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65" r:id="rId3"/>
    <p:sldId id="521" r:id="rId4"/>
    <p:sldId id="706" r:id="rId5"/>
    <p:sldId id="668" r:id="rId6"/>
    <p:sldId id="707" r:id="rId7"/>
    <p:sldId id="709" r:id="rId8"/>
    <p:sldId id="708" r:id="rId9"/>
    <p:sldId id="710" r:id="rId10"/>
    <p:sldId id="670" r:id="rId11"/>
    <p:sldId id="671" r:id="rId12"/>
    <p:sldId id="711" r:id="rId13"/>
    <p:sldId id="743" r:id="rId14"/>
    <p:sldId id="713" r:id="rId15"/>
    <p:sldId id="714" r:id="rId16"/>
    <p:sldId id="741" r:id="rId17"/>
    <p:sldId id="715" r:id="rId18"/>
    <p:sldId id="716" r:id="rId19"/>
    <p:sldId id="720" r:id="rId20"/>
    <p:sldId id="721" r:id="rId21"/>
    <p:sldId id="719" r:id="rId22"/>
    <p:sldId id="724" r:id="rId23"/>
    <p:sldId id="725" r:id="rId24"/>
    <p:sldId id="726" r:id="rId25"/>
    <p:sldId id="728" r:id="rId26"/>
    <p:sldId id="727" r:id="rId27"/>
    <p:sldId id="729" r:id="rId28"/>
    <p:sldId id="730" r:id="rId29"/>
    <p:sldId id="731" r:id="rId30"/>
    <p:sldId id="732" r:id="rId31"/>
    <p:sldId id="733" r:id="rId32"/>
    <p:sldId id="734" r:id="rId33"/>
    <p:sldId id="735" r:id="rId34"/>
    <p:sldId id="736" r:id="rId35"/>
    <p:sldId id="737" r:id="rId36"/>
    <p:sldId id="739" r:id="rId37"/>
    <p:sldId id="50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2063DD-9E3A-4BA6-9E15-EE0BCAF78F93}">
          <p14:sldIdLst>
            <p14:sldId id="256"/>
            <p14:sldId id="365"/>
            <p14:sldId id="521"/>
            <p14:sldId id="706"/>
            <p14:sldId id="668"/>
            <p14:sldId id="707"/>
            <p14:sldId id="709"/>
            <p14:sldId id="708"/>
            <p14:sldId id="710"/>
            <p14:sldId id="670"/>
            <p14:sldId id="671"/>
            <p14:sldId id="711"/>
            <p14:sldId id="743"/>
            <p14:sldId id="713"/>
            <p14:sldId id="714"/>
            <p14:sldId id="741"/>
            <p14:sldId id="715"/>
            <p14:sldId id="716"/>
            <p14:sldId id="720"/>
            <p14:sldId id="721"/>
            <p14:sldId id="719"/>
            <p14:sldId id="724"/>
            <p14:sldId id="725"/>
            <p14:sldId id="726"/>
            <p14:sldId id="728"/>
            <p14:sldId id="727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9"/>
            <p14:sldId id="5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Loo" initials="JL" lastIdx="2" clrIdx="0">
    <p:extLst>
      <p:ext uri="{19B8F6BF-5375-455C-9EA6-DF929625EA0E}">
        <p15:presenceInfo xmlns:p15="http://schemas.microsoft.com/office/powerpoint/2012/main" userId="d2d72d48b56f45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3636"/>
    <a:srgbClr val="FF0404"/>
    <a:srgbClr val="000000"/>
    <a:srgbClr val="D5E8D4"/>
    <a:srgbClr val="00CE2C"/>
    <a:srgbClr val="656565"/>
    <a:srgbClr val="00CD66"/>
    <a:srgbClr val="525252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76" autoAdjust="0"/>
  </p:normalViewPr>
  <p:slideViewPr>
    <p:cSldViewPr snapToGrid="0">
      <p:cViewPr varScale="1">
        <p:scale>
          <a:sx n="68" d="100"/>
          <a:sy n="68" d="100"/>
        </p:scale>
        <p:origin x="84" y="124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108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Loo" userId="d2d72d48b56f45d8" providerId="LiveId" clId="{E8863BA3-2185-47BF-BCB0-8E21016DD5FB}"/>
    <pc:docChg chg="delSld modSld modSection">
      <pc:chgData name="Jonathan Loo" userId="d2d72d48b56f45d8" providerId="LiveId" clId="{E8863BA3-2185-47BF-BCB0-8E21016DD5FB}" dt="2021-02-06T13:14:21.553" v="8" actId="47"/>
      <pc:docMkLst>
        <pc:docMk/>
      </pc:docMkLst>
      <pc:sldChg chg="modSp mod">
        <pc:chgData name="Jonathan Loo" userId="d2d72d48b56f45d8" providerId="LiveId" clId="{E8863BA3-2185-47BF-BCB0-8E21016DD5FB}" dt="2021-02-06T13:13:41.805" v="7" actId="20577"/>
        <pc:sldMkLst>
          <pc:docMk/>
          <pc:sldMk cId="3552040355" sldId="256"/>
        </pc:sldMkLst>
        <pc:spChg chg="mod">
          <ac:chgData name="Jonathan Loo" userId="d2d72d48b56f45d8" providerId="LiveId" clId="{E8863BA3-2185-47BF-BCB0-8E21016DD5FB}" dt="2021-02-06T13:13:41.805" v="7" actId="20577"/>
          <ac:spMkLst>
            <pc:docMk/>
            <pc:sldMk cId="3552040355" sldId="256"/>
            <ac:spMk id="2" creationId="{888888FC-CBA7-4408-AF6E-23D90D025757}"/>
          </ac:spMkLst>
        </pc:spChg>
      </pc:sldChg>
      <pc:sldChg chg="del">
        <pc:chgData name="Jonathan Loo" userId="d2d72d48b56f45d8" providerId="LiveId" clId="{E8863BA3-2185-47BF-BCB0-8E21016DD5FB}" dt="2021-02-06T13:14:21.553" v="8" actId="47"/>
        <pc:sldMkLst>
          <pc:docMk/>
          <pc:sldMk cId="1932389401" sldId="592"/>
        </pc:sldMkLst>
      </pc:sldChg>
      <pc:sldChg chg="del">
        <pc:chgData name="Jonathan Loo" userId="d2d72d48b56f45d8" providerId="LiveId" clId="{E8863BA3-2185-47BF-BCB0-8E21016DD5FB}" dt="2021-02-06T13:14:21.553" v="8" actId="47"/>
        <pc:sldMkLst>
          <pc:docMk/>
          <pc:sldMk cId="894675023" sldId="593"/>
        </pc:sldMkLst>
      </pc:sldChg>
      <pc:sldChg chg="del">
        <pc:chgData name="Jonathan Loo" userId="d2d72d48b56f45d8" providerId="LiveId" clId="{E8863BA3-2185-47BF-BCB0-8E21016DD5FB}" dt="2021-02-06T13:14:21.553" v="8" actId="47"/>
        <pc:sldMkLst>
          <pc:docMk/>
          <pc:sldMk cId="354513524" sldId="745"/>
        </pc:sldMkLst>
      </pc:sldChg>
    </pc:docChg>
  </pc:docChgLst>
  <pc:docChgLst>
    <pc:chgData name="Jonathan Loo" userId="d2d72d48b56f45d8" providerId="LiveId" clId="{982AD4A2-3D44-46AE-8ED5-A8C617D01039}"/>
    <pc:docChg chg="undo custSel addSld delSld modSld modMainMaster modSection">
      <pc:chgData name="Jonathan Loo" userId="d2d72d48b56f45d8" providerId="LiveId" clId="{982AD4A2-3D44-46AE-8ED5-A8C617D01039}" dt="2020-12-06T20:54:50.963" v="694" actId="20577"/>
      <pc:docMkLst>
        <pc:docMk/>
      </pc:docMkLst>
      <pc:sldChg chg="del">
        <pc:chgData name="Jonathan Loo" userId="d2d72d48b56f45d8" providerId="LiveId" clId="{982AD4A2-3D44-46AE-8ED5-A8C617D01039}" dt="2020-12-06T20:45:06.225" v="221" actId="47"/>
        <pc:sldMkLst>
          <pc:docMk/>
          <pc:sldMk cId="980177694" sldId="602"/>
        </pc:sldMkLst>
      </pc:sldChg>
      <pc:sldChg chg="modSp del mod">
        <pc:chgData name="Jonathan Loo" userId="d2d72d48b56f45d8" providerId="LiveId" clId="{982AD4A2-3D44-46AE-8ED5-A8C617D01039}" dt="2020-12-06T20:45:02.991" v="219" actId="47"/>
        <pc:sldMkLst>
          <pc:docMk/>
          <pc:sldMk cId="2213191834" sldId="604"/>
        </pc:sldMkLst>
        <pc:spChg chg="mod">
          <ac:chgData name="Jonathan Loo" userId="d2d72d48b56f45d8" providerId="LiveId" clId="{982AD4A2-3D44-46AE-8ED5-A8C617D01039}" dt="2020-12-06T20:38:25.475" v="52" actId="1036"/>
          <ac:spMkLst>
            <pc:docMk/>
            <pc:sldMk cId="2213191834" sldId="604"/>
            <ac:spMk id="5" creationId="{6220A58D-A58F-4405-AA15-F51088A2CE3E}"/>
          </ac:spMkLst>
        </pc:spChg>
      </pc:sldChg>
      <pc:sldChg chg="del">
        <pc:chgData name="Jonathan Loo" userId="d2d72d48b56f45d8" providerId="LiveId" clId="{982AD4A2-3D44-46AE-8ED5-A8C617D01039}" dt="2020-12-06T20:45:06.548" v="222" actId="47"/>
        <pc:sldMkLst>
          <pc:docMk/>
          <pc:sldMk cId="2733609223" sldId="605"/>
        </pc:sldMkLst>
      </pc:sldChg>
      <pc:sldChg chg="del">
        <pc:chgData name="Jonathan Loo" userId="d2d72d48b56f45d8" providerId="LiveId" clId="{982AD4A2-3D44-46AE-8ED5-A8C617D01039}" dt="2020-12-06T20:45:06.771" v="223" actId="47"/>
        <pc:sldMkLst>
          <pc:docMk/>
          <pc:sldMk cId="3996144939" sldId="606"/>
        </pc:sldMkLst>
      </pc:sldChg>
      <pc:sldChg chg="del">
        <pc:chgData name="Jonathan Loo" userId="d2d72d48b56f45d8" providerId="LiveId" clId="{982AD4A2-3D44-46AE-8ED5-A8C617D01039}" dt="2020-12-06T20:45:07.690" v="225" actId="47"/>
        <pc:sldMkLst>
          <pc:docMk/>
          <pc:sldMk cId="2095919792" sldId="612"/>
        </pc:sldMkLst>
      </pc:sldChg>
      <pc:sldChg chg="del">
        <pc:chgData name="Jonathan Loo" userId="d2d72d48b56f45d8" providerId="LiveId" clId="{982AD4A2-3D44-46AE-8ED5-A8C617D01039}" dt="2020-12-06T20:45:08.873" v="229" actId="47"/>
        <pc:sldMkLst>
          <pc:docMk/>
          <pc:sldMk cId="1112094948" sldId="618"/>
        </pc:sldMkLst>
      </pc:sldChg>
      <pc:sldChg chg="del">
        <pc:chgData name="Jonathan Loo" userId="d2d72d48b56f45d8" providerId="LiveId" clId="{982AD4A2-3D44-46AE-8ED5-A8C617D01039}" dt="2020-12-06T20:45:05.862" v="220" actId="47"/>
        <pc:sldMkLst>
          <pc:docMk/>
          <pc:sldMk cId="2259809518" sldId="619"/>
        </pc:sldMkLst>
      </pc:sldChg>
      <pc:sldChg chg="del">
        <pc:chgData name="Jonathan Loo" userId="d2d72d48b56f45d8" providerId="LiveId" clId="{982AD4A2-3D44-46AE-8ED5-A8C617D01039}" dt="2020-12-06T20:45:06.971" v="224" actId="47"/>
        <pc:sldMkLst>
          <pc:docMk/>
          <pc:sldMk cId="2485544545" sldId="620"/>
        </pc:sldMkLst>
      </pc:sldChg>
      <pc:sldChg chg="del">
        <pc:chgData name="Jonathan Loo" userId="d2d72d48b56f45d8" providerId="LiveId" clId="{982AD4A2-3D44-46AE-8ED5-A8C617D01039}" dt="2020-12-06T20:45:09.863" v="230" actId="47"/>
        <pc:sldMkLst>
          <pc:docMk/>
          <pc:sldMk cId="1866029930" sldId="627"/>
        </pc:sldMkLst>
      </pc:sldChg>
      <pc:sldChg chg="del">
        <pc:chgData name="Jonathan Loo" userId="d2d72d48b56f45d8" providerId="LiveId" clId="{982AD4A2-3D44-46AE-8ED5-A8C617D01039}" dt="2020-12-06T20:45:07.877" v="226" actId="47"/>
        <pc:sldMkLst>
          <pc:docMk/>
          <pc:sldMk cId="2824983462" sldId="628"/>
        </pc:sldMkLst>
      </pc:sldChg>
      <pc:sldChg chg="del">
        <pc:chgData name="Jonathan Loo" userId="d2d72d48b56f45d8" providerId="LiveId" clId="{982AD4A2-3D44-46AE-8ED5-A8C617D01039}" dt="2020-12-06T20:45:10.458" v="231" actId="47"/>
        <pc:sldMkLst>
          <pc:docMk/>
          <pc:sldMk cId="1972201573" sldId="630"/>
        </pc:sldMkLst>
      </pc:sldChg>
      <pc:sldChg chg="del">
        <pc:chgData name="Jonathan Loo" userId="d2d72d48b56f45d8" providerId="LiveId" clId="{982AD4A2-3D44-46AE-8ED5-A8C617D01039}" dt="2020-12-06T20:45:08.075" v="227" actId="47"/>
        <pc:sldMkLst>
          <pc:docMk/>
          <pc:sldMk cId="3559508489" sldId="632"/>
        </pc:sldMkLst>
      </pc:sldChg>
      <pc:sldChg chg="del">
        <pc:chgData name="Jonathan Loo" userId="d2d72d48b56f45d8" providerId="LiveId" clId="{982AD4A2-3D44-46AE-8ED5-A8C617D01039}" dt="2020-12-06T20:45:12.294" v="232" actId="47"/>
        <pc:sldMkLst>
          <pc:docMk/>
          <pc:sldMk cId="706779645" sldId="633"/>
        </pc:sldMkLst>
      </pc:sldChg>
      <pc:sldChg chg="del">
        <pc:chgData name="Jonathan Loo" userId="d2d72d48b56f45d8" providerId="LiveId" clId="{982AD4A2-3D44-46AE-8ED5-A8C617D01039}" dt="2020-12-06T20:45:08.674" v="228" actId="47"/>
        <pc:sldMkLst>
          <pc:docMk/>
          <pc:sldMk cId="2935489881" sldId="636"/>
        </pc:sldMkLst>
      </pc:sldChg>
      <pc:sldChg chg="addSp delSp modSp del mod modClrScheme chgLayout">
        <pc:chgData name="Jonathan Loo" userId="d2d72d48b56f45d8" providerId="LiveId" clId="{982AD4A2-3D44-46AE-8ED5-A8C617D01039}" dt="2020-12-06T20:45:00.726" v="218" actId="47"/>
        <pc:sldMkLst>
          <pc:docMk/>
          <pc:sldMk cId="1778934699" sldId="667"/>
        </pc:sldMkLst>
        <pc:spChg chg="add del mod">
          <ac:chgData name="Jonathan Loo" userId="d2d72d48b56f45d8" providerId="LiveId" clId="{982AD4A2-3D44-46AE-8ED5-A8C617D01039}" dt="2020-12-06T20:36:39.577" v="34" actId="478"/>
          <ac:spMkLst>
            <pc:docMk/>
            <pc:sldMk cId="1778934699" sldId="667"/>
            <ac:spMk id="2" creationId="{C97CC521-A35D-489D-BF18-C4D0B5151962}"/>
          </ac:spMkLst>
        </pc:spChg>
        <pc:spChg chg="add del">
          <ac:chgData name="Jonathan Loo" userId="d2d72d48b56f45d8" providerId="LiveId" clId="{982AD4A2-3D44-46AE-8ED5-A8C617D01039}" dt="2020-12-06T20:36:48.341" v="36" actId="478"/>
          <ac:spMkLst>
            <pc:docMk/>
            <pc:sldMk cId="1778934699" sldId="667"/>
            <ac:spMk id="3" creationId="{5C173FBE-D8CD-4D4E-B40C-C413DF5E3538}"/>
          </ac:spMkLst>
        </pc:spChg>
        <pc:spChg chg="mod ord">
          <ac:chgData name="Jonathan Loo" userId="d2d72d48b56f45d8" providerId="LiveId" clId="{982AD4A2-3D44-46AE-8ED5-A8C617D01039}" dt="2020-12-06T20:38:43.360" v="64"/>
          <ac:spMkLst>
            <pc:docMk/>
            <pc:sldMk cId="1778934699" sldId="667"/>
            <ac:spMk id="4" creationId="{C83EB184-B9D3-4799-B8EB-C3B09AC38E6B}"/>
          </ac:spMkLst>
        </pc:spChg>
        <pc:spChg chg="del">
          <ac:chgData name="Jonathan Loo" userId="d2d72d48b56f45d8" providerId="LiveId" clId="{982AD4A2-3D44-46AE-8ED5-A8C617D01039}" dt="2020-12-06T20:37:18.836" v="37"/>
          <ac:spMkLst>
            <pc:docMk/>
            <pc:sldMk cId="1778934699" sldId="667"/>
            <ac:spMk id="5" creationId="{F2AC6676-FE3F-48B6-A131-F3464D7B31B5}"/>
          </ac:spMkLst>
        </pc:spChg>
        <pc:spChg chg="add del mod">
          <ac:chgData name="Jonathan Loo" userId="d2d72d48b56f45d8" providerId="LiveId" clId="{982AD4A2-3D44-46AE-8ED5-A8C617D01039}" dt="2020-12-06T20:37:35.955" v="39"/>
          <ac:spMkLst>
            <pc:docMk/>
            <pc:sldMk cId="1778934699" sldId="667"/>
            <ac:spMk id="8" creationId="{15867DC4-D1B0-49C0-8133-26D75CD68BE9}"/>
          </ac:spMkLst>
        </pc:spChg>
        <pc:spChg chg="add del mod">
          <ac:chgData name="Jonathan Loo" userId="d2d72d48b56f45d8" providerId="LiveId" clId="{982AD4A2-3D44-46AE-8ED5-A8C617D01039}" dt="2020-12-06T20:37:35.955" v="39"/>
          <ac:spMkLst>
            <pc:docMk/>
            <pc:sldMk cId="1778934699" sldId="667"/>
            <ac:spMk id="9" creationId="{8284EEF4-7BDD-4125-9BC8-D93EB6B5157A}"/>
          </ac:spMkLst>
        </pc:spChg>
        <pc:spChg chg="add del mod">
          <ac:chgData name="Jonathan Loo" userId="d2d72d48b56f45d8" providerId="LiveId" clId="{982AD4A2-3D44-46AE-8ED5-A8C617D01039}" dt="2020-12-06T20:37:50.878" v="41"/>
          <ac:spMkLst>
            <pc:docMk/>
            <pc:sldMk cId="1778934699" sldId="667"/>
            <ac:spMk id="10" creationId="{5273A5AA-538A-49DA-A2A2-F260E03ACEB2}"/>
          </ac:spMkLst>
        </pc:spChg>
        <pc:spChg chg="add del mod">
          <ac:chgData name="Jonathan Loo" userId="d2d72d48b56f45d8" providerId="LiveId" clId="{982AD4A2-3D44-46AE-8ED5-A8C617D01039}" dt="2020-12-06T20:37:50.878" v="41"/>
          <ac:spMkLst>
            <pc:docMk/>
            <pc:sldMk cId="1778934699" sldId="667"/>
            <ac:spMk id="11" creationId="{A135FC1B-681F-44D6-BC3E-F8D8409D9330}"/>
          </ac:spMkLst>
        </pc:spChg>
        <pc:spChg chg="add del mod ord">
          <ac:chgData name="Jonathan Loo" userId="d2d72d48b56f45d8" providerId="LiveId" clId="{982AD4A2-3D44-46AE-8ED5-A8C617D01039}" dt="2020-12-06T20:37:57.751" v="43" actId="700"/>
          <ac:spMkLst>
            <pc:docMk/>
            <pc:sldMk cId="1778934699" sldId="667"/>
            <ac:spMk id="12" creationId="{8B8B7571-FEE2-4D38-B257-299AD66BE06E}"/>
          </ac:spMkLst>
        </pc:spChg>
        <pc:spChg chg="add del mod ord">
          <ac:chgData name="Jonathan Loo" userId="d2d72d48b56f45d8" providerId="LiveId" clId="{982AD4A2-3D44-46AE-8ED5-A8C617D01039}" dt="2020-12-06T20:38:20.079" v="51" actId="478"/>
          <ac:spMkLst>
            <pc:docMk/>
            <pc:sldMk cId="1778934699" sldId="667"/>
            <ac:spMk id="13" creationId="{D936D444-E973-4AB7-9CEF-7BA8226DFF56}"/>
          </ac:spMkLst>
        </pc:spChg>
        <pc:spChg chg="add mod">
          <ac:chgData name="Jonathan Loo" userId="d2d72d48b56f45d8" providerId="LiveId" clId="{982AD4A2-3D44-46AE-8ED5-A8C617D01039}" dt="2020-12-06T20:38:40.752" v="63" actId="113"/>
          <ac:spMkLst>
            <pc:docMk/>
            <pc:sldMk cId="1778934699" sldId="667"/>
            <ac:spMk id="14" creationId="{2CD22A7B-9474-46C9-B420-8AD6BD8B0591}"/>
          </ac:spMkLst>
        </pc:spChg>
        <pc:spChg chg="add del mod">
          <ac:chgData name="Jonathan Loo" userId="d2d72d48b56f45d8" providerId="LiveId" clId="{982AD4A2-3D44-46AE-8ED5-A8C617D01039}" dt="2020-12-06T20:38:31.267" v="54"/>
          <ac:spMkLst>
            <pc:docMk/>
            <pc:sldMk cId="1778934699" sldId="667"/>
            <ac:spMk id="15" creationId="{49FA2B14-F840-4545-A9FC-11C320DC8952}"/>
          </ac:spMkLst>
        </pc:spChg>
        <pc:spChg chg="add del mod">
          <ac:chgData name="Jonathan Loo" userId="d2d72d48b56f45d8" providerId="LiveId" clId="{982AD4A2-3D44-46AE-8ED5-A8C617D01039}" dt="2020-12-06T20:38:31.267" v="54"/>
          <ac:spMkLst>
            <pc:docMk/>
            <pc:sldMk cId="1778934699" sldId="667"/>
            <ac:spMk id="16" creationId="{24F3BE20-A5FE-4297-A40E-6AFE143C1123}"/>
          </ac:spMkLst>
        </pc:spChg>
        <pc:spChg chg="add del mod">
          <ac:chgData name="Jonathan Loo" userId="d2d72d48b56f45d8" providerId="LiveId" clId="{982AD4A2-3D44-46AE-8ED5-A8C617D01039}" dt="2020-12-06T20:38:36.898" v="62"/>
          <ac:spMkLst>
            <pc:docMk/>
            <pc:sldMk cId="1778934699" sldId="667"/>
            <ac:spMk id="17" creationId="{5AF2BD8E-82BF-4615-87C5-7032617132EA}"/>
          </ac:spMkLst>
        </pc:spChg>
        <pc:spChg chg="add del mod">
          <ac:chgData name="Jonathan Loo" userId="d2d72d48b56f45d8" providerId="LiveId" clId="{982AD4A2-3D44-46AE-8ED5-A8C617D01039}" dt="2020-12-06T20:38:36.898" v="62"/>
          <ac:spMkLst>
            <pc:docMk/>
            <pc:sldMk cId="1778934699" sldId="667"/>
            <ac:spMk id="18" creationId="{A6559011-EE62-480D-9FC1-3BC5D4F11F7B}"/>
          </ac:spMkLst>
        </pc:spChg>
        <pc:spChg chg="add del mod">
          <ac:chgData name="Jonathan Loo" userId="d2d72d48b56f45d8" providerId="LiveId" clId="{982AD4A2-3D44-46AE-8ED5-A8C617D01039}" dt="2020-12-06T20:38:43.360" v="64"/>
          <ac:spMkLst>
            <pc:docMk/>
            <pc:sldMk cId="1778934699" sldId="667"/>
            <ac:spMk id="19" creationId="{87855848-FF28-4909-9EA0-B2B008C5AC4B}"/>
          </ac:spMkLst>
        </pc:spChg>
        <pc:spChg chg="add del mod">
          <ac:chgData name="Jonathan Loo" userId="d2d72d48b56f45d8" providerId="LiveId" clId="{982AD4A2-3D44-46AE-8ED5-A8C617D01039}" dt="2020-12-06T20:38:43.360" v="64"/>
          <ac:spMkLst>
            <pc:docMk/>
            <pc:sldMk cId="1778934699" sldId="667"/>
            <ac:spMk id="20" creationId="{E7682AFB-2573-446B-8158-8EB4A35C8BCF}"/>
          </ac:spMkLst>
        </pc:spChg>
        <pc:picChg chg="add mod ord">
          <ac:chgData name="Jonathan Loo" userId="d2d72d48b56f45d8" providerId="LiveId" clId="{982AD4A2-3D44-46AE-8ED5-A8C617D01039}" dt="2020-12-06T20:38:43.360" v="64"/>
          <ac:picMkLst>
            <pc:docMk/>
            <pc:sldMk cId="1778934699" sldId="667"/>
            <ac:picMk id="7" creationId="{E5659FD5-D692-450A-B9A5-215CAC553CB0}"/>
          </ac:picMkLst>
        </pc:picChg>
      </pc:sldChg>
      <pc:sldChg chg="addSp delSp modSp add mod modClrScheme chgLayout">
        <pc:chgData name="Jonathan Loo" userId="d2d72d48b56f45d8" providerId="LiveId" clId="{982AD4A2-3D44-46AE-8ED5-A8C617D01039}" dt="2020-12-06T20:44:56.762" v="217" actId="1076"/>
        <pc:sldMkLst>
          <pc:docMk/>
          <pc:sldMk cId="4242468138" sldId="668"/>
        </pc:sldMkLst>
        <pc:spChg chg="add del">
          <ac:chgData name="Jonathan Loo" userId="d2d72d48b56f45d8" providerId="LiveId" clId="{982AD4A2-3D44-46AE-8ED5-A8C617D01039}" dt="2020-12-06T20:39:12.160" v="78"/>
          <ac:spMkLst>
            <pc:docMk/>
            <pc:sldMk cId="4242468138" sldId="668"/>
            <ac:spMk id="2" creationId="{24AF8221-DA9C-4FC4-B1AC-C2C67EA0EEFA}"/>
          </ac:spMkLst>
        </pc:spChg>
        <pc:spChg chg="add del mod">
          <ac:chgData name="Jonathan Loo" userId="d2d72d48b56f45d8" providerId="LiveId" clId="{982AD4A2-3D44-46AE-8ED5-A8C617D01039}" dt="2020-12-06T20:41:35.961" v="163"/>
          <ac:spMkLst>
            <pc:docMk/>
            <pc:sldMk cId="4242468138" sldId="668"/>
            <ac:spMk id="3" creationId="{C06E7DF2-6C43-4033-8C61-8471426A9E74}"/>
          </ac:spMkLst>
        </pc:spChg>
        <pc:spChg chg="mod ord">
          <ac:chgData name="Jonathan Loo" userId="d2d72d48b56f45d8" providerId="LiveId" clId="{982AD4A2-3D44-46AE-8ED5-A8C617D01039}" dt="2020-12-06T20:42:18.115" v="168" actId="700"/>
          <ac:spMkLst>
            <pc:docMk/>
            <pc:sldMk cId="4242468138" sldId="668"/>
            <ac:spMk id="4" creationId="{594F8FE6-3DCD-4B79-8CB3-B290F1E16DE7}"/>
          </ac:spMkLst>
        </pc:spChg>
        <pc:spChg chg="mod ord">
          <ac:chgData name="Jonathan Loo" userId="d2d72d48b56f45d8" providerId="LiveId" clId="{982AD4A2-3D44-46AE-8ED5-A8C617D01039}" dt="2020-12-06T20:44:33.421" v="211" actId="20577"/>
          <ac:spMkLst>
            <pc:docMk/>
            <pc:sldMk cId="4242468138" sldId="668"/>
            <ac:spMk id="5" creationId="{6220A58D-A58F-4405-AA15-F51088A2CE3E}"/>
          </ac:spMkLst>
        </pc:spChg>
        <pc:spChg chg="add del mod">
          <ac:chgData name="Jonathan Loo" userId="d2d72d48b56f45d8" providerId="LiveId" clId="{982AD4A2-3D44-46AE-8ED5-A8C617D01039}" dt="2020-12-06T20:41:35.961" v="163"/>
          <ac:spMkLst>
            <pc:docMk/>
            <pc:sldMk cId="4242468138" sldId="668"/>
            <ac:spMk id="7" creationId="{921957CD-01A5-4A1D-9C18-254C5337B5D0}"/>
          </ac:spMkLst>
        </pc:spChg>
        <pc:spChg chg="add mod ord">
          <ac:chgData name="Jonathan Loo" userId="d2d72d48b56f45d8" providerId="LiveId" clId="{982AD4A2-3D44-46AE-8ED5-A8C617D01039}" dt="2020-12-06T20:43:20.165" v="183" actId="21"/>
          <ac:spMkLst>
            <pc:docMk/>
            <pc:sldMk cId="4242468138" sldId="668"/>
            <ac:spMk id="8" creationId="{48E0B2C4-7EE9-4CD2-A10E-14060FCE9E1F}"/>
          </ac:spMkLst>
        </pc:spChg>
        <pc:picChg chg="add mod">
          <ac:chgData name="Jonathan Loo" userId="d2d72d48b56f45d8" providerId="LiveId" clId="{982AD4A2-3D44-46AE-8ED5-A8C617D01039}" dt="2020-12-06T20:44:56.762" v="217" actId="1076"/>
          <ac:picMkLst>
            <pc:docMk/>
            <pc:sldMk cId="4242468138" sldId="668"/>
            <ac:picMk id="6" creationId="{D97E6A70-E14C-4985-965A-70E395339699}"/>
          </ac:picMkLst>
        </pc:picChg>
      </pc:sldChg>
      <pc:sldChg chg="addSp delSp modSp new mod modClrScheme chgLayout">
        <pc:chgData name="Jonathan Loo" userId="d2d72d48b56f45d8" providerId="LiveId" clId="{982AD4A2-3D44-46AE-8ED5-A8C617D01039}" dt="2020-12-06T20:53:14.145" v="628" actId="1076"/>
        <pc:sldMkLst>
          <pc:docMk/>
          <pc:sldMk cId="1217916261" sldId="669"/>
        </pc:sldMkLst>
        <pc:spChg chg="mod ord">
          <ac:chgData name="Jonathan Loo" userId="d2d72d48b56f45d8" providerId="LiveId" clId="{982AD4A2-3D44-46AE-8ED5-A8C617D01039}" dt="2020-12-06T20:47:36.684" v="260" actId="700"/>
          <ac:spMkLst>
            <pc:docMk/>
            <pc:sldMk cId="1217916261" sldId="669"/>
            <ac:spMk id="2" creationId="{BDEE5DD9-2D0D-4C89-A8E4-5332F302DF6D}"/>
          </ac:spMkLst>
        </pc:spChg>
        <pc:spChg chg="add del mod ord">
          <ac:chgData name="Jonathan Loo" userId="d2d72d48b56f45d8" providerId="LiveId" clId="{982AD4A2-3D44-46AE-8ED5-A8C617D01039}" dt="2020-12-06T20:53:07.421" v="625" actId="20577"/>
          <ac:spMkLst>
            <pc:docMk/>
            <pc:sldMk cId="1217916261" sldId="669"/>
            <ac:spMk id="3" creationId="{EE89FC98-9382-408E-810B-24114A80EBB8}"/>
          </ac:spMkLst>
        </pc:spChg>
        <pc:spChg chg="del">
          <ac:chgData name="Jonathan Loo" userId="d2d72d48b56f45d8" providerId="LiveId" clId="{982AD4A2-3D44-46AE-8ED5-A8C617D01039}" dt="2020-12-06T20:47:36.684" v="260" actId="700"/>
          <ac:spMkLst>
            <pc:docMk/>
            <pc:sldMk cId="1217916261" sldId="669"/>
            <ac:spMk id="4" creationId="{D94982F5-28D7-4DAE-9E2C-177B45DF7603}"/>
          </ac:spMkLst>
        </pc:spChg>
        <pc:spChg chg="add del mod">
          <ac:chgData name="Jonathan Loo" userId="d2d72d48b56f45d8" providerId="LiveId" clId="{982AD4A2-3D44-46AE-8ED5-A8C617D01039}" dt="2020-12-06T20:45:40.165" v="254"/>
          <ac:spMkLst>
            <pc:docMk/>
            <pc:sldMk cId="1217916261" sldId="669"/>
            <ac:spMk id="5" creationId="{772BAD59-7014-49D6-82C5-F33DC77DAF89}"/>
          </ac:spMkLst>
        </pc:spChg>
        <pc:spChg chg="add del">
          <ac:chgData name="Jonathan Loo" userId="d2d72d48b56f45d8" providerId="LiveId" clId="{982AD4A2-3D44-46AE-8ED5-A8C617D01039}" dt="2020-12-06T20:47:40.874" v="262"/>
          <ac:spMkLst>
            <pc:docMk/>
            <pc:sldMk cId="1217916261" sldId="669"/>
            <ac:spMk id="6" creationId="{49AC6203-9C92-40B3-A3B9-D161ED1E6D22}"/>
          </ac:spMkLst>
        </pc:spChg>
        <pc:spChg chg="add del">
          <ac:chgData name="Jonathan Loo" userId="d2d72d48b56f45d8" providerId="LiveId" clId="{982AD4A2-3D44-46AE-8ED5-A8C617D01039}" dt="2020-12-06T20:47:42.837" v="264"/>
          <ac:spMkLst>
            <pc:docMk/>
            <pc:sldMk cId="1217916261" sldId="669"/>
            <ac:spMk id="7" creationId="{961FDB51-8B42-41F4-B77E-AEFD24435A10}"/>
          </ac:spMkLst>
        </pc:spChg>
        <pc:spChg chg="add del mod">
          <ac:chgData name="Jonathan Loo" userId="d2d72d48b56f45d8" providerId="LiveId" clId="{982AD4A2-3D44-46AE-8ED5-A8C617D01039}" dt="2020-12-06T20:47:47.755" v="269"/>
          <ac:spMkLst>
            <pc:docMk/>
            <pc:sldMk cId="1217916261" sldId="669"/>
            <ac:spMk id="8" creationId="{1A1A7081-6841-4EBA-A1D8-F61BEB24565A}"/>
          </ac:spMkLst>
        </pc:spChg>
        <pc:spChg chg="add del">
          <ac:chgData name="Jonathan Loo" userId="d2d72d48b56f45d8" providerId="LiveId" clId="{982AD4A2-3D44-46AE-8ED5-A8C617D01039}" dt="2020-12-06T20:47:47.072" v="267"/>
          <ac:spMkLst>
            <pc:docMk/>
            <pc:sldMk cId="1217916261" sldId="669"/>
            <ac:spMk id="9" creationId="{0927C453-2282-4871-8D86-B1ECE47E6469}"/>
          </ac:spMkLst>
        </pc:spChg>
        <pc:spChg chg="add del mod">
          <ac:chgData name="Jonathan Loo" userId="d2d72d48b56f45d8" providerId="LiveId" clId="{982AD4A2-3D44-46AE-8ED5-A8C617D01039}" dt="2020-12-06T20:48:11.689" v="359" actId="478"/>
          <ac:spMkLst>
            <pc:docMk/>
            <pc:sldMk cId="1217916261" sldId="669"/>
            <ac:spMk id="10" creationId="{84FC128D-A73A-4065-8EC4-90ACCB34C219}"/>
          </ac:spMkLst>
        </pc:spChg>
        <pc:spChg chg="add del mod">
          <ac:chgData name="Jonathan Loo" userId="d2d72d48b56f45d8" providerId="LiveId" clId="{982AD4A2-3D44-46AE-8ED5-A8C617D01039}" dt="2020-12-06T20:50:18.963" v="367" actId="478"/>
          <ac:spMkLst>
            <pc:docMk/>
            <pc:sldMk cId="1217916261" sldId="669"/>
            <ac:spMk id="11" creationId="{43D10139-BC4A-433B-9CBC-F2ACD3B41AF2}"/>
          </ac:spMkLst>
        </pc:spChg>
        <pc:picChg chg="add mod">
          <ac:chgData name="Jonathan Loo" userId="d2d72d48b56f45d8" providerId="LiveId" clId="{982AD4A2-3D44-46AE-8ED5-A8C617D01039}" dt="2020-12-06T20:53:14.145" v="628" actId="1076"/>
          <ac:picMkLst>
            <pc:docMk/>
            <pc:sldMk cId="1217916261" sldId="669"/>
            <ac:picMk id="12" creationId="{AE3498D9-E419-4BE7-9383-B65DCDEE3219}"/>
          </ac:picMkLst>
        </pc:picChg>
      </pc:sldChg>
      <pc:sldChg chg="modSp add mod">
        <pc:chgData name="Jonathan Loo" userId="d2d72d48b56f45d8" providerId="LiveId" clId="{982AD4A2-3D44-46AE-8ED5-A8C617D01039}" dt="2020-12-06T20:54:50.963" v="694" actId="20577"/>
        <pc:sldMkLst>
          <pc:docMk/>
          <pc:sldMk cId="13878105" sldId="670"/>
        </pc:sldMkLst>
        <pc:spChg chg="mod">
          <ac:chgData name="Jonathan Loo" userId="d2d72d48b56f45d8" providerId="LiveId" clId="{982AD4A2-3D44-46AE-8ED5-A8C617D01039}" dt="2020-12-06T20:54:50.963" v="694" actId="20577"/>
          <ac:spMkLst>
            <pc:docMk/>
            <pc:sldMk cId="13878105" sldId="670"/>
            <ac:spMk id="2" creationId="{888888FC-CBA7-4408-AF6E-23D90D025757}"/>
          </ac:spMkLst>
        </pc:spChg>
      </pc:sldChg>
      <pc:sldMasterChg chg="modSp">
        <pc:chgData name="Jonathan Loo" userId="d2d72d48b56f45d8" providerId="LiveId" clId="{982AD4A2-3D44-46AE-8ED5-A8C617D01039}" dt="2020-12-06T20:41:55.628" v="166" actId="403"/>
        <pc:sldMasterMkLst>
          <pc:docMk/>
          <pc:sldMasterMk cId="3856551177" sldId="2147483648"/>
        </pc:sldMasterMkLst>
        <pc:spChg chg="mod">
          <ac:chgData name="Jonathan Loo" userId="d2d72d48b56f45d8" providerId="LiveId" clId="{982AD4A2-3D44-46AE-8ED5-A8C617D01039}" dt="2020-12-06T20:41:55.628" v="166" actId="403"/>
          <ac:spMkLst>
            <pc:docMk/>
            <pc:sldMasterMk cId="3856551177" sldId="2147483648"/>
            <ac:spMk id="3" creationId="{8FC5C58D-6FE6-4B3C-8FB9-15F5CECD4C28}"/>
          </ac:spMkLst>
        </pc:spChg>
      </pc:sldMasterChg>
    </pc:docChg>
  </pc:docChgLst>
  <pc:docChgLst>
    <pc:chgData name="Jonathan Loo" userId="d2d72d48b56f45d8" providerId="LiveId" clId="{B816A1F6-97B7-4ACD-A812-B0A1120B03B6}"/>
    <pc:docChg chg="undo redo custSel mod addSld delSld modSld sldOrd modSection">
      <pc:chgData name="Jonathan Loo" userId="d2d72d48b56f45d8" providerId="LiveId" clId="{B816A1F6-97B7-4ACD-A812-B0A1120B03B6}" dt="2020-11-26T10:49:04.054" v="57174"/>
      <pc:docMkLst>
        <pc:docMk/>
      </pc:docMkLst>
      <pc:sldChg chg="modSp mod">
        <pc:chgData name="Jonathan Loo" userId="d2d72d48b56f45d8" providerId="LiveId" clId="{B816A1F6-97B7-4ACD-A812-B0A1120B03B6}" dt="2020-11-26T10:45:56.044" v="57147" actId="1036"/>
        <pc:sldMkLst>
          <pc:docMk/>
          <pc:sldMk cId="3552040355" sldId="256"/>
        </pc:sldMkLst>
        <pc:spChg chg="mod">
          <ac:chgData name="Jonathan Loo" userId="d2d72d48b56f45d8" providerId="LiveId" clId="{B816A1F6-97B7-4ACD-A812-B0A1120B03B6}" dt="2020-11-21T20:28:53.049" v="14391" actId="313"/>
          <ac:spMkLst>
            <pc:docMk/>
            <pc:sldMk cId="3552040355" sldId="256"/>
            <ac:spMk id="2" creationId="{888888FC-CBA7-4408-AF6E-23D90D025757}"/>
          </ac:spMkLst>
        </pc:spChg>
        <pc:spChg chg="mod">
          <ac:chgData name="Jonathan Loo" userId="d2d72d48b56f45d8" providerId="LiveId" clId="{B816A1F6-97B7-4ACD-A812-B0A1120B03B6}" dt="2020-11-26T10:45:56.044" v="57147" actId="1036"/>
          <ac:spMkLst>
            <pc:docMk/>
            <pc:sldMk cId="3552040355" sldId="256"/>
            <ac:spMk id="3" creationId="{AEE40583-23E7-4F14-8A6E-DC9D9D213404}"/>
          </ac:spMkLst>
        </pc:spChg>
      </pc:sldChg>
      <pc:sldChg chg="modSp mod modNotesTx">
        <pc:chgData name="Jonathan Loo" userId="d2d72d48b56f45d8" providerId="LiveId" clId="{B816A1F6-97B7-4ACD-A812-B0A1120B03B6}" dt="2020-11-20T09:36:08.680" v="1044" actId="20577"/>
        <pc:sldMkLst>
          <pc:docMk/>
          <pc:sldMk cId="4051115547" sldId="365"/>
        </pc:sldMkLst>
        <pc:spChg chg="mod">
          <ac:chgData name="Jonathan Loo" userId="d2d72d48b56f45d8" providerId="LiveId" clId="{B816A1F6-97B7-4ACD-A812-B0A1120B03B6}" dt="2020-11-20T09:36:08.680" v="1044" actId="20577"/>
          <ac:spMkLst>
            <pc:docMk/>
            <pc:sldMk cId="4051115547" sldId="365"/>
            <ac:spMk id="11" creationId="{5263CCDA-DC20-41F7-BA72-18D30FFAD20C}"/>
          </ac:spMkLst>
        </pc:spChg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2148306237" sldId="374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3220361140" sldId="388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3768923577" sldId="397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2612784270" sldId="398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731398539" sldId="400"/>
        </pc:sldMkLst>
      </pc:sldChg>
      <pc:sldChg chg="addSp delSp modSp del mod">
        <pc:chgData name="Jonathan Loo" userId="d2d72d48b56f45d8" providerId="LiveId" clId="{B816A1F6-97B7-4ACD-A812-B0A1120B03B6}" dt="2020-11-25T20:03:35.681" v="51694" actId="47"/>
        <pc:sldMkLst>
          <pc:docMk/>
          <pc:sldMk cId="178844051" sldId="417"/>
        </pc:sldMkLst>
        <pc:spChg chg="mod ord">
          <ac:chgData name="Jonathan Loo" userId="d2d72d48b56f45d8" providerId="LiveId" clId="{B816A1F6-97B7-4ACD-A812-B0A1120B03B6}" dt="2020-11-18T19:24:31.613" v="579" actId="14100"/>
          <ac:spMkLst>
            <pc:docMk/>
            <pc:sldMk cId="178844051" sldId="417"/>
            <ac:spMk id="182" creationId="{4D26313E-6A8A-4B64-93B0-B9234D3E53A2}"/>
          </ac:spMkLst>
        </pc:spChg>
        <pc:spChg chg="mod ord">
          <ac:chgData name="Jonathan Loo" userId="d2d72d48b56f45d8" providerId="LiveId" clId="{B816A1F6-97B7-4ACD-A812-B0A1120B03B6}" dt="2020-11-18T19:25:55.937" v="593" actId="14100"/>
          <ac:spMkLst>
            <pc:docMk/>
            <pc:sldMk cId="178844051" sldId="417"/>
            <ac:spMk id="219" creationId="{8907D3B8-ABAD-4870-8E37-63FE37A87F11}"/>
          </ac:spMkLst>
        </pc:spChg>
        <pc:picChg chg="add del mod">
          <ac:chgData name="Jonathan Loo" userId="d2d72d48b56f45d8" providerId="LiveId" clId="{B816A1F6-97B7-4ACD-A812-B0A1120B03B6}" dt="2020-11-18T19:23:37.939" v="563" actId="478"/>
          <ac:picMkLst>
            <pc:docMk/>
            <pc:sldMk cId="178844051" sldId="417"/>
            <ac:picMk id="3" creationId="{CB19A72B-F478-437B-80E1-918A4BE63E2D}"/>
          </ac:picMkLst>
        </pc:picChg>
        <pc:picChg chg="add del mod">
          <ac:chgData name="Jonathan Loo" userId="d2d72d48b56f45d8" providerId="LiveId" clId="{B816A1F6-97B7-4ACD-A812-B0A1120B03B6}" dt="2020-11-18T19:25:48.578" v="589" actId="478"/>
          <ac:picMkLst>
            <pc:docMk/>
            <pc:sldMk cId="178844051" sldId="417"/>
            <ac:picMk id="4" creationId="{827EBDCC-5A61-4149-8F7F-CB1ADDE288C3}"/>
          </ac:picMkLst>
        </pc:picChg>
        <pc:picChg chg="add del mod">
          <ac:chgData name="Jonathan Loo" userId="d2d72d48b56f45d8" providerId="LiveId" clId="{B816A1F6-97B7-4ACD-A812-B0A1120B03B6}" dt="2020-11-18T19:26:43.866" v="601" actId="478"/>
          <ac:picMkLst>
            <pc:docMk/>
            <pc:sldMk cId="178844051" sldId="417"/>
            <ac:picMk id="8" creationId="{CD6C6099-8460-4BCC-80C4-D12A4AE79894}"/>
          </ac:picMkLst>
        </pc:picChg>
        <pc:picChg chg="add mod ord">
          <ac:chgData name="Jonathan Loo" userId="d2d72d48b56f45d8" providerId="LiveId" clId="{B816A1F6-97B7-4ACD-A812-B0A1120B03B6}" dt="2020-11-18T19:27:21.462" v="638" actId="1037"/>
          <ac:picMkLst>
            <pc:docMk/>
            <pc:sldMk cId="178844051" sldId="417"/>
            <ac:picMk id="10" creationId="{DCA60041-2A19-4D7E-BCE8-F8DB8EBBCA66}"/>
          </ac:picMkLst>
        </pc:picChg>
        <pc:cxnChg chg="add mod">
          <ac:chgData name="Jonathan Loo" userId="d2d72d48b56f45d8" providerId="LiveId" clId="{B816A1F6-97B7-4ACD-A812-B0A1120B03B6}" dt="2020-11-18T19:26:13.371" v="599" actId="1076"/>
          <ac:cxnSpMkLst>
            <pc:docMk/>
            <pc:sldMk cId="178844051" sldId="417"/>
            <ac:cxnSpMk id="104" creationId="{1C9F9550-A5BE-4F20-A0A9-AB0E1FF577CA}"/>
          </ac:cxnSpMkLst>
        </pc:cxnChg>
        <pc:cxnChg chg="add mod">
          <ac:chgData name="Jonathan Loo" userId="d2d72d48b56f45d8" providerId="LiveId" clId="{B816A1F6-97B7-4ACD-A812-B0A1120B03B6}" dt="2020-11-18T19:27:01.774" v="612" actId="1076"/>
          <ac:cxnSpMkLst>
            <pc:docMk/>
            <pc:sldMk cId="178844051" sldId="417"/>
            <ac:cxnSpMk id="105" creationId="{F43EE36C-BA7B-46BE-BBA0-4367EF91B6A8}"/>
          </ac:cxnSpMkLst>
        </pc:cxnChg>
        <pc:cxnChg chg="add del mod">
          <ac:chgData name="Jonathan Loo" userId="d2d72d48b56f45d8" providerId="LiveId" clId="{B816A1F6-97B7-4ACD-A812-B0A1120B03B6}" dt="2020-11-18T19:25:55.937" v="593" actId="14100"/>
          <ac:cxnSpMkLst>
            <pc:docMk/>
            <pc:sldMk cId="178844051" sldId="417"/>
            <ac:cxnSpMk id="211" creationId="{F744FF84-A5DF-4F61-9B1E-08417A7D5133}"/>
          </ac:cxnSpMkLst>
        </pc:cxnChg>
        <pc:cxnChg chg="del mod ord">
          <ac:chgData name="Jonathan Loo" userId="d2d72d48b56f45d8" providerId="LiveId" clId="{B816A1F6-97B7-4ACD-A812-B0A1120B03B6}" dt="2020-11-18T19:24:38.715" v="581" actId="478"/>
          <ac:cxnSpMkLst>
            <pc:docMk/>
            <pc:sldMk cId="178844051" sldId="417"/>
            <ac:cxnSpMk id="220" creationId="{F85BD197-03BA-4773-B83D-F7057C229227}"/>
          </ac:cxnSpMkLst>
        </pc:cxnChg>
        <pc:cxnChg chg="del">
          <ac:chgData name="Jonathan Loo" userId="d2d72d48b56f45d8" providerId="LiveId" clId="{B816A1F6-97B7-4ACD-A812-B0A1120B03B6}" dt="2020-11-18T19:24:01.619" v="571" actId="478"/>
          <ac:cxnSpMkLst>
            <pc:docMk/>
            <pc:sldMk cId="178844051" sldId="417"/>
            <ac:cxnSpMk id="221" creationId="{161EF334-51B4-4E77-B612-933E9DA17249}"/>
          </ac:cxnSpMkLst>
        </pc:cxnChg>
        <pc:cxnChg chg="del">
          <ac:chgData name="Jonathan Loo" userId="d2d72d48b56f45d8" providerId="LiveId" clId="{B816A1F6-97B7-4ACD-A812-B0A1120B03B6}" dt="2020-11-18T19:21:29.877" v="555" actId="478"/>
          <ac:cxnSpMkLst>
            <pc:docMk/>
            <pc:sldMk cId="178844051" sldId="417"/>
            <ac:cxnSpMk id="222" creationId="{3E48AEF1-F661-4D75-8EB1-CB8F3D781721}"/>
          </ac:cxnSpMkLst>
        </pc:cxnChg>
        <pc:cxnChg chg="del">
          <ac:chgData name="Jonathan Loo" userId="d2d72d48b56f45d8" providerId="LiveId" clId="{B816A1F6-97B7-4ACD-A812-B0A1120B03B6}" dt="2020-11-18T19:21:28.724" v="554" actId="478"/>
          <ac:cxnSpMkLst>
            <pc:docMk/>
            <pc:sldMk cId="178844051" sldId="417"/>
            <ac:cxnSpMk id="224" creationId="{C41248DA-9324-49A3-A350-8F0B74C8B1A5}"/>
          </ac:cxnSpMkLst>
        </pc:cxnChg>
        <pc:cxnChg chg="del">
          <ac:chgData name="Jonathan Loo" userId="d2d72d48b56f45d8" providerId="LiveId" clId="{B816A1F6-97B7-4ACD-A812-B0A1120B03B6}" dt="2020-11-18T19:21:27.156" v="553" actId="478"/>
          <ac:cxnSpMkLst>
            <pc:docMk/>
            <pc:sldMk cId="178844051" sldId="417"/>
            <ac:cxnSpMk id="225" creationId="{822D2593-A102-4E68-A8F0-0608D657423F}"/>
          </ac:cxnSpMkLst>
        </pc:cxnChg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3494228739" sldId="421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2565769474" sldId="424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3009748081" sldId="427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4248225615" sldId="428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711775613" sldId="429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1334645534" sldId="435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1126893055" sldId="437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1053566505" sldId="439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1482827637" sldId="441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1188367864" sldId="442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945993387" sldId="446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3857452697" sldId="449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3012814988" sldId="451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3430135395" sldId="456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701345013" sldId="457"/>
        </pc:sldMkLst>
      </pc:sldChg>
      <pc:sldChg chg="del">
        <pc:chgData name="Jonathan Loo" userId="d2d72d48b56f45d8" providerId="LiveId" clId="{B816A1F6-97B7-4ACD-A812-B0A1120B03B6}" dt="2020-11-26T10:44:57.383" v="57095" actId="47"/>
        <pc:sldMkLst>
          <pc:docMk/>
          <pc:sldMk cId="2590989773" sldId="463"/>
        </pc:sldMkLst>
      </pc:sldChg>
      <pc:sldChg chg="del">
        <pc:chgData name="Jonathan Loo" userId="d2d72d48b56f45d8" providerId="LiveId" clId="{B816A1F6-97B7-4ACD-A812-B0A1120B03B6}" dt="2020-11-26T10:44:57.383" v="57095" actId="47"/>
        <pc:sldMkLst>
          <pc:docMk/>
          <pc:sldMk cId="407476596" sldId="464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1118937339" sldId="466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4021308420" sldId="467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1439560055" sldId="469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425766449" sldId="471"/>
        </pc:sldMkLst>
      </pc:sldChg>
      <pc:sldChg chg="del">
        <pc:chgData name="Jonathan Loo" userId="d2d72d48b56f45d8" providerId="LiveId" clId="{B816A1F6-97B7-4ACD-A812-B0A1120B03B6}" dt="2020-11-26T10:44:57.383" v="57095" actId="47"/>
        <pc:sldMkLst>
          <pc:docMk/>
          <pc:sldMk cId="96644219" sldId="472"/>
        </pc:sldMkLst>
      </pc:sldChg>
      <pc:sldChg chg="del">
        <pc:chgData name="Jonathan Loo" userId="d2d72d48b56f45d8" providerId="LiveId" clId="{B816A1F6-97B7-4ACD-A812-B0A1120B03B6}" dt="2020-11-26T10:44:57.383" v="57095" actId="47"/>
        <pc:sldMkLst>
          <pc:docMk/>
          <pc:sldMk cId="3442515254" sldId="473"/>
        </pc:sldMkLst>
      </pc:sldChg>
      <pc:sldChg chg="del">
        <pc:chgData name="Jonathan Loo" userId="d2d72d48b56f45d8" providerId="LiveId" clId="{B816A1F6-97B7-4ACD-A812-B0A1120B03B6}" dt="2020-11-26T10:44:57.383" v="57095" actId="47"/>
        <pc:sldMkLst>
          <pc:docMk/>
          <pc:sldMk cId="3278308140" sldId="474"/>
        </pc:sldMkLst>
      </pc:sldChg>
      <pc:sldChg chg="del">
        <pc:chgData name="Jonathan Loo" userId="d2d72d48b56f45d8" providerId="LiveId" clId="{B816A1F6-97B7-4ACD-A812-B0A1120B03B6}" dt="2020-11-26T10:44:57.383" v="57095" actId="47"/>
        <pc:sldMkLst>
          <pc:docMk/>
          <pc:sldMk cId="2535533061" sldId="475"/>
        </pc:sldMkLst>
      </pc:sldChg>
      <pc:sldChg chg="del">
        <pc:chgData name="Jonathan Loo" userId="d2d72d48b56f45d8" providerId="LiveId" clId="{B816A1F6-97B7-4ACD-A812-B0A1120B03B6}" dt="2020-11-26T10:44:57.383" v="57095" actId="47"/>
        <pc:sldMkLst>
          <pc:docMk/>
          <pc:sldMk cId="2102453390" sldId="476"/>
        </pc:sldMkLst>
      </pc:sldChg>
      <pc:sldChg chg="del">
        <pc:chgData name="Jonathan Loo" userId="d2d72d48b56f45d8" providerId="LiveId" clId="{B816A1F6-97B7-4ACD-A812-B0A1120B03B6}" dt="2020-11-26T10:44:57.383" v="57095" actId="47"/>
        <pc:sldMkLst>
          <pc:docMk/>
          <pc:sldMk cId="3767736561" sldId="480"/>
        </pc:sldMkLst>
      </pc:sldChg>
      <pc:sldChg chg="del">
        <pc:chgData name="Jonathan Loo" userId="d2d72d48b56f45d8" providerId="LiveId" clId="{B816A1F6-97B7-4ACD-A812-B0A1120B03B6}" dt="2020-11-26T10:44:57.383" v="57095" actId="47"/>
        <pc:sldMkLst>
          <pc:docMk/>
          <pc:sldMk cId="3688493471" sldId="481"/>
        </pc:sldMkLst>
      </pc:sldChg>
      <pc:sldChg chg="del">
        <pc:chgData name="Jonathan Loo" userId="d2d72d48b56f45d8" providerId="LiveId" clId="{B816A1F6-97B7-4ACD-A812-B0A1120B03B6}" dt="2020-11-26T10:44:57.383" v="57095" actId="47"/>
        <pc:sldMkLst>
          <pc:docMk/>
          <pc:sldMk cId="1394377211" sldId="482"/>
        </pc:sldMkLst>
      </pc:sldChg>
      <pc:sldChg chg="del">
        <pc:chgData name="Jonathan Loo" userId="d2d72d48b56f45d8" providerId="LiveId" clId="{B816A1F6-97B7-4ACD-A812-B0A1120B03B6}" dt="2020-11-26T10:44:57.383" v="57095" actId="47"/>
        <pc:sldMkLst>
          <pc:docMk/>
          <pc:sldMk cId="2518555419" sldId="483"/>
        </pc:sldMkLst>
      </pc:sldChg>
      <pc:sldChg chg="del">
        <pc:chgData name="Jonathan Loo" userId="d2d72d48b56f45d8" providerId="LiveId" clId="{B816A1F6-97B7-4ACD-A812-B0A1120B03B6}" dt="2020-11-26T10:44:57.383" v="57095" actId="47"/>
        <pc:sldMkLst>
          <pc:docMk/>
          <pc:sldMk cId="2323453236" sldId="484"/>
        </pc:sldMkLst>
      </pc:sldChg>
      <pc:sldChg chg="del">
        <pc:chgData name="Jonathan Loo" userId="d2d72d48b56f45d8" providerId="LiveId" clId="{B816A1F6-97B7-4ACD-A812-B0A1120B03B6}" dt="2020-11-26T10:44:57.383" v="57095" actId="47"/>
        <pc:sldMkLst>
          <pc:docMk/>
          <pc:sldMk cId="3530853911" sldId="485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1092389082" sldId="494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3464014447" sldId="495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687066637" sldId="498"/>
        </pc:sldMkLst>
      </pc:sldChg>
      <pc:sldChg chg="del">
        <pc:chgData name="Jonathan Loo" userId="d2d72d48b56f45d8" providerId="LiveId" clId="{B816A1F6-97B7-4ACD-A812-B0A1120B03B6}" dt="2020-11-25T20:03:35.681" v="51694" actId="47"/>
        <pc:sldMkLst>
          <pc:docMk/>
          <pc:sldMk cId="1289672967" sldId="501"/>
        </pc:sldMkLst>
      </pc:sldChg>
      <pc:sldChg chg="del">
        <pc:chgData name="Jonathan Loo" userId="d2d72d48b56f45d8" providerId="LiveId" clId="{B816A1F6-97B7-4ACD-A812-B0A1120B03B6}" dt="2020-11-26T10:44:57.383" v="57095" actId="47"/>
        <pc:sldMkLst>
          <pc:docMk/>
          <pc:sldMk cId="3182418209" sldId="502"/>
        </pc:sldMkLst>
      </pc:sldChg>
      <pc:sldChg chg="del">
        <pc:chgData name="Jonathan Loo" userId="d2d72d48b56f45d8" providerId="LiveId" clId="{B816A1F6-97B7-4ACD-A812-B0A1120B03B6}" dt="2020-11-26T10:44:57.383" v="57095" actId="47"/>
        <pc:sldMkLst>
          <pc:docMk/>
          <pc:sldMk cId="607589893" sldId="503"/>
        </pc:sldMkLst>
      </pc:sldChg>
      <pc:sldChg chg="addSp delSp modSp new del mod modClrScheme chgLayout">
        <pc:chgData name="Jonathan Loo" userId="d2d72d48b56f45d8" providerId="LiveId" clId="{B816A1F6-97B7-4ACD-A812-B0A1120B03B6}" dt="2020-11-26T10:44:57.383" v="57095" actId="47"/>
        <pc:sldMkLst>
          <pc:docMk/>
          <pc:sldMk cId="3359916450" sldId="505"/>
        </pc:sldMkLst>
        <pc:spChg chg="del mod ord">
          <ac:chgData name="Jonathan Loo" userId="d2d72d48b56f45d8" providerId="LiveId" clId="{B816A1F6-97B7-4ACD-A812-B0A1120B03B6}" dt="2020-11-18T16:43:14.608" v="96" actId="700"/>
          <ac:spMkLst>
            <pc:docMk/>
            <pc:sldMk cId="3359916450" sldId="505"/>
            <ac:spMk id="2" creationId="{BB74CD13-CFC6-448E-B61D-3BE304C8FC66}"/>
          </ac:spMkLst>
        </pc:spChg>
        <pc:spChg chg="mod ord">
          <ac:chgData name="Jonathan Loo" userId="d2d72d48b56f45d8" providerId="LiveId" clId="{B816A1F6-97B7-4ACD-A812-B0A1120B03B6}" dt="2020-11-18T16:43:14.608" v="96" actId="700"/>
          <ac:spMkLst>
            <pc:docMk/>
            <pc:sldMk cId="3359916450" sldId="505"/>
            <ac:spMk id="3" creationId="{8ECCF449-DDDB-4664-878D-26B6A5890928}"/>
          </ac:spMkLst>
        </pc:spChg>
        <pc:spChg chg="add mod ord">
          <ac:chgData name="Jonathan Loo" userId="d2d72d48b56f45d8" providerId="LiveId" clId="{B816A1F6-97B7-4ACD-A812-B0A1120B03B6}" dt="2020-11-18T17:01:46.749" v="469" actId="368"/>
          <ac:spMkLst>
            <pc:docMk/>
            <pc:sldMk cId="3359916450" sldId="505"/>
            <ac:spMk id="4" creationId="{F67AAE40-CA83-4800-8C56-8E5580098976}"/>
          </ac:spMkLst>
        </pc:spChg>
        <pc:spChg chg="add mod ord">
          <ac:chgData name="Jonathan Loo" userId="d2d72d48b56f45d8" providerId="LiveId" clId="{B816A1F6-97B7-4ACD-A812-B0A1120B03B6}" dt="2020-11-18T17:01:46.751" v="471" actId="368"/>
          <ac:spMkLst>
            <pc:docMk/>
            <pc:sldMk cId="3359916450" sldId="505"/>
            <ac:spMk id="5" creationId="{39F1C6A9-A7EE-4A75-9AF7-491FED7B1557}"/>
          </ac:spMkLst>
        </pc:spChg>
        <pc:picChg chg="del mod">
          <ac:chgData name="Jonathan Loo" userId="d2d72d48b56f45d8" providerId="LiveId" clId="{B816A1F6-97B7-4ACD-A812-B0A1120B03B6}" dt="2020-11-18T16:44:25.010" v="128" actId="478"/>
          <ac:picMkLst>
            <pc:docMk/>
            <pc:sldMk cId="3359916450" sldId="505"/>
            <ac:picMk id="7" creationId="{242CBFB6-2D6A-47E1-AD26-DB1D97CD0A2E}"/>
          </ac:picMkLst>
        </pc:picChg>
        <pc:picChg chg="del mod ord">
          <ac:chgData name="Jonathan Loo" userId="d2d72d48b56f45d8" providerId="LiveId" clId="{B816A1F6-97B7-4ACD-A812-B0A1120B03B6}" dt="2020-11-18T16:44:39.422" v="149" actId="478"/>
          <ac:picMkLst>
            <pc:docMk/>
            <pc:sldMk cId="3359916450" sldId="505"/>
            <ac:picMk id="9" creationId="{9C9C591C-3921-4D85-93FD-21C9578F4F0E}"/>
          </ac:picMkLst>
        </pc:picChg>
        <pc:picChg chg="del mod ord">
          <ac:chgData name="Jonathan Loo" userId="d2d72d48b56f45d8" providerId="LiveId" clId="{B816A1F6-97B7-4ACD-A812-B0A1120B03B6}" dt="2020-11-18T16:44:49.944" v="169" actId="478"/>
          <ac:picMkLst>
            <pc:docMk/>
            <pc:sldMk cId="3359916450" sldId="505"/>
            <ac:picMk id="11" creationId="{7395853B-36B6-4E4C-A82A-265E1D51CD20}"/>
          </ac:picMkLst>
        </pc:picChg>
        <pc:picChg chg="del mod ord">
          <ac:chgData name="Jonathan Loo" userId="d2d72d48b56f45d8" providerId="LiveId" clId="{B816A1F6-97B7-4ACD-A812-B0A1120B03B6}" dt="2020-11-18T16:45:14.400" v="189" actId="478"/>
          <ac:picMkLst>
            <pc:docMk/>
            <pc:sldMk cId="3359916450" sldId="505"/>
            <ac:picMk id="13" creationId="{3C5C1460-14A6-45D1-8436-CC934CA9D146}"/>
          </ac:picMkLst>
        </pc:picChg>
        <pc:picChg chg="del mod ord">
          <ac:chgData name="Jonathan Loo" userId="d2d72d48b56f45d8" providerId="LiveId" clId="{B816A1F6-97B7-4ACD-A812-B0A1120B03B6}" dt="2020-11-18T16:45:25.852" v="209" actId="478"/>
          <ac:picMkLst>
            <pc:docMk/>
            <pc:sldMk cId="3359916450" sldId="505"/>
            <ac:picMk id="15" creationId="{FD4EC369-211D-4247-B911-095CEF1B5A42}"/>
          </ac:picMkLst>
        </pc:picChg>
        <pc:picChg chg="del mod ord">
          <ac:chgData name="Jonathan Loo" userId="d2d72d48b56f45d8" providerId="LiveId" clId="{B816A1F6-97B7-4ACD-A812-B0A1120B03B6}" dt="2020-11-18T16:46:24.163" v="229" actId="478"/>
          <ac:picMkLst>
            <pc:docMk/>
            <pc:sldMk cId="3359916450" sldId="505"/>
            <ac:picMk id="17" creationId="{CDA14D55-A5A1-42FF-84A7-EE067856D02C}"/>
          </ac:picMkLst>
        </pc:picChg>
        <pc:picChg chg="del mod ord">
          <ac:chgData name="Jonathan Loo" userId="d2d72d48b56f45d8" providerId="LiveId" clId="{B816A1F6-97B7-4ACD-A812-B0A1120B03B6}" dt="2020-11-18T16:46:30.757" v="249" actId="478"/>
          <ac:picMkLst>
            <pc:docMk/>
            <pc:sldMk cId="3359916450" sldId="505"/>
            <ac:picMk id="19" creationId="{18DEB11D-BA6D-44EB-84B7-F03BF065AE72}"/>
          </ac:picMkLst>
        </pc:picChg>
        <pc:picChg chg="del mod ord">
          <ac:chgData name="Jonathan Loo" userId="d2d72d48b56f45d8" providerId="LiveId" clId="{B816A1F6-97B7-4ACD-A812-B0A1120B03B6}" dt="2020-11-18T16:46:39.166" v="269" actId="478"/>
          <ac:picMkLst>
            <pc:docMk/>
            <pc:sldMk cId="3359916450" sldId="505"/>
            <ac:picMk id="21" creationId="{8B47E38D-ECEB-4FB3-8B7E-9678B00D4A45}"/>
          </ac:picMkLst>
        </pc:picChg>
        <pc:picChg chg="del mod ord">
          <ac:chgData name="Jonathan Loo" userId="d2d72d48b56f45d8" providerId="LiveId" clId="{B816A1F6-97B7-4ACD-A812-B0A1120B03B6}" dt="2020-11-18T16:47:38.873" v="290" actId="478"/>
          <ac:picMkLst>
            <pc:docMk/>
            <pc:sldMk cId="3359916450" sldId="505"/>
            <ac:picMk id="23" creationId="{D91654C6-94EC-42F0-886B-5EEEF52FE10E}"/>
          </ac:picMkLst>
        </pc:picChg>
        <pc:picChg chg="mod ord">
          <ac:chgData name="Jonathan Loo" userId="d2d72d48b56f45d8" providerId="LiveId" clId="{B816A1F6-97B7-4ACD-A812-B0A1120B03B6}" dt="2020-11-18T16:47:38.875" v="292" actId="962"/>
          <ac:picMkLst>
            <pc:docMk/>
            <pc:sldMk cId="3359916450" sldId="505"/>
            <ac:picMk id="25" creationId="{F10C2E15-36FB-4B15-8ECE-EE141C02E455}"/>
          </ac:picMkLst>
        </pc:picChg>
        <pc:picChg chg="del mod">
          <ac:chgData name="Jonathan Loo" userId="d2d72d48b56f45d8" providerId="LiveId" clId="{B816A1F6-97B7-4ACD-A812-B0A1120B03B6}" dt="2020-11-18T16:56:28.294" v="377" actId="478"/>
          <ac:picMkLst>
            <pc:docMk/>
            <pc:sldMk cId="3359916450" sldId="505"/>
            <ac:picMk id="27" creationId="{755BB898-AA99-40F1-8011-E86474A4DE07}"/>
          </ac:picMkLst>
        </pc:picChg>
        <pc:picChg chg="del mod">
          <ac:chgData name="Jonathan Loo" userId="d2d72d48b56f45d8" providerId="LiveId" clId="{B816A1F6-97B7-4ACD-A812-B0A1120B03B6}" dt="2020-11-18T16:54:03.508" v="340" actId="478"/>
          <ac:picMkLst>
            <pc:docMk/>
            <pc:sldMk cId="3359916450" sldId="505"/>
            <ac:picMk id="29" creationId="{F7D7E891-D7B7-41B9-A773-CFE7B5B1C45D}"/>
          </ac:picMkLst>
        </pc:picChg>
        <pc:picChg chg="mod ord">
          <ac:chgData name="Jonathan Loo" userId="d2d72d48b56f45d8" providerId="LiveId" clId="{B816A1F6-97B7-4ACD-A812-B0A1120B03B6}" dt="2020-11-18T16:54:03.509" v="342" actId="962"/>
          <ac:picMkLst>
            <pc:docMk/>
            <pc:sldMk cId="3359916450" sldId="505"/>
            <ac:picMk id="31" creationId="{79E5365C-74BD-4DB4-848D-97F715DC919D}"/>
          </ac:picMkLst>
        </pc:picChg>
        <pc:picChg chg="mod">
          <ac:chgData name="Jonathan Loo" userId="d2d72d48b56f45d8" providerId="LiveId" clId="{B816A1F6-97B7-4ACD-A812-B0A1120B03B6}" dt="2020-11-18T16:54:41.775" v="357" actId="1076"/>
          <ac:picMkLst>
            <pc:docMk/>
            <pc:sldMk cId="3359916450" sldId="505"/>
            <ac:picMk id="33" creationId="{BA0312C6-708A-4593-8C1A-6C5D6F50E1B9}"/>
          </ac:picMkLst>
        </pc:picChg>
        <pc:picChg chg="del mod ord">
          <ac:chgData name="Jonathan Loo" userId="d2d72d48b56f45d8" providerId="LiveId" clId="{B816A1F6-97B7-4ACD-A812-B0A1120B03B6}" dt="2020-11-18T16:58:18.228" v="399" actId="478"/>
          <ac:picMkLst>
            <pc:docMk/>
            <pc:sldMk cId="3359916450" sldId="505"/>
            <ac:picMk id="35" creationId="{0523C25A-0918-403D-9E5C-056473A11826}"/>
          </ac:picMkLst>
        </pc:picChg>
        <pc:picChg chg="del mod ord">
          <ac:chgData name="Jonathan Loo" userId="d2d72d48b56f45d8" providerId="LiveId" clId="{B816A1F6-97B7-4ACD-A812-B0A1120B03B6}" dt="2020-11-18T16:58:24.039" v="404" actId="478"/>
          <ac:picMkLst>
            <pc:docMk/>
            <pc:sldMk cId="3359916450" sldId="505"/>
            <ac:picMk id="37" creationId="{1220BA15-D5C4-4B7D-A430-76AED7470E88}"/>
          </ac:picMkLst>
        </pc:picChg>
        <pc:picChg chg="del mod">
          <ac:chgData name="Jonathan Loo" userId="d2d72d48b56f45d8" providerId="LiveId" clId="{B816A1F6-97B7-4ACD-A812-B0A1120B03B6}" dt="2020-11-18T17:01:22.319" v="438" actId="478"/>
          <ac:picMkLst>
            <pc:docMk/>
            <pc:sldMk cId="3359916450" sldId="505"/>
            <ac:picMk id="39" creationId="{48681F0E-D7BB-4807-A439-80ECFE2075AB}"/>
          </ac:picMkLst>
        </pc:picChg>
        <pc:picChg chg="del mod ord">
          <ac:chgData name="Jonathan Loo" userId="d2d72d48b56f45d8" providerId="LiveId" clId="{B816A1F6-97B7-4ACD-A812-B0A1120B03B6}" dt="2020-11-18T17:01:32.841" v="460" actId="478"/>
          <ac:picMkLst>
            <pc:docMk/>
            <pc:sldMk cId="3359916450" sldId="505"/>
            <ac:picMk id="41" creationId="{92929048-E996-4E1B-8580-AD24B8BB7B3C}"/>
          </ac:picMkLst>
        </pc:picChg>
        <pc:picChg chg="del mod ord">
          <ac:chgData name="Jonathan Loo" userId="d2d72d48b56f45d8" providerId="LiveId" clId="{B816A1F6-97B7-4ACD-A812-B0A1120B03B6}" dt="2020-11-18T17:01:46.762" v="480" actId="478"/>
          <ac:picMkLst>
            <pc:docMk/>
            <pc:sldMk cId="3359916450" sldId="505"/>
            <ac:picMk id="43" creationId="{CE7F006B-AF90-4E48-9401-69D56DFA06B4}"/>
          </ac:picMkLst>
        </pc:picChg>
        <pc:picChg chg="mod ord">
          <ac:chgData name="Jonathan Loo" userId="d2d72d48b56f45d8" providerId="LiveId" clId="{B816A1F6-97B7-4ACD-A812-B0A1120B03B6}" dt="2020-11-18T17:01:46.764" v="482" actId="962"/>
          <ac:picMkLst>
            <pc:docMk/>
            <pc:sldMk cId="3359916450" sldId="505"/>
            <ac:picMk id="45" creationId="{3F2C0F55-AA40-499C-B54D-A1FC461C8D5A}"/>
          </ac:picMkLst>
        </pc:picChg>
      </pc:sldChg>
      <pc:sldChg chg="addSp modSp new del mod">
        <pc:chgData name="Jonathan Loo" userId="d2d72d48b56f45d8" providerId="LiveId" clId="{B816A1F6-97B7-4ACD-A812-B0A1120B03B6}" dt="2020-11-26T10:44:57.383" v="57095" actId="47"/>
        <pc:sldMkLst>
          <pc:docMk/>
          <pc:sldMk cId="4068770026" sldId="506"/>
        </pc:sldMkLst>
        <pc:spChg chg="mod">
          <ac:chgData name="Jonathan Loo" userId="d2d72d48b56f45d8" providerId="LiveId" clId="{B816A1F6-97B7-4ACD-A812-B0A1120B03B6}" dt="2020-11-18T19:10:17.466" v="534" actId="20577"/>
          <ac:spMkLst>
            <pc:docMk/>
            <pc:sldMk cId="4068770026" sldId="506"/>
            <ac:spMk id="2" creationId="{EF2F0249-A5A6-424C-95C0-8CFB64A995B3}"/>
          </ac:spMkLst>
        </pc:spChg>
        <pc:picChg chg="add mod">
          <ac:chgData name="Jonathan Loo" userId="d2d72d48b56f45d8" providerId="LiveId" clId="{B816A1F6-97B7-4ACD-A812-B0A1120B03B6}" dt="2020-11-18T19:12:16.721" v="549" actId="1076"/>
          <ac:picMkLst>
            <pc:docMk/>
            <pc:sldMk cId="4068770026" sldId="506"/>
            <ac:picMk id="1026" creationId="{7E35F1D3-A53A-46E0-95FE-89F371CC747C}"/>
          </ac:picMkLst>
        </pc:picChg>
        <pc:picChg chg="add mod">
          <ac:chgData name="Jonathan Loo" userId="d2d72d48b56f45d8" providerId="LiveId" clId="{B816A1F6-97B7-4ACD-A812-B0A1120B03B6}" dt="2020-11-18T19:12:17.438" v="550" actId="1076"/>
          <ac:picMkLst>
            <pc:docMk/>
            <pc:sldMk cId="4068770026" sldId="506"/>
            <ac:picMk id="1028" creationId="{F93AFDEE-155E-40F2-810A-3641A29E3074}"/>
          </ac:picMkLst>
        </pc:picChg>
        <pc:picChg chg="add mod">
          <ac:chgData name="Jonathan Loo" userId="d2d72d48b56f45d8" providerId="LiveId" clId="{B816A1F6-97B7-4ACD-A812-B0A1120B03B6}" dt="2020-11-18T19:16:23.073" v="552" actId="1076"/>
          <ac:picMkLst>
            <pc:docMk/>
            <pc:sldMk cId="4068770026" sldId="506"/>
            <ac:picMk id="1030" creationId="{8F994BAB-0B3A-4F84-AD39-2335BB4E2A30}"/>
          </ac:picMkLst>
        </pc:picChg>
      </pc:sldChg>
      <pc:sldChg chg="addSp delSp modSp new del mod">
        <pc:chgData name="Jonathan Loo" userId="d2d72d48b56f45d8" providerId="LiveId" clId="{B816A1F6-97B7-4ACD-A812-B0A1120B03B6}" dt="2020-11-26T10:44:57.383" v="57095" actId="47"/>
        <pc:sldMkLst>
          <pc:docMk/>
          <pc:sldMk cId="2757529836" sldId="507"/>
        </pc:sldMkLst>
        <pc:spChg chg="add del mod">
          <ac:chgData name="Jonathan Loo" userId="d2d72d48b56f45d8" providerId="LiveId" clId="{B816A1F6-97B7-4ACD-A812-B0A1120B03B6}" dt="2020-11-18T19:32:48.017" v="758" actId="21"/>
          <ac:spMkLst>
            <pc:docMk/>
            <pc:sldMk cId="2757529836" sldId="507"/>
            <ac:spMk id="7" creationId="{3A28F2E6-3A90-4F0E-83BD-31314DDB50A7}"/>
          </ac:spMkLst>
        </pc:spChg>
        <pc:picChg chg="add mod">
          <ac:chgData name="Jonathan Loo" userId="d2d72d48b56f45d8" providerId="LiveId" clId="{B816A1F6-97B7-4ACD-A812-B0A1120B03B6}" dt="2020-11-18T19:30:35.417" v="649" actId="1076"/>
          <ac:picMkLst>
            <pc:docMk/>
            <pc:sldMk cId="2757529836" sldId="507"/>
            <ac:picMk id="2050" creationId="{FBBE0B55-DF66-4530-B396-E3836330368C}"/>
          </ac:picMkLst>
        </pc:picChg>
        <pc:picChg chg="add mod">
          <ac:chgData name="Jonathan Loo" userId="d2d72d48b56f45d8" providerId="LiveId" clId="{B816A1F6-97B7-4ACD-A812-B0A1120B03B6}" dt="2020-11-18T19:30:34.635" v="648" actId="1076"/>
          <ac:picMkLst>
            <pc:docMk/>
            <pc:sldMk cId="2757529836" sldId="507"/>
            <ac:picMk id="2052" creationId="{29DB66E4-9913-4C57-913D-DF79E866B36F}"/>
          </ac:picMkLst>
        </pc:picChg>
      </pc:sldChg>
      <pc:sldChg chg="addSp modSp new del mod">
        <pc:chgData name="Jonathan Loo" userId="d2d72d48b56f45d8" providerId="LiveId" clId="{B816A1F6-97B7-4ACD-A812-B0A1120B03B6}" dt="2020-11-26T10:44:57.383" v="57095" actId="47"/>
        <pc:sldMkLst>
          <pc:docMk/>
          <pc:sldMk cId="863578845" sldId="508"/>
        </pc:sldMkLst>
        <pc:spChg chg="add mod">
          <ac:chgData name="Jonathan Loo" userId="d2d72d48b56f45d8" providerId="LiveId" clId="{B816A1F6-97B7-4ACD-A812-B0A1120B03B6}" dt="2020-11-18T19:33:17.207" v="762" actId="1076"/>
          <ac:spMkLst>
            <pc:docMk/>
            <pc:sldMk cId="863578845" sldId="508"/>
            <ac:spMk id="4" creationId="{A128F10A-8D85-4269-BB74-D19B16346991}"/>
          </ac:spMkLst>
        </pc:spChg>
        <pc:picChg chg="add mod">
          <ac:chgData name="Jonathan Loo" userId="d2d72d48b56f45d8" providerId="LiveId" clId="{B816A1F6-97B7-4ACD-A812-B0A1120B03B6}" dt="2020-11-18T19:32:44.523" v="757" actId="1076"/>
          <ac:picMkLst>
            <pc:docMk/>
            <pc:sldMk cId="863578845" sldId="508"/>
            <ac:picMk id="3074" creationId="{A19FD3E7-FA95-41DE-9A32-FEC0E3465647}"/>
          </ac:picMkLst>
        </pc:picChg>
        <pc:picChg chg="add mod">
          <ac:chgData name="Jonathan Loo" userId="d2d72d48b56f45d8" providerId="LiveId" clId="{B816A1F6-97B7-4ACD-A812-B0A1120B03B6}" dt="2020-11-18T19:33:19.697" v="763" actId="1076"/>
          <ac:picMkLst>
            <pc:docMk/>
            <pc:sldMk cId="863578845" sldId="508"/>
            <ac:picMk id="3076" creationId="{04577959-A71E-4F57-8CC8-154B1FF182A3}"/>
          </ac:picMkLst>
        </pc:picChg>
      </pc:sldChg>
      <pc:sldChg chg="addSp modSp new del mod">
        <pc:chgData name="Jonathan Loo" userId="d2d72d48b56f45d8" providerId="LiveId" clId="{B816A1F6-97B7-4ACD-A812-B0A1120B03B6}" dt="2020-11-26T10:44:57.383" v="57095" actId="47"/>
        <pc:sldMkLst>
          <pc:docMk/>
          <pc:sldMk cId="2992519503" sldId="509"/>
        </pc:sldMkLst>
        <pc:spChg chg="mod">
          <ac:chgData name="Jonathan Loo" userId="d2d72d48b56f45d8" providerId="LiveId" clId="{B816A1F6-97B7-4ACD-A812-B0A1120B03B6}" dt="2020-11-18T19:36:21.501" v="800" actId="20577"/>
          <ac:spMkLst>
            <pc:docMk/>
            <pc:sldMk cId="2992519503" sldId="509"/>
            <ac:spMk id="2" creationId="{3C2826C6-423C-4D49-8956-C27FD9A2042A}"/>
          </ac:spMkLst>
        </pc:spChg>
        <pc:picChg chg="add mod">
          <ac:chgData name="Jonathan Loo" userId="d2d72d48b56f45d8" providerId="LiveId" clId="{B816A1F6-97B7-4ACD-A812-B0A1120B03B6}" dt="2020-11-18T20:28:29.672" v="807" actId="1076"/>
          <ac:picMkLst>
            <pc:docMk/>
            <pc:sldMk cId="2992519503" sldId="509"/>
            <ac:picMk id="4098" creationId="{710A5CE6-8288-4652-B034-A94C9F4BD55E}"/>
          </ac:picMkLst>
        </pc:picChg>
      </pc:sldChg>
      <pc:sldChg chg="addSp modSp new del mod">
        <pc:chgData name="Jonathan Loo" userId="d2d72d48b56f45d8" providerId="LiveId" clId="{B816A1F6-97B7-4ACD-A812-B0A1120B03B6}" dt="2020-11-26T10:44:57.383" v="57095" actId="47"/>
        <pc:sldMkLst>
          <pc:docMk/>
          <pc:sldMk cId="2911466786" sldId="510"/>
        </pc:sldMkLst>
        <pc:spChg chg="mod">
          <ac:chgData name="Jonathan Loo" userId="d2d72d48b56f45d8" providerId="LiveId" clId="{B816A1F6-97B7-4ACD-A812-B0A1120B03B6}" dt="2020-11-18T20:06:16.060" v="803" actId="20577"/>
          <ac:spMkLst>
            <pc:docMk/>
            <pc:sldMk cId="2911466786" sldId="510"/>
            <ac:spMk id="2" creationId="{C5F4A45D-791F-444A-B800-4BFA5111519D}"/>
          </ac:spMkLst>
        </pc:spChg>
        <pc:spChg chg="add mod">
          <ac:chgData name="Jonathan Loo" userId="d2d72d48b56f45d8" providerId="LiveId" clId="{B816A1F6-97B7-4ACD-A812-B0A1120B03B6}" dt="2020-11-18T20:31:08.093" v="814" actId="1076"/>
          <ac:spMkLst>
            <pc:docMk/>
            <pc:sldMk cId="2911466786" sldId="510"/>
            <ac:spMk id="5" creationId="{5DEA9376-F694-4C82-8A62-B44496559AFF}"/>
          </ac:spMkLst>
        </pc:spChg>
        <pc:picChg chg="add mod">
          <ac:chgData name="Jonathan Loo" userId="d2d72d48b56f45d8" providerId="LiveId" clId="{B816A1F6-97B7-4ACD-A812-B0A1120B03B6}" dt="2020-11-18T20:31:08.093" v="814" actId="1076"/>
          <ac:picMkLst>
            <pc:docMk/>
            <pc:sldMk cId="2911466786" sldId="510"/>
            <ac:picMk id="5122" creationId="{4CAC33D0-AFD7-4CC4-8911-C4F1C9E7E477}"/>
          </ac:picMkLst>
        </pc:picChg>
      </pc:sldChg>
      <pc:sldChg chg="addSp delSp modSp new del mod">
        <pc:chgData name="Jonathan Loo" userId="d2d72d48b56f45d8" providerId="LiveId" clId="{B816A1F6-97B7-4ACD-A812-B0A1120B03B6}" dt="2020-11-26T10:44:57.383" v="57095" actId="47"/>
        <pc:sldMkLst>
          <pc:docMk/>
          <pc:sldMk cId="4249114229" sldId="511"/>
        </pc:sldMkLst>
        <pc:spChg chg="mod">
          <ac:chgData name="Jonathan Loo" userId="d2d72d48b56f45d8" providerId="LiveId" clId="{B816A1F6-97B7-4ACD-A812-B0A1120B03B6}" dt="2020-11-18T21:02:36.734" v="870" actId="368"/>
          <ac:spMkLst>
            <pc:docMk/>
            <pc:sldMk cId="4249114229" sldId="511"/>
            <ac:spMk id="2" creationId="{35BBA548-1F50-4F18-8A5E-A89D111161F4}"/>
          </ac:spMkLst>
        </pc:spChg>
        <pc:spChg chg="mod">
          <ac:chgData name="Jonathan Loo" userId="d2d72d48b56f45d8" providerId="LiveId" clId="{B816A1F6-97B7-4ACD-A812-B0A1120B03B6}" dt="2020-11-18T21:02:36.737" v="872" actId="368"/>
          <ac:spMkLst>
            <pc:docMk/>
            <pc:sldMk cId="4249114229" sldId="511"/>
            <ac:spMk id="3" creationId="{3E9B9CE1-715C-4FC2-B2C6-BCD16E6B6EC2}"/>
          </ac:spMkLst>
        </pc:spChg>
        <pc:spChg chg="add mod">
          <ac:chgData name="Jonathan Loo" userId="d2d72d48b56f45d8" providerId="LiveId" clId="{B816A1F6-97B7-4ACD-A812-B0A1120B03B6}" dt="2020-11-18T21:06:51.549" v="887" actId="1076"/>
          <ac:spMkLst>
            <pc:docMk/>
            <pc:sldMk cId="4249114229" sldId="511"/>
            <ac:spMk id="7" creationId="{DCF4958B-FF6D-4E5A-85B8-F75FA159B8A8}"/>
          </ac:spMkLst>
        </pc:spChg>
        <pc:picChg chg="del mod">
          <ac:chgData name="Jonathan Loo" userId="d2d72d48b56f45d8" providerId="LiveId" clId="{B816A1F6-97B7-4ACD-A812-B0A1120B03B6}" dt="2020-11-18T21:02:14.912" v="860" actId="478"/>
          <ac:picMkLst>
            <pc:docMk/>
            <pc:sldMk cId="4249114229" sldId="511"/>
            <ac:picMk id="6" creationId="{E5961B26-F707-4A02-A855-7F7B4EFB8371}"/>
          </ac:picMkLst>
        </pc:picChg>
        <pc:picChg chg="del mod ord">
          <ac:chgData name="Jonathan Loo" userId="d2d72d48b56f45d8" providerId="LiveId" clId="{B816A1F6-97B7-4ACD-A812-B0A1120B03B6}" dt="2020-11-18T21:02:36.749" v="882" actId="478"/>
          <ac:picMkLst>
            <pc:docMk/>
            <pc:sldMk cId="4249114229" sldId="511"/>
            <ac:picMk id="9" creationId="{32F173D8-D62E-48BD-AFDE-12A5D8A1B2BC}"/>
          </ac:picMkLst>
        </pc:picChg>
        <pc:picChg chg="mod ord">
          <ac:chgData name="Jonathan Loo" userId="d2d72d48b56f45d8" providerId="LiveId" clId="{B816A1F6-97B7-4ACD-A812-B0A1120B03B6}" dt="2020-11-18T21:06:48.604" v="886" actId="1076"/>
          <ac:picMkLst>
            <pc:docMk/>
            <pc:sldMk cId="4249114229" sldId="511"/>
            <ac:picMk id="11" creationId="{980476CE-D3A7-4961-8BFC-EDE71DA40B6F}"/>
          </ac:picMkLst>
        </pc:picChg>
        <pc:picChg chg="add del mod">
          <ac:chgData name="Jonathan Loo" userId="d2d72d48b56f45d8" providerId="LiveId" clId="{B816A1F6-97B7-4ACD-A812-B0A1120B03B6}" dt="2020-11-18T20:32:33.266" v="820" actId="478"/>
          <ac:picMkLst>
            <pc:docMk/>
            <pc:sldMk cId="4249114229" sldId="511"/>
            <ac:picMk id="6146" creationId="{773CB881-D4DF-49EE-8F35-85937D75F800}"/>
          </ac:picMkLst>
        </pc:picChg>
        <pc:picChg chg="add mod">
          <ac:chgData name="Jonathan Loo" userId="d2d72d48b56f45d8" providerId="LiveId" clId="{B816A1F6-97B7-4ACD-A812-B0A1120B03B6}" dt="2020-11-18T20:32:56.126" v="824" actId="1076"/>
          <ac:picMkLst>
            <pc:docMk/>
            <pc:sldMk cId="4249114229" sldId="511"/>
            <ac:picMk id="6148" creationId="{54215A74-2AB1-4BCE-95B3-FD0F3C9BA9F8}"/>
          </ac:picMkLst>
        </pc:picChg>
        <pc:picChg chg="add mod">
          <ac:chgData name="Jonathan Loo" userId="d2d72d48b56f45d8" providerId="LiveId" clId="{B816A1F6-97B7-4ACD-A812-B0A1120B03B6}" dt="2020-11-19T13:00:54.473" v="890" actId="1076"/>
          <ac:picMkLst>
            <pc:docMk/>
            <pc:sldMk cId="4249114229" sldId="511"/>
            <ac:picMk id="6150" creationId="{C8E5EB58-7B93-4C13-B0A5-C5A94F6B6A25}"/>
          </ac:picMkLst>
        </pc:picChg>
      </pc:sldChg>
      <pc:sldChg chg="addSp delSp modSp new del mod">
        <pc:chgData name="Jonathan Loo" userId="d2d72d48b56f45d8" providerId="LiveId" clId="{B816A1F6-97B7-4ACD-A812-B0A1120B03B6}" dt="2020-11-26T10:44:57.383" v="57095" actId="47"/>
        <pc:sldMkLst>
          <pc:docMk/>
          <pc:sldMk cId="4102483568" sldId="512"/>
        </pc:sldMkLst>
        <pc:spChg chg="add mod">
          <ac:chgData name="Jonathan Loo" userId="d2d72d48b56f45d8" providerId="LiveId" clId="{B816A1F6-97B7-4ACD-A812-B0A1120B03B6}" dt="2020-11-19T20:58:34.517" v="930" actId="1076"/>
          <ac:spMkLst>
            <pc:docMk/>
            <pc:sldMk cId="4102483568" sldId="512"/>
            <ac:spMk id="5" creationId="{5654A4DA-FB62-49B1-B7CA-96B9965C6779}"/>
          </ac:spMkLst>
        </pc:spChg>
        <pc:spChg chg="add del">
          <ac:chgData name="Jonathan Loo" userId="d2d72d48b56f45d8" providerId="LiveId" clId="{B816A1F6-97B7-4ACD-A812-B0A1120B03B6}" dt="2020-11-19T21:02:01.568" v="936" actId="22"/>
          <ac:spMkLst>
            <pc:docMk/>
            <pc:sldMk cId="4102483568" sldId="512"/>
            <ac:spMk id="8" creationId="{EA631E52-E676-4694-B7B7-15A7FBDA188A}"/>
          </ac:spMkLst>
        </pc:spChg>
        <pc:picChg chg="add mod">
          <ac:chgData name="Jonathan Loo" userId="d2d72d48b56f45d8" providerId="LiveId" clId="{B816A1F6-97B7-4ACD-A812-B0A1120B03B6}" dt="2020-11-19T20:59:15.762" v="934" actId="1076"/>
          <ac:picMkLst>
            <pc:docMk/>
            <pc:sldMk cId="4102483568" sldId="512"/>
            <ac:picMk id="6" creationId="{78839A74-1EB7-46C3-BE99-B405552924E8}"/>
          </ac:picMkLst>
        </pc:picChg>
      </pc:sldChg>
      <pc:sldChg chg="modSp new del mod">
        <pc:chgData name="Jonathan Loo" userId="d2d72d48b56f45d8" providerId="LiveId" clId="{B816A1F6-97B7-4ACD-A812-B0A1120B03B6}" dt="2020-11-26T10:44:57.383" v="57095" actId="47"/>
        <pc:sldMkLst>
          <pc:docMk/>
          <pc:sldMk cId="207628539" sldId="513"/>
        </pc:sldMkLst>
        <pc:spChg chg="mod">
          <ac:chgData name="Jonathan Loo" userId="d2d72d48b56f45d8" providerId="LiveId" clId="{B816A1F6-97B7-4ACD-A812-B0A1120B03B6}" dt="2020-11-20T10:36:20.697" v="1153" actId="20577"/>
          <ac:spMkLst>
            <pc:docMk/>
            <pc:sldMk cId="207628539" sldId="513"/>
            <ac:spMk id="3" creationId="{7DDC26EC-DC46-4736-B6C5-FE842A9F5854}"/>
          </ac:spMkLst>
        </pc:spChg>
      </pc:sldChg>
      <pc:sldChg chg="addSp delSp modSp new del mod">
        <pc:chgData name="Jonathan Loo" userId="d2d72d48b56f45d8" providerId="LiveId" clId="{B816A1F6-97B7-4ACD-A812-B0A1120B03B6}" dt="2020-11-26T10:44:57.383" v="57095" actId="47"/>
        <pc:sldMkLst>
          <pc:docMk/>
          <pc:sldMk cId="2680633205" sldId="514"/>
        </pc:sldMkLst>
        <pc:spChg chg="mod">
          <ac:chgData name="Jonathan Loo" userId="d2d72d48b56f45d8" providerId="LiveId" clId="{B816A1F6-97B7-4ACD-A812-B0A1120B03B6}" dt="2020-11-19T21:11:54.858" v="947" actId="27636"/>
          <ac:spMkLst>
            <pc:docMk/>
            <pc:sldMk cId="2680633205" sldId="514"/>
            <ac:spMk id="3" creationId="{3CA36A21-0E7B-4849-80FC-F426BDF70409}"/>
          </ac:spMkLst>
        </pc:spChg>
        <pc:picChg chg="add del mod">
          <ac:chgData name="Jonathan Loo" userId="d2d72d48b56f45d8" providerId="LiveId" clId="{B816A1F6-97B7-4ACD-A812-B0A1120B03B6}" dt="2020-11-19T21:12:14.440" v="953" actId="21"/>
          <ac:picMkLst>
            <pc:docMk/>
            <pc:sldMk cId="2680633205" sldId="514"/>
            <ac:picMk id="7170" creationId="{78629E02-AE2B-4E37-9DB4-6CBA98D7D570}"/>
          </ac:picMkLst>
        </pc:picChg>
        <pc:picChg chg="add mod">
          <ac:chgData name="Jonathan Loo" userId="d2d72d48b56f45d8" providerId="LiveId" clId="{B816A1F6-97B7-4ACD-A812-B0A1120B03B6}" dt="2020-11-20T10:50:35.807" v="1469" actId="1076"/>
          <ac:picMkLst>
            <pc:docMk/>
            <pc:sldMk cId="2680633205" sldId="514"/>
            <ac:picMk id="7172" creationId="{F23A1723-BBC9-4CD0-8E1E-FBCFB4399896}"/>
          </ac:picMkLst>
        </pc:picChg>
      </pc:sldChg>
      <pc:sldChg chg="addSp delSp modSp add del mod">
        <pc:chgData name="Jonathan Loo" userId="d2d72d48b56f45d8" providerId="LiveId" clId="{B816A1F6-97B7-4ACD-A812-B0A1120B03B6}" dt="2020-11-26T10:44:57.383" v="57095" actId="47"/>
        <pc:sldMkLst>
          <pc:docMk/>
          <pc:sldMk cId="106955654" sldId="515"/>
        </pc:sldMkLst>
        <pc:spChg chg="del">
          <ac:chgData name="Jonathan Loo" userId="d2d72d48b56f45d8" providerId="LiveId" clId="{B816A1F6-97B7-4ACD-A812-B0A1120B03B6}" dt="2020-11-19T21:12:18.868" v="954" actId="478"/>
          <ac:spMkLst>
            <pc:docMk/>
            <pc:sldMk cId="106955654" sldId="515"/>
            <ac:spMk id="3" creationId="{3CA36A21-0E7B-4849-80FC-F426BDF70409}"/>
          </ac:spMkLst>
        </pc:spChg>
        <pc:spChg chg="add mod">
          <ac:chgData name="Jonathan Loo" userId="d2d72d48b56f45d8" providerId="LiveId" clId="{B816A1F6-97B7-4ACD-A812-B0A1120B03B6}" dt="2020-11-19T21:12:25.695" v="957"/>
          <ac:spMkLst>
            <pc:docMk/>
            <pc:sldMk cId="106955654" sldId="515"/>
            <ac:spMk id="5" creationId="{191E61D4-AF5F-443F-B839-B2C42099EA75}"/>
          </ac:spMkLst>
        </pc:spChg>
        <pc:picChg chg="add mod">
          <ac:chgData name="Jonathan Loo" userId="d2d72d48b56f45d8" providerId="LiveId" clId="{B816A1F6-97B7-4ACD-A812-B0A1120B03B6}" dt="2020-11-19T21:12:43.957" v="961" actId="1076"/>
          <ac:picMkLst>
            <pc:docMk/>
            <pc:sldMk cId="106955654" sldId="515"/>
            <ac:picMk id="6" creationId="{25791F0D-2D35-4DA4-8A2A-5BE72E9B43F9}"/>
          </ac:picMkLst>
        </pc:picChg>
        <pc:picChg chg="del">
          <ac:chgData name="Jonathan Loo" userId="d2d72d48b56f45d8" providerId="LiveId" clId="{B816A1F6-97B7-4ACD-A812-B0A1120B03B6}" dt="2020-11-19T21:12:11.462" v="952" actId="478"/>
          <ac:picMkLst>
            <pc:docMk/>
            <pc:sldMk cId="106955654" sldId="515"/>
            <ac:picMk id="7170" creationId="{78629E02-AE2B-4E37-9DB4-6CBA98D7D570}"/>
          </ac:picMkLst>
        </pc:picChg>
        <pc:picChg chg="add del mod">
          <ac:chgData name="Jonathan Loo" userId="d2d72d48b56f45d8" providerId="LiveId" clId="{B816A1F6-97B7-4ACD-A812-B0A1120B03B6}" dt="2020-11-19T21:15:00.227" v="987" actId="478"/>
          <ac:picMkLst>
            <pc:docMk/>
            <pc:sldMk cId="106955654" sldId="515"/>
            <ac:picMk id="8194" creationId="{7655B8AD-E491-46CD-BCF5-BF77224CCEE9}"/>
          </ac:picMkLst>
        </pc:picChg>
        <pc:cxnChg chg="add mod">
          <ac:chgData name="Jonathan Loo" userId="d2d72d48b56f45d8" providerId="LiveId" clId="{B816A1F6-97B7-4ACD-A812-B0A1120B03B6}" dt="2020-11-19T21:13:50.862" v="984" actId="14100"/>
          <ac:cxnSpMkLst>
            <pc:docMk/>
            <pc:sldMk cId="106955654" sldId="515"/>
            <ac:cxnSpMk id="9" creationId="{8FF6EFD3-7916-4E05-B40E-DC04DD2477A7}"/>
          </ac:cxnSpMkLst>
        </pc:cxnChg>
        <pc:cxnChg chg="add mod">
          <ac:chgData name="Jonathan Loo" userId="d2d72d48b56f45d8" providerId="LiveId" clId="{B816A1F6-97B7-4ACD-A812-B0A1120B03B6}" dt="2020-11-19T21:13:28.159" v="977" actId="1076"/>
          <ac:cxnSpMkLst>
            <pc:docMk/>
            <pc:sldMk cId="106955654" sldId="515"/>
            <ac:cxnSpMk id="11" creationId="{DD1727AC-4602-48A0-B71E-99E0807EC04E}"/>
          </ac:cxnSpMkLst>
        </pc:cxnChg>
        <pc:cxnChg chg="add mod">
          <ac:chgData name="Jonathan Loo" userId="d2d72d48b56f45d8" providerId="LiveId" clId="{B816A1F6-97B7-4ACD-A812-B0A1120B03B6}" dt="2020-11-19T21:13:37.896" v="981" actId="14100"/>
          <ac:cxnSpMkLst>
            <pc:docMk/>
            <pc:sldMk cId="106955654" sldId="515"/>
            <ac:cxnSpMk id="13" creationId="{9851D793-1887-41DD-A202-3DC496ECDB64}"/>
          </ac:cxnSpMkLst>
        </pc:cxnChg>
      </pc:sldChg>
      <pc:sldChg chg="addSp modSp new del">
        <pc:chgData name="Jonathan Loo" userId="d2d72d48b56f45d8" providerId="LiveId" clId="{B816A1F6-97B7-4ACD-A812-B0A1120B03B6}" dt="2020-11-26T10:44:57.383" v="57095" actId="47"/>
        <pc:sldMkLst>
          <pc:docMk/>
          <pc:sldMk cId="1295876507" sldId="516"/>
        </pc:sldMkLst>
        <pc:picChg chg="add mod">
          <ac:chgData name="Jonathan Loo" userId="d2d72d48b56f45d8" providerId="LiveId" clId="{B816A1F6-97B7-4ACD-A812-B0A1120B03B6}" dt="2020-11-19T21:15:05.950" v="990" actId="1076"/>
          <ac:picMkLst>
            <pc:docMk/>
            <pc:sldMk cId="1295876507" sldId="516"/>
            <ac:picMk id="9218" creationId="{F9D0365D-7208-4238-87FF-31DFC9D4C6C0}"/>
          </ac:picMkLst>
        </pc:picChg>
      </pc:sldChg>
      <pc:sldChg chg="addSp modSp new del mod">
        <pc:chgData name="Jonathan Loo" userId="d2d72d48b56f45d8" providerId="LiveId" clId="{B816A1F6-97B7-4ACD-A812-B0A1120B03B6}" dt="2020-11-26T10:44:57.383" v="57095" actId="47"/>
        <pc:sldMkLst>
          <pc:docMk/>
          <pc:sldMk cId="3327835001" sldId="517"/>
        </pc:sldMkLst>
        <pc:spChg chg="mod">
          <ac:chgData name="Jonathan Loo" userId="d2d72d48b56f45d8" providerId="LiveId" clId="{B816A1F6-97B7-4ACD-A812-B0A1120B03B6}" dt="2020-11-19T22:21:39.590" v="997" actId="27636"/>
          <ac:spMkLst>
            <pc:docMk/>
            <pc:sldMk cId="3327835001" sldId="517"/>
            <ac:spMk id="3" creationId="{8042E2E6-B218-45D7-93EF-79C40DB3FE66}"/>
          </ac:spMkLst>
        </pc:spChg>
        <pc:picChg chg="add mod">
          <ac:chgData name="Jonathan Loo" userId="d2d72d48b56f45d8" providerId="LiveId" clId="{B816A1F6-97B7-4ACD-A812-B0A1120B03B6}" dt="2020-11-20T10:36:54.568" v="1156" actId="1076"/>
          <ac:picMkLst>
            <pc:docMk/>
            <pc:sldMk cId="3327835001" sldId="517"/>
            <ac:picMk id="5" creationId="{42B9D508-CB51-4948-84D8-614F85E64CC8}"/>
          </ac:picMkLst>
        </pc:picChg>
      </pc:sldChg>
      <pc:sldChg chg="addSp delSp modSp new mod chgLayout">
        <pc:chgData name="Jonathan Loo" userId="d2d72d48b56f45d8" providerId="LiveId" clId="{B816A1F6-97B7-4ACD-A812-B0A1120B03B6}" dt="2020-11-20T21:49:53.981" v="10290" actId="404"/>
        <pc:sldMkLst>
          <pc:docMk/>
          <pc:sldMk cId="1511101488" sldId="518"/>
        </pc:sldMkLst>
        <pc:spChg chg="mod ord">
          <ac:chgData name="Jonathan Loo" userId="d2d72d48b56f45d8" providerId="LiveId" clId="{B816A1F6-97B7-4ACD-A812-B0A1120B03B6}" dt="2020-11-20T11:03:25.721" v="1846" actId="6264"/>
          <ac:spMkLst>
            <pc:docMk/>
            <pc:sldMk cId="1511101488" sldId="518"/>
            <ac:spMk id="2" creationId="{A7C7AD6E-C831-42F5-AA22-CE6DC746E025}"/>
          </ac:spMkLst>
        </pc:spChg>
        <pc:spChg chg="mod ord">
          <ac:chgData name="Jonathan Loo" userId="d2d72d48b56f45d8" providerId="LiveId" clId="{B816A1F6-97B7-4ACD-A812-B0A1120B03B6}" dt="2020-11-20T21:49:53.981" v="10290" actId="404"/>
          <ac:spMkLst>
            <pc:docMk/>
            <pc:sldMk cId="1511101488" sldId="518"/>
            <ac:spMk id="3" creationId="{C847896E-D855-4D16-8BB8-7DA20215C14C}"/>
          </ac:spMkLst>
        </pc:spChg>
        <pc:spChg chg="add del mod">
          <ac:chgData name="Jonathan Loo" userId="d2d72d48b56f45d8" providerId="LiveId" clId="{B816A1F6-97B7-4ACD-A812-B0A1120B03B6}" dt="2020-11-20T10:37:42.729" v="1163" actId="6264"/>
          <ac:spMkLst>
            <pc:docMk/>
            <pc:sldMk cId="1511101488" sldId="518"/>
            <ac:spMk id="4" creationId="{67F07733-8BD1-44B3-9461-BF89E434817F}"/>
          </ac:spMkLst>
        </pc:spChg>
        <pc:spChg chg="add del mod">
          <ac:chgData name="Jonathan Loo" userId="d2d72d48b56f45d8" providerId="LiveId" clId="{B816A1F6-97B7-4ACD-A812-B0A1120B03B6}" dt="2020-11-20T10:37:42.729" v="1163" actId="6264"/>
          <ac:spMkLst>
            <pc:docMk/>
            <pc:sldMk cId="1511101488" sldId="518"/>
            <ac:spMk id="5" creationId="{FB7EF4C6-58C8-4173-82FB-184AD55A2849}"/>
          </ac:spMkLst>
        </pc:spChg>
        <pc:spChg chg="add del mod">
          <ac:chgData name="Jonathan Loo" userId="d2d72d48b56f45d8" providerId="LiveId" clId="{B816A1F6-97B7-4ACD-A812-B0A1120B03B6}" dt="2020-11-20T11:03:17.504" v="1845" actId="6264"/>
          <ac:spMkLst>
            <pc:docMk/>
            <pc:sldMk cId="1511101488" sldId="518"/>
            <ac:spMk id="6" creationId="{5410AB19-E9D7-4C04-9505-C08B5B37ECA6}"/>
          </ac:spMkLst>
        </pc:spChg>
        <pc:spChg chg="add del mod">
          <ac:chgData name="Jonathan Loo" userId="d2d72d48b56f45d8" providerId="LiveId" clId="{B816A1F6-97B7-4ACD-A812-B0A1120B03B6}" dt="2020-11-20T11:03:17.504" v="1845" actId="6264"/>
          <ac:spMkLst>
            <pc:docMk/>
            <pc:sldMk cId="1511101488" sldId="518"/>
            <ac:spMk id="7" creationId="{09D174C8-460B-4FD4-A068-3F7F48A430BD}"/>
          </ac:spMkLst>
        </pc:spChg>
        <pc:spChg chg="add del mod">
          <ac:chgData name="Jonathan Loo" userId="d2d72d48b56f45d8" providerId="LiveId" clId="{B816A1F6-97B7-4ACD-A812-B0A1120B03B6}" dt="2020-11-20T11:03:25.721" v="1846" actId="6264"/>
          <ac:spMkLst>
            <pc:docMk/>
            <pc:sldMk cId="1511101488" sldId="518"/>
            <ac:spMk id="8" creationId="{C3E8F096-3131-4B77-9051-14FBFF76CF4F}"/>
          </ac:spMkLst>
        </pc:spChg>
        <pc:spChg chg="add del mod">
          <ac:chgData name="Jonathan Loo" userId="d2d72d48b56f45d8" providerId="LiveId" clId="{B816A1F6-97B7-4ACD-A812-B0A1120B03B6}" dt="2020-11-20T11:03:25.721" v="1846" actId="6264"/>
          <ac:spMkLst>
            <pc:docMk/>
            <pc:sldMk cId="1511101488" sldId="518"/>
            <ac:spMk id="9" creationId="{3841BCD2-BAF5-45BE-83B2-E0E3B8164D55}"/>
          </ac:spMkLst>
        </pc:spChg>
      </pc:sldChg>
      <pc:sldChg chg="addSp delSp modSp new del mod modClrScheme chgLayout">
        <pc:chgData name="Jonathan Loo" userId="d2d72d48b56f45d8" providerId="LiveId" clId="{B816A1F6-97B7-4ACD-A812-B0A1120B03B6}" dt="2020-11-20T20:25:21.160" v="7903" actId="47"/>
        <pc:sldMkLst>
          <pc:docMk/>
          <pc:sldMk cId="4037553029" sldId="519"/>
        </pc:sldMkLst>
        <pc:spChg chg="del mod ord">
          <ac:chgData name="Jonathan Loo" userId="d2d72d48b56f45d8" providerId="LiveId" clId="{B816A1F6-97B7-4ACD-A812-B0A1120B03B6}" dt="2020-11-20T10:42:18.041" v="1248" actId="700"/>
          <ac:spMkLst>
            <pc:docMk/>
            <pc:sldMk cId="4037553029" sldId="519"/>
            <ac:spMk id="2" creationId="{1F5B4DBB-0ED1-4822-993C-18512F1C0B71}"/>
          </ac:spMkLst>
        </pc:spChg>
        <pc:spChg chg="del mod ord">
          <ac:chgData name="Jonathan Loo" userId="d2d72d48b56f45d8" providerId="LiveId" clId="{B816A1F6-97B7-4ACD-A812-B0A1120B03B6}" dt="2020-11-20T10:42:18.041" v="1248" actId="700"/>
          <ac:spMkLst>
            <pc:docMk/>
            <pc:sldMk cId="4037553029" sldId="519"/>
            <ac:spMk id="3" creationId="{0F901D69-2D8A-4D16-AF50-36E8B6CEA6DC}"/>
          </ac:spMkLst>
        </pc:spChg>
        <pc:spChg chg="add del mod ord">
          <ac:chgData name="Jonathan Loo" userId="d2d72d48b56f45d8" providerId="LiveId" clId="{B816A1F6-97B7-4ACD-A812-B0A1120B03B6}" dt="2020-11-20T10:44:17.201" v="1294" actId="6264"/>
          <ac:spMkLst>
            <pc:docMk/>
            <pc:sldMk cId="4037553029" sldId="519"/>
            <ac:spMk id="4" creationId="{9787AD47-DEC5-46AA-AE6B-57022ED61AAA}"/>
          </ac:spMkLst>
        </pc:spChg>
        <pc:spChg chg="add mod ord">
          <ac:chgData name="Jonathan Loo" userId="d2d72d48b56f45d8" providerId="LiveId" clId="{B816A1F6-97B7-4ACD-A812-B0A1120B03B6}" dt="2020-11-20T20:25:00.818" v="7897" actId="6264"/>
          <ac:spMkLst>
            <pc:docMk/>
            <pc:sldMk cId="4037553029" sldId="519"/>
            <ac:spMk id="5" creationId="{28CFD616-C057-4961-8938-70E53CE1CE20}"/>
          </ac:spMkLst>
        </pc:spChg>
        <pc:spChg chg="add del mod ord">
          <ac:chgData name="Jonathan Loo" userId="d2d72d48b56f45d8" providerId="LiveId" clId="{B816A1F6-97B7-4ACD-A812-B0A1120B03B6}" dt="2020-11-20T10:44:17.201" v="1294" actId="6264"/>
          <ac:spMkLst>
            <pc:docMk/>
            <pc:sldMk cId="4037553029" sldId="519"/>
            <ac:spMk id="6" creationId="{78A33EF8-8B1F-4291-A501-B32FB797F000}"/>
          </ac:spMkLst>
        </pc:spChg>
        <pc:spChg chg="add del">
          <ac:chgData name="Jonathan Loo" userId="d2d72d48b56f45d8" providerId="LiveId" clId="{B816A1F6-97B7-4ACD-A812-B0A1120B03B6}" dt="2020-11-20T10:43:35.984" v="1250" actId="478"/>
          <ac:spMkLst>
            <pc:docMk/>
            <pc:sldMk cId="4037553029" sldId="519"/>
            <ac:spMk id="8" creationId="{3E5BD287-AA5D-4F7B-82A2-3240EFE5555F}"/>
          </ac:spMkLst>
        </pc:spChg>
        <pc:spChg chg="add del mod">
          <ac:chgData name="Jonathan Loo" userId="d2d72d48b56f45d8" providerId="LiveId" clId="{B816A1F6-97B7-4ACD-A812-B0A1120B03B6}" dt="2020-11-20T10:44:17.201" v="1294" actId="6264"/>
          <ac:spMkLst>
            <pc:docMk/>
            <pc:sldMk cId="4037553029" sldId="519"/>
            <ac:spMk id="9" creationId="{B151333F-AAE4-4905-B386-BC4A56D24A63}"/>
          </ac:spMkLst>
        </pc:spChg>
        <pc:spChg chg="add del mod ord">
          <ac:chgData name="Jonathan Loo" userId="d2d72d48b56f45d8" providerId="LiveId" clId="{B816A1F6-97B7-4ACD-A812-B0A1120B03B6}" dt="2020-11-20T10:48:00.494" v="1363" actId="6264"/>
          <ac:spMkLst>
            <pc:docMk/>
            <pc:sldMk cId="4037553029" sldId="519"/>
            <ac:spMk id="10" creationId="{70C71F60-07F6-4FDF-8650-F4AAB9B43899}"/>
          </ac:spMkLst>
        </pc:spChg>
        <pc:spChg chg="add del mod ord">
          <ac:chgData name="Jonathan Loo" userId="d2d72d48b56f45d8" providerId="LiveId" clId="{B816A1F6-97B7-4ACD-A812-B0A1120B03B6}" dt="2020-11-20T10:48:00.494" v="1363" actId="6264"/>
          <ac:spMkLst>
            <pc:docMk/>
            <pc:sldMk cId="4037553029" sldId="519"/>
            <ac:spMk id="11" creationId="{0D59D6CB-79A1-4E3C-A8B2-76E854388E85}"/>
          </ac:spMkLst>
        </pc:spChg>
        <pc:spChg chg="add del mod">
          <ac:chgData name="Jonathan Loo" userId="d2d72d48b56f45d8" providerId="LiveId" clId="{B816A1F6-97B7-4ACD-A812-B0A1120B03B6}" dt="2020-11-20T10:48:00.494" v="1363" actId="6264"/>
          <ac:spMkLst>
            <pc:docMk/>
            <pc:sldMk cId="4037553029" sldId="519"/>
            <ac:spMk id="12" creationId="{1C9C2749-3AE0-43E5-A058-DA9A6EB78B17}"/>
          </ac:spMkLst>
        </pc:spChg>
        <pc:spChg chg="add del mod ord">
          <ac:chgData name="Jonathan Loo" userId="d2d72d48b56f45d8" providerId="LiveId" clId="{B816A1F6-97B7-4ACD-A812-B0A1120B03B6}" dt="2020-11-20T10:48:04.243" v="1364" actId="6264"/>
          <ac:spMkLst>
            <pc:docMk/>
            <pc:sldMk cId="4037553029" sldId="519"/>
            <ac:spMk id="13" creationId="{6BFAD7B7-576A-4FD1-ACD7-AC2F7FA5625E}"/>
          </ac:spMkLst>
        </pc:spChg>
        <pc:spChg chg="add del mod ord">
          <ac:chgData name="Jonathan Loo" userId="d2d72d48b56f45d8" providerId="LiveId" clId="{B816A1F6-97B7-4ACD-A812-B0A1120B03B6}" dt="2020-11-20T10:48:04.243" v="1364" actId="6264"/>
          <ac:spMkLst>
            <pc:docMk/>
            <pc:sldMk cId="4037553029" sldId="519"/>
            <ac:spMk id="14" creationId="{A1D0B1AD-B81D-44D5-987F-4472DBA4661C}"/>
          </ac:spMkLst>
        </pc:spChg>
        <pc:spChg chg="add del mod">
          <ac:chgData name="Jonathan Loo" userId="d2d72d48b56f45d8" providerId="LiveId" clId="{B816A1F6-97B7-4ACD-A812-B0A1120B03B6}" dt="2020-11-20T10:48:04.243" v="1364" actId="6264"/>
          <ac:spMkLst>
            <pc:docMk/>
            <pc:sldMk cId="4037553029" sldId="519"/>
            <ac:spMk id="15" creationId="{7F78C6A1-15F9-4C58-BC10-6A96F0A2E0E7}"/>
          </ac:spMkLst>
        </pc:spChg>
        <pc:spChg chg="add mod ord">
          <ac:chgData name="Jonathan Loo" userId="d2d72d48b56f45d8" providerId="LiveId" clId="{B816A1F6-97B7-4ACD-A812-B0A1120B03B6}" dt="2020-11-20T20:25:00.818" v="7897" actId="6264"/>
          <ac:spMkLst>
            <pc:docMk/>
            <pc:sldMk cId="4037553029" sldId="519"/>
            <ac:spMk id="16" creationId="{A8831F7C-9289-48E1-B5E6-5051B9BA062B}"/>
          </ac:spMkLst>
        </pc:spChg>
        <pc:spChg chg="add mod ord">
          <ac:chgData name="Jonathan Loo" userId="d2d72d48b56f45d8" providerId="LiveId" clId="{B816A1F6-97B7-4ACD-A812-B0A1120B03B6}" dt="2020-11-20T20:25:00.818" v="7897" actId="6264"/>
          <ac:spMkLst>
            <pc:docMk/>
            <pc:sldMk cId="4037553029" sldId="519"/>
            <ac:spMk id="17" creationId="{66055E93-10CE-40AB-BA79-B4BD74D90235}"/>
          </ac:spMkLst>
        </pc:spChg>
        <pc:spChg chg="add del mod">
          <ac:chgData name="Jonathan Loo" userId="d2d72d48b56f45d8" providerId="LiveId" clId="{B816A1F6-97B7-4ACD-A812-B0A1120B03B6}" dt="2020-11-20T13:51:55.875" v="1868" actId="6264"/>
          <ac:spMkLst>
            <pc:docMk/>
            <pc:sldMk cId="4037553029" sldId="519"/>
            <ac:spMk id="20" creationId="{55C1AA1C-FE16-4A3A-B0FB-D98360C2613C}"/>
          </ac:spMkLst>
        </pc:spChg>
        <pc:spChg chg="add del mod">
          <ac:chgData name="Jonathan Loo" userId="d2d72d48b56f45d8" providerId="LiveId" clId="{B816A1F6-97B7-4ACD-A812-B0A1120B03B6}" dt="2020-11-20T13:51:55.875" v="1868" actId="6264"/>
          <ac:spMkLst>
            <pc:docMk/>
            <pc:sldMk cId="4037553029" sldId="519"/>
            <ac:spMk id="21" creationId="{9C9AD776-BE78-4A00-9D95-B945BAB5A141}"/>
          </ac:spMkLst>
        </pc:spChg>
        <pc:spChg chg="add del mod">
          <ac:chgData name="Jonathan Loo" userId="d2d72d48b56f45d8" providerId="LiveId" clId="{B816A1F6-97B7-4ACD-A812-B0A1120B03B6}" dt="2020-11-20T13:51:55.875" v="1868" actId="6264"/>
          <ac:spMkLst>
            <pc:docMk/>
            <pc:sldMk cId="4037553029" sldId="519"/>
            <ac:spMk id="22" creationId="{ECD1D43D-5ACF-4A24-A5D2-11C98141134F}"/>
          </ac:spMkLst>
        </pc:spChg>
        <pc:spChg chg="add del mod">
          <ac:chgData name="Jonathan Loo" userId="d2d72d48b56f45d8" providerId="LiveId" clId="{B816A1F6-97B7-4ACD-A812-B0A1120B03B6}" dt="2020-11-20T14:20:57.378" v="2561" actId="6264"/>
          <ac:spMkLst>
            <pc:docMk/>
            <pc:sldMk cId="4037553029" sldId="519"/>
            <ac:spMk id="23" creationId="{41A3FD6B-C748-4943-A6C2-AC6EBC4E653F}"/>
          </ac:spMkLst>
        </pc:spChg>
        <pc:spChg chg="add del mod">
          <ac:chgData name="Jonathan Loo" userId="d2d72d48b56f45d8" providerId="LiveId" clId="{B816A1F6-97B7-4ACD-A812-B0A1120B03B6}" dt="2020-11-20T14:20:57.378" v="2561" actId="6264"/>
          <ac:spMkLst>
            <pc:docMk/>
            <pc:sldMk cId="4037553029" sldId="519"/>
            <ac:spMk id="24" creationId="{9384B6C2-E203-45D3-B1C6-27EAB57BCACD}"/>
          </ac:spMkLst>
        </pc:spChg>
        <pc:spChg chg="add del mod">
          <ac:chgData name="Jonathan Loo" userId="d2d72d48b56f45d8" providerId="LiveId" clId="{B816A1F6-97B7-4ACD-A812-B0A1120B03B6}" dt="2020-11-20T14:20:57.378" v="2561" actId="6264"/>
          <ac:spMkLst>
            <pc:docMk/>
            <pc:sldMk cId="4037553029" sldId="519"/>
            <ac:spMk id="25" creationId="{E5A58E50-B2B5-48F8-B5E4-974D7A1E4001}"/>
          </ac:spMkLst>
        </pc:spChg>
        <pc:spChg chg="add del mod">
          <ac:chgData name="Jonathan Loo" userId="d2d72d48b56f45d8" providerId="LiveId" clId="{B816A1F6-97B7-4ACD-A812-B0A1120B03B6}" dt="2020-11-20T14:21:00.907" v="2563" actId="6264"/>
          <ac:spMkLst>
            <pc:docMk/>
            <pc:sldMk cId="4037553029" sldId="519"/>
            <ac:spMk id="26" creationId="{6950E8AE-814F-44B7-827B-D9A24C46E047}"/>
          </ac:spMkLst>
        </pc:spChg>
        <pc:spChg chg="add del mod">
          <ac:chgData name="Jonathan Loo" userId="d2d72d48b56f45d8" providerId="LiveId" clId="{B816A1F6-97B7-4ACD-A812-B0A1120B03B6}" dt="2020-11-20T14:21:00.907" v="2563" actId="6264"/>
          <ac:spMkLst>
            <pc:docMk/>
            <pc:sldMk cId="4037553029" sldId="519"/>
            <ac:spMk id="27" creationId="{9BFD5317-30E2-45ED-A8D6-05C10A0E6C3B}"/>
          </ac:spMkLst>
        </pc:spChg>
        <pc:spChg chg="add del mod">
          <ac:chgData name="Jonathan Loo" userId="d2d72d48b56f45d8" providerId="LiveId" clId="{B816A1F6-97B7-4ACD-A812-B0A1120B03B6}" dt="2020-11-20T14:21:00.907" v="2563" actId="6264"/>
          <ac:spMkLst>
            <pc:docMk/>
            <pc:sldMk cId="4037553029" sldId="519"/>
            <ac:spMk id="28" creationId="{5FC39AFF-52E0-42CF-9C99-037EC85EA5B0}"/>
          </ac:spMkLst>
        </pc:spChg>
        <pc:spChg chg="add del mod">
          <ac:chgData name="Jonathan Loo" userId="d2d72d48b56f45d8" providerId="LiveId" clId="{B816A1F6-97B7-4ACD-A812-B0A1120B03B6}" dt="2020-11-20T14:21:18.568" v="2566" actId="6264"/>
          <ac:spMkLst>
            <pc:docMk/>
            <pc:sldMk cId="4037553029" sldId="519"/>
            <ac:spMk id="29" creationId="{C85F739F-4135-4AA7-9295-14997668A86B}"/>
          </ac:spMkLst>
        </pc:spChg>
        <pc:spChg chg="add del mod">
          <ac:chgData name="Jonathan Loo" userId="d2d72d48b56f45d8" providerId="LiveId" clId="{B816A1F6-97B7-4ACD-A812-B0A1120B03B6}" dt="2020-11-20T14:21:18.568" v="2566" actId="6264"/>
          <ac:spMkLst>
            <pc:docMk/>
            <pc:sldMk cId="4037553029" sldId="519"/>
            <ac:spMk id="30" creationId="{92B5747B-EEB0-438C-95BB-5920D8DAEE61}"/>
          </ac:spMkLst>
        </pc:spChg>
        <pc:spChg chg="add del mod">
          <ac:chgData name="Jonathan Loo" userId="d2d72d48b56f45d8" providerId="LiveId" clId="{B816A1F6-97B7-4ACD-A812-B0A1120B03B6}" dt="2020-11-20T14:21:18.568" v="2566" actId="6264"/>
          <ac:spMkLst>
            <pc:docMk/>
            <pc:sldMk cId="4037553029" sldId="519"/>
            <ac:spMk id="31" creationId="{60E19263-CD22-44F9-9033-17287228F890}"/>
          </ac:spMkLst>
        </pc:spChg>
        <pc:spChg chg="add del mod">
          <ac:chgData name="Jonathan Loo" userId="d2d72d48b56f45d8" providerId="LiveId" clId="{B816A1F6-97B7-4ACD-A812-B0A1120B03B6}" dt="2020-11-20T20:24:26.164" v="7888" actId="6264"/>
          <ac:spMkLst>
            <pc:docMk/>
            <pc:sldMk cId="4037553029" sldId="519"/>
            <ac:spMk id="48" creationId="{24CCEBF5-DD1B-44FC-80F2-6BC375691E84}"/>
          </ac:spMkLst>
        </pc:spChg>
        <pc:spChg chg="add del mod">
          <ac:chgData name="Jonathan Loo" userId="d2d72d48b56f45d8" providerId="LiveId" clId="{B816A1F6-97B7-4ACD-A812-B0A1120B03B6}" dt="2020-11-20T20:24:26.164" v="7888" actId="6264"/>
          <ac:spMkLst>
            <pc:docMk/>
            <pc:sldMk cId="4037553029" sldId="519"/>
            <ac:spMk id="49" creationId="{ED98ECDD-8D6F-4736-8CDD-D7B01B1A40F6}"/>
          </ac:spMkLst>
        </pc:spChg>
        <pc:spChg chg="add del mod">
          <ac:chgData name="Jonathan Loo" userId="d2d72d48b56f45d8" providerId="LiveId" clId="{B816A1F6-97B7-4ACD-A812-B0A1120B03B6}" dt="2020-11-20T20:24:26.164" v="7888" actId="6264"/>
          <ac:spMkLst>
            <pc:docMk/>
            <pc:sldMk cId="4037553029" sldId="519"/>
            <ac:spMk id="50" creationId="{8BA82E67-BD21-42D4-AB49-3DE0EEFC1CDD}"/>
          </ac:spMkLst>
        </pc:spChg>
        <pc:spChg chg="add del mod">
          <ac:chgData name="Jonathan Loo" userId="d2d72d48b56f45d8" providerId="LiveId" clId="{B816A1F6-97B7-4ACD-A812-B0A1120B03B6}" dt="2020-11-20T20:24:52.420" v="7894" actId="6264"/>
          <ac:spMkLst>
            <pc:docMk/>
            <pc:sldMk cId="4037553029" sldId="519"/>
            <ac:spMk id="51" creationId="{B54B47D2-D06F-40AC-889D-D2FD49DAB1BF}"/>
          </ac:spMkLst>
        </pc:spChg>
        <pc:spChg chg="add del mod">
          <ac:chgData name="Jonathan Loo" userId="d2d72d48b56f45d8" providerId="LiveId" clId="{B816A1F6-97B7-4ACD-A812-B0A1120B03B6}" dt="2020-11-20T20:24:52.420" v="7894" actId="6264"/>
          <ac:spMkLst>
            <pc:docMk/>
            <pc:sldMk cId="4037553029" sldId="519"/>
            <ac:spMk id="52" creationId="{99188D66-771F-40F0-A381-CADFC1F4B7B4}"/>
          </ac:spMkLst>
        </pc:spChg>
        <pc:spChg chg="add del mod">
          <ac:chgData name="Jonathan Loo" userId="d2d72d48b56f45d8" providerId="LiveId" clId="{B816A1F6-97B7-4ACD-A812-B0A1120B03B6}" dt="2020-11-20T20:24:52.420" v="7894" actId="6264"/>
          <ac:spMkLst>
            <pc:docMk/>
            <pc:sldMk cId="4037553029" sldId="519"/>
            <ac:spMk id="53" creationId="{7806AC16-9683-4D90-AA82-CE0489CC5EA6}"/>
          </ac:spMkLst>
        </pc:spChg>
        <pc:spChg chg="add del mod">
          <ac:chgData name="Jonathan Loo" userId="d2d72d48b56f45d8" providerId="LiveId" clId="{B816A1F6-97B7-4ACD-A812-B0A1120B03B6}" dt="2020-11-20T20:25:00.818" v="7897" actId="6264"/>
          <ac:spMkLst>
            <pc:docMk/>
            <pc:sldMk cId="4037553029" sldId="519"/>
            <ac:spMk id="54" creationId="{B35E3C76-B1A4-4DA2-A50F-A478DC1A4283}"/>
          </ac:spMkLst>
        </pc:spChg>
        <pc:spChg chg="add del mod">
          <ac:chgData name="Jonathan Loo" userId="d2d72d48b56f45d8" providerId="LiveId" clId="{B816A1F6-97B7-4ACD-A812-B0A1120B03B6}" dt="2020-11-20T20:25:00.818" v="7897" actId="6264"/>
          <ac:spMkLst>
            <pc:docMk/>
            <pc:sldMk cId="4037553029" sldId="519"/>
            <ac:spMk id="55" creationId="{72A33904-54B4-4D68-8D85-50C713507D04}"/>
          </ac:spMkLst>
        </pc:spChg>
        <pc:spChg chg="add del mod">
          <ac:chgData name="Jonathan Loo" userId="d2d72d48b56f45d8" providerId="LiveId" clId="{B816A1F6-97B7-4ACD-A812-B0A1120B03B6}" dt="2020-11-20T20:25:00.818" v="7897" actId="6264"/>
          <ac:spMkLst>
            <pc:docMk/>
            <pc:sldMk cId="4037553029" sldId="519"/>
            <ac:spMk id="56" creationId="{76DFD8AF-1FF9-4ECB-8353-D6F05DCBA950}"/>
          </ac:spMkLst>
        </pc:spChg>
        <pc:picChg chg="add del">
          <ac:chgData name="Jonathan Loo" userId="d2d72d48b56f45d8" providerId="LiveId" clId="{B816A1F6-97B7-4ACD-A812-B0A1120B03B6}" dt="2020-11-20T10:50:08.582" v="1465" actId="478"/>
          <ac:picMkLst>
            <pc:docMk/>
            <pc:sldMk cId="4037553029" sldId="519"/>
            <ac:picMk id="18" creationId="{63E58B6D-ACFB-4D35-A08D-F6FD870DBCC4}"/>
          </ac:picMkLst>
        </pc:picChg>
        <pc:picChg chg="add mod">
          <ac:chgData name="Jonathan Loo" userId="d2d72d48b56f45d8" providerId="LiveId" clId="{B816A1F6-97B7-4ACD-A812-B0A1120B03B6}" dt="2020-11-20T20:24:57.361" v="7896" actId="1076"/>
          <ac:picMkLst>
            <pc:docMk/>
            <pc:sldMk cId="4037553029" sldId="519"/>
            <ac:picMk id="19" creationId="{874CB145-D209-4622-8036-32E0DCA9C43C}"/>
          </ac:picMkLst>
        </pc:picChg>
        <pc:picChg chg="del mod">
          <ac:chgData name="Jonathan Loo" userId="d2d72d48b56f45d8" providerId="LiveId" clId="{B816A1F6-97B7-4ACD-A812-B0A1120B03B6}" dt="2020-11-20T14:30:33.090" v="2747" actId="478"/>
          <ac:picMkLst>
            <pc:docMk/>
            <pc:sldMk cId="4037553029" sldId="519"/>
            <ac:picMk id="33" creationId="{74617811-92B2-450C-AF77-34CDE4BD3DC1}"/>
          </ac:picMkLst>
        </pc:picChg>
        <pc:picChg chg="del mod ord">
          <ac:chgData name="Jonathan Loo" userId="d2d72d48b56f45d8" providerId="LiveId" clId="{B816A1F6-97B7-4ACD-A812-B0A1120B03B6}" dt="2020-11-20T14:30:44.506" v="2761" actId="478"/>
          <ac:picMkLst>
            <pc:docMk/>
            <pc:sldMk cId="4037553029" sldId="519"/>
            <ac:picMk id="35" creationId="{94DCDA57-618B-4E5C-870E-E053B5954B43}"/>
          </ac:picMkLst>
        </pc:picChg>
        <pc:picChg chg="del mod ord">
          <ac:chgData name="Jonathan Loo" userId="d2d72d48b56f45d8" providerId="LiveId" clId="{B816A1F6-97B7-4ACD-A812-B0A1120B03B6}" dt="2020-11-20T14:39:58.507" v="2776" actId="478"/>
          <ac:picMkLst>
            <pc:docMk/>
            <pc:sldMk cId="4037553029" sldId="519"/>
            <ac:picMk id="37" creationId="{572CE278-C80C-4011-B7C5-1B57220C29BD}"/>
          </ac:picMkLst>
        </pc:picChg>
        <pc:picChg chg="del mod ord">
          <ac:chgData name="Jonathan Loo" userId="d2d72d48b56f45d8" providerId="LiveId" clId="{B816A1F6-97B7-4ACD-A812-B0A1120B03B6}" dt="2020-11-20T14:40:39.827" v="2790" actId="478"/>
          <ac:picMkLst>
            <pc:docMk/>
            <pc:sldMk cId="4037553029" sldId="519"/>
            <ac:picMk id="39" creationId="{86A84428-6709-43D1-90C1-041A88AAA2BF}"/>
          </ac:picMkLst>
        </pc:picChg>
        <pc:picChg chg="del mod ord">
          <ac:chgData name="Jonathan Loo" userId="d2d72d48b56f45d8" providerId="LiveId" clId="{B816A1F6-97B7-4ACD-A812-B0A1120B03B6}" dt="2020-11-20T14:43:32.068" v="2804" actId="478"/>
          <ac:picMkLst>
            <pc:docMk/>
            <pc:sldMk cId="4037553029" sldId="519"/>
            <ac:picMk id="41" creationId="{112799E4-8B41-46CB-B56A-54B687EC1BCB}"/>
          </ac:picMkLst>
        </pc:picChg>
        <pc:picChg chg="del mod ord">
          <ac:chgData name="Jonathan Loo" userId="d2d72d48b56f45d8" providerId="LiveId" clId="{B816A1F6-97B7-4ACD-A812-B0A1120B03B6}" dt="2020-11-20T14:43:40.186" v="2818" actId="478"/>
          <ac:picMkLst>
            <pc:docMk/>
            <pc:sldMk cId="4037553029" sldId="519"/>
            <ac:picMk id="43" creationId="{3D18E03C-ACC2-4FB4-A4EF-11A4472F473B}"/>
          </ac:picMkLst>
        </pc:picChg>
        <pc:picChg chg="del mod ord">
          <ac:chgData name="Jonathan Loo" userId="d2d72d48b56f45d8" providerId="LiveId" clId="{B816A1F6-97B7-4ACD-A812-B0A1120B03B6}" dt="2020-11-20T20:20:47.051" v="7632" actId="478"/>
          <ac:picMkLst>
            <pc:docMk/>
            <pc:sldMk cId="4037553029" sldId="519"/>
            <ac:picMk id="45" creationId="{6B4C66BC-679E-438B-9D17-D97370433BB2}"/>
          </ac:picMkLst>
        </pc:picChg>
        <pc:picChg chg="del mod ord">
          <ac:chgData name="Jonathan Loo" userId="d2d72d48b56f45d8" providerId="LiveId" clId="{B816A1F6-97B7-4ACD-A812-B0A1120B03B6}" dt="2020-11-20T20:23:53.472" v="7886" actId="478"/>
          <ac:picMkLst>
            <pc:docMk/>
            <pc:sldMk cId="4037553029" sldId="519"/>
            <ac:picMk id="47" creationId="{FDC265D7-565D-4C23-80F2-3E05E154C8B5}"/>
          </ac:picMkLst>
        </pc:picChg>
      </pc:sldChg>
      <pc:sldChg chg="modSp new del mod">
        <pc:chgData name="Jonathan Loo" userId="d2d72d48b56f45d8" providerId="LiveId" clId="{B816A1F6-97B7-4ACD-A812-B0A1120B03B6}" dt="2020-11-26T10:44:57.383" v="57095" actId="47"/>
        <pc:sldMkLst>
          <pc:docMk/>
          <pc:sldMk cId="231621942" sldId="520"/>
        </pc:sldMkLst>
        <pc:spChg chg="mod">
          <ac:chgData name="Jonathan Loo" userId="d2d72d48b56f45d8" providerId="LiveId" clId="{B816A1F6-97B7-4ACD-A812-B0A1120B03B6}" dt="2020-11-20T10:55:30.149" v="1488" actId="20577"/>
          <ac:spMkLst>
            <pc:docMk/>
            <pc:sldMk cId="231621942" sldId="520"/>
            <ac:spMk id="2" creationId="{561AB6A1-28FB-43D7-A0E8-F94D6EFACDC6}"/>
          </ac:spMkLst>
        </pc:spChg>
        <pc:spChg chg="mod">
          <ac:chgData name="Jonathan Loo" userId="d2d72d48b56f45d8" providerId="LiveId" clId="{B816A1F6-97B7-4ACD-A812-B0A1120B03B6}" dt="2020-11-20T10:58:15.688" v="1719" actId="113"/>
          <ac:spMkLst>
            <pc:docMk/>
            <pc:sldMk cId="231621942" sldId="520"/>
            <ac:spMk id="3" creationId="{1FED89C2-97A8-4A5B-9548-DEBCE8CBF354}"/>
          </ac:spMkLst>
        </pc:spChg>
      </pc:sldChg>
      <pc:sldChg chg="addSp delSp add del setBg delDesignElem">
        <pc:chgData name="Jonathan Loo" userId="d2d72d48b56f45d8" providerId="LiveId" clId="{B816A1F6-97B7-4ACD-A812-B0A1120B03B6}" dt="2020-11-20T11:00:51.268" v="1722"/>
        <pc:sldMkLst>
          <pc:docMk/>
          <pc:sldMk cId="1579540671" sldId="521"/>
        </pc:sldMkLst>
        <pc:spChg chg="add del">
          <ac:chgData name="Jonathan Loo" userId="d2d72d48b56f45d8" providerId="LiveId" clId="{B816A1F6-97B7-4ACD-A812-B0A1120B03B6}" dt="2020-11-20T11:00:51.268" v="1722"/>
          <ac:spMkLst>
            <pc:docMk/>
            <pc:sldMk cId="1579540671" sldId="521"/>
            <ac:spMk id="28" creationId="{ACBE1851-2230-47A9-B000-CE9046EA61B9}"/>
          </ac:spMkLst>
        </pc:spChg>
        <pc:cxnChg chg="add del">
          <ac:chgData name="Jonathan Loo" userId="d2d72d48b56f45d8" providerId="LiveId" clId="{B816A1F6-97B7-4ACD-A812-B0A1120B03B6}" dt="2020-11-20T11:00:51.268" v="1722"/>
          <ac:cxnSpMkLst>
            <pc:docMk/>
            <pc:sldMk cId="1579540671" sldId="521"/>
            <ac:cxnSpMk id="30" creationId="{23B93832-6514-44F4-849B-5EE2C8A2337D}"/>
          </ac:cxnSpMkLst>
        </pc:cxnChg>
      </pc:sldChg>
      <pc:sldChg chg="delSp modSp add mod">
        <pc:chgData name="Jonathan Loo" userId="d2d72d48b56f45d8" providerId="LiveId" clId="{B816A1F6-97B7-4ACD-A812-B0A1120B03B6}" dt="2020-11-21T15:19:45.133" v="10469" actId="478"/>
        <pc:sldMkLst>
          <pc:docMk/>
          <pc:sldMk cId="3241977996" sldId="521"/>
        </pc:sldMkLst>
        <pc:spChg chg="mod">
          <ac:chgData name="Jonathan Loo" userId="d2d72d48b56f45d8" providerId="LiveId" clId="{B816A1F6-97B7-4ACD-A812-B0A1120B03B6}" dt="2020-11-20T11:01:01.136" v="1760" actId="20577"/>
          <ac:spMkLst>
            <pc:docMk/>
            <pc:sldMk cId="3241977996" sldId="521"/>
            <ac:spMk id="2" creationId="{888888FC-CBA7-4408-AF6E-23D90D025757}"/>
          </ac:spMkLst>
        </pc:spChg>
        <pc:spChg chg="del mod">
          <ac:chgData name="Jonathan Loo" userId="d2d72d48b56f45d8" providerId="LiveId" clId="{B816A1F6-97B7-4ACD-A812-B0A1120B03B6}" dt="2020-11-21T15:19:45.133" v="10469" actId="478"/>
          <ac:spMkLst>
            <pc:docMk/>
            <pc:sldMk cId="3241977996" sldId="521"/>
            <ac:spMk id="6" creationId="{A6AF40E5-CFA9-49FC-ACDA-DB0F984CAF82}"/>
          </ac:spMkLst>
        </pc:spChg>
      </pc:sldChg>
      <pc:sldChg chg="modSp add del mod">
        <pc:chgData name="Jonathan Loo" userId="d2d72d48b56f45d8" providerId="LiveId" clId="{B816A1F6-97B7-4ACD-A812-B0A1120B03B6}" dt="2020-11-26T10:44:57.383" v="57095" actId="47"/>
        <pc:sldMkLst>
          <pc:docMk/>
          <pc:sldMk cId="2661887810" sldId="522"/>
        </pc:sldMkLst>
        <pc:spChg chg="mod">
          <ac:chgData name="Jonathan Loo" userId="d2d72d48b56f45d8" providerId="LiveId" clId="{B816A1F6-97B7-4ACD-A812-B0A1120B03B6}" dt="2020-11-20T11:01:28.083" v="1782" actId="6549"/>
          <ac:spMkLst>
            <pc:docMk/>
            <pc:sldMk cId="2661887810" sldId="522"/>
            <ac:spMk id="2" creationId="{888888FC-CBA7-4408-AF6E-23D90D025757}"/>
          </ac:spMkLst>
        </pc:spChg>
        <pc:spChg chg="mod">
          <ac:chgData name="Jonathan Loo" userId="d2d72d48b56f45d8" providerId="LiveId" clId="{B816A1F6-97B7-4ACD-A812-B0A1120B03B6}" dt="2020-11-20T11:01:30.421" v="1783" actId="6549"/>
          <ac:spMkLst>
            <pc:docMk/>
            <pc:sldMk cId="2661887810" sldId="522"/>
            <ac:spMk id="6" creationId="{A6AF40E5-CFA9-49FC-ACDA-DB0F984CAF82}"/>
          </ac:spMkLst>
        </pc:spChg>
      </pc:sldChg>
      <pc:sldChg chg="add del">
        <pc:chgData name="Jonathan Loo" userId="d2d72d48b56f45d8" providerId="LiveId" clId="{B816A1F6-97B7-4ACD-A812-B0A1120B03B6}" dt="2020-11-21T17:19:10.835" v="12819" actId="47"/>
        <pc:sldMkLst>
          <pc:docMk/>
          <pc:sldMk cId="127733783" sldId="523"/>
        </pc:sldMkLst>
      </pc:sldChg>
      <pc:sldChg chg="new del">
        <pc:chgData name="Jonathan Loo" userId="d2d72d48b56f45d8" providerId="LiveId" clId="{B816A1F6-97B7-4ACD-A812-B0A1120B03B6}" dt="2020-11-20T16:24:14.406" v="5865" actId="47"/>
        <pc:sldMkLst>
          <pc:docMk/>
          <pc:sldMk cId="147490490" sldId="524"/>
        </pc:sldMkLst>
      </pc:sldChg>
      <pc:sldChg chg="addSp delSp modSp new mod chgLayout">
        <pc:chgData name="Jonathan Loo" userId="d2d72d48b56f45d8" providerId="LiveId" clId="{B816A1F6-97B7-4ACD-A812-B0A1120B03B6}" dt="2020-11-23T12:59:58.378" v="21554" actId="20577"/>
        <pc:sldMkLst>
          <pc:docMk/>
          <pc:sldMk cId="3396407345" sldId="525"/>
        </pc:sldMkLst>
        <pc:spChg chg="mod ord">
          <ac:chgData name="Jonathan Loo" userId="d2d72d48b56f45d8" providerId="LiveId" clId="{B816A1F6-97B7-4ACD-A812-B0A1120B03B6}" dt="2020-11-20T21:11:03.650" v="9989" actId="6264"/>
          <ac:spMkLst>
            <pc:docMk/>
            <pc:sldMk cId="3396407345" sldId="525"/>
            <ac:spMk id="2" creationId="{7AA17977-7721-454C-BB39-725ECB4D668C}"/>
          </ac:spMkLst>
        </pc:spChg>
        <pc:spChg chg="add del mod ord">
          <ac:chgData name="Jonathan Loo" userId="d2d72d48b56f45d8" providerId="LiveId" clId="{B816A1F6-97B7-4ACD-A812-B0A1120B03B6}" dt="2020-11-23T12:59:58.378" v="21554" actId="20577"/>
          <ac:spMkLst>
            <pc:docMk/>
            <pc:sldMk cId="3396407345" sldId="525"/>
            <ac:spMk id="3" creationId="{22B28C2F-10C1-44D6-B767-6D82A07C33FE}"/>
          </ac:spMkLst>
        </pc:spChg>
        <pc:spChg chg="mod ord">
          <ac:chgData name="Jonathan Loo" userId="d2d72d48b56f45d8" providerId="LiveId" clId="{B816A1F6-97B7-4ACD-A812-B0A1120B03B6}" dt="2020-11-20T21:13:24.520" v="10031" actId="20577"/>
          <ac:spMkLst>
            <pc:docMk/>
            <pc:sldMk cId="3396407345" sldId="525"/>
            <ac:spMk id="4" creationId="{0E5A9CAB-175D-4CF3-AE45-485396F3E156}"/>
          </ac:spMkLst>
        </pc:spChg>
        <pc:spChg chg="add del mod">
          <ac:chgData name="Jonathan Loo" userId="d2d72d48b56f45d8" providerId="LiveId" clId="{B816A1F6-97B7-4ACD-A812-B0A1120B03B6}" dt="2020-11-20T16:16:37.310" v="5308" actId="6264"/>
          <ac:spMkLst>
            <pc:docMk/>
            <pc:sldMk cId="3396407345" sldId="525"/>
            <ac:spMk id="10" creationId="{ED01ADE4-7A09-48CF-9F16-40689E47C7CC}"/>
          </ac:spMkLst>
        </pc:spChg>
        <pc:spChg chg="add del mod">
          <ac:chgData name="Jonathan Loo" userId="d2d72d48b56f45d8" providerId="LiveId" clId="{B816A1F6-97B7-4ACD-A812-B0A1120B03B6}" dt="2020-11-20T16:16:37.310" v="5308" actId="6264"/>
          <ac:spMkLst>
            <pc:docMk/>
            <pc:sldMk cId="3396407345" sldId="525"/>
            <ac:spMk id="11" creationId="{92664C9B-459F-42E0-9EB8-94E2F3E8679E}"/>
          </ac:spMkLst>
        </pc:spChg>
        <pc:spChg chg="add del mod">
          <ac:chgData name="Jonathan Loo" userId="d2d72d48b56f45d8" providerId="LiveId" clId="{B816A1F6-97B7-4ACD-A812-B0A1120B03B6}" dt="2020-11-20T16:16:37.310" v="5308" actId="6264"/>
          <ac:spMkLst>
            <pc:docMk/>
            <pc:sldMk cId="3396407345" sldId="525"/>
            <ac:spMk id="12" creationId="{5C33D8DE-FA44-4310-8430-ED6C3C3E2F1A}"/>
          </ac:spMkLst>
        </pc:spChg>
        <pc:spChg chg="add del mod">
          <ac:chgData name="Jonathan Loo" userId="d2d72d48b56f45d8" providerId="LiveId" clId="{B816A1F6-97B7-4ACD-A812-B0A1120B03B6}" dt="2020-11-20T16:19:08.379" v="5464" actId="6264"/>
          <ac:spMkLst>
            <pc:docMk/>
            <pc:sldMk cId="3396407345" sldId="525"/>
            <ac:spMk id="13" creationId="{ABDEEA70-190F-4089-852B-71D947CB2605}"/>
          </ac:spMkLst>
        </pc:spChg>
        <pc:spChg chg="add del mod">
          <ac:chgData name="Jonathan Loo" userId="d2d72d48b56f45d8" providerId="LiveId" clId="{B816A1F6-97B7-4ACD-A812-B0A1120B03B6}" dt="2020-11-20T16:19:08.379" v="5464" actId="6264"/>
          <ac:spMkLst>
            <pc:docMk/>
            <pc:sldMk cId="3396407345" sldId="525"/>
            <ac:spMk id="14" creationId="{381B8986-A085-4B56-8B4F-804463FFE3C4}"/>
          </ac:spMkLst>
        </pc:spChg>
        <pc:spChg chg="add del mod">
          <ac:chgData name="Jonathan Loo" userId="d2d72d48b56f45d8" providerId="LiveId" clId="{B816A1F6-97B7-4ACD-A812-B0A1120B03B6}" dt="2020-11-20T16:19:08.379" v="5464" actId="6264"/>
          <ac:spMkLst>
            <pc:docMk/>
            <pc:sldMk cId="3396407345" sldId="525"/>
            <ac:spMk id="15" creationId="{0D8FB2B5-200E-4B97-915C-F26A567DD963}"/>
          </ac:spMkLst>
        </pc:spChg>
        <pc:spChg chg="add mod">
          <ac:chgData name="Jonathan Loo" userId="d2d72d48b56f45d8" providerId="LiveId" clId="{B816A1F6-97B7-4ACD-A812-B0A1120B03B6}" dt="2020-11-20T21:49:40.237" v="10289" actId="1076"/>
          <ac:spMkLst>
            <pc:docMk/>
            <pc:sldMk cId="3396407345" sldId="525"/>
            <ac:spMk id="18" creationId="{7B73DC65-204C-4189-8D4D-E825AB3D4298}"/>
          </ac:spMkLst>
        </pc:spChg>
        <pc:spChg chg="add del mod">
          <ac:chgData name="Jonathan Loo" userId="d2d72d48b56f45d8" providerId="LiveId" clId="{B816A1F6-97B7-4ACD-A812-B0A1120B03B6}" dt="2020-11-20T20:48:14.904" v="9553" actId="21"/>
          <ac:spMkLst>
            <pc:docMk/>
            <pc:sldMk cId="3396407345" sldId="525"/>
            <ac:spMk id="20" creationId="{FF4D1FA6-BCA0-4594-AD3A-41F4B56F147E}"/>
          </ac:spMkLst>
        </pc:spChg>
        <pc:spChg chg="add del mod">
          <ac:chgData name="Jonathan Loo" userId="d2d72d48b56f45d8" providerId="LiveId" clId="{B816A1F6-97B7-4ACD-A812-B0A1120B03B6}" dt="2020-11-20T21:11:03.650" v="9989" actId="6264"/>
          <ac:spMkLst>
            <pc:docMk/>
            <pc:sldMk cId="3396407345" sldId="525"/>
            <ac:spMk id="21" creationId="{2349666E-6CFD-4AF2-9999-345C368E6E0E}"/>
          </ac:spMkLst>
        </pc:spChg>
        <pc:spChg chg="add del mod">
          <ac:chgData name="Jonathan Loo" userId="d2d72d48b56f45d8" providerId="LiveId" clId="{B816A1F6-97B7-4ACD-A812-B0A1120B03B6}" dt="2020-11-20T21:11:03.650" v="9989" actId="6264"/>
          <ac:spMkLst>
            <pc:docMk/>
            <pc:sldMk cId="3396407345" sldId="525"/>
            <ac:spMk id="22" creationId="{E4CB7B08-1D3B-4269-92B5-EC081A686195}"/>
          </ac:spMkLst>
        </pc:spChg>
        <pc:spChg chg="add del mod">
          <ac:chgData name="Jonathan Loo" userId="d2d72d48b56f45d8" providerId="LiveId" clId="{B816A1F6-97B7-4ACD-A812-B0A1120B03B6}" dt="2020-11-20T21:11:03.650" v="9989" actId="6264"/>
          <ac:spMkLst>
            <pc:docMk/>
            <pc:sldMk cId="3396407345" sldId="525"/>
            <ac:spMk id="23" creationId="{EF3F2DAF-93EF-4167-83C5-8BBA28D4C50E}"/>
          </ac:spMkLst>
        </pc:spChg>
        <pc:picChg chg="add del mod">
          <ac:chgData name="Jonathan Loo" userId="d2d72d48b56f45d8" providerId="LiveId" clId="{B816A1F6-97B7-4ACD-A812-B0A1120B03B6}" dt="2020-11-20T14:47:15.994" v="3017" actId="478"/>
          <ac:picMkLst>
            <pc:docMk/>
            <pc:sldMk cId="3396407345" sldId="525"/>
            <ac:picMk id="6" creationId="{B25B0A3E-0289-46B0-9BBA-5276A86FB70B}"/>
          </ac:picMkLst>
        </pc:picChg>
        <pc:picChg chg="add del mod ord">
          <ac:chgData name="Jonathan Loo" userId="d2d72d48b56f45d8" providerId="LiveId" clId="{B816A1F6-97B7-4ACD-A812-B0A1120B03B6}" dt="2020-11-20T20:04:34.277" v="7025" actId="478"/>
          <ac:picMkLst>
            <pc:docMk/>
            <pc:sldMk cId="3396407345" sldId="525"/>
            <ac:picMk id="8" creationId="{23874011-B791-4294-82BB-46FAD04C917F}"/>
          </ac:picMkLst>
        </pc:picChg>
        <pc:picChg chg="add mod ord">
          <ac:chgData name="Jonathan Loo" userId="d2d72d48b56f45d8" providerId="LiveId" clId="{B816A1F6-97B7-4ACD-A812-B0A1120B03B6}" dt="2020-11-20T21:12:47.865" v="10016" actId="1076"/>
          <ac:picMkLst>
            <pc:docMk/>
            <pc:sldMk cId="3396407345" sldId="525"/>
            <ac:picMk id="9" creationId="{17807925-8106-4B5E-A1DE-69EF2BEBE69F}"/>
          </ac:picMkLst>
        </pc:picChg>
        <pc:picChg chg="mod ord">
          <ac:chgData name="Jonathan Loo" userId="d2d72d48b56f45d8" providerId="LiveId" clId="{B816A1F6-97B7-4ACD-A812-B0A1120B03B6}" dt="2020-11-20T21:12:44.235" v="10015" actId="1076"/>
          <ac:picMkLst>
            <pc:docMk/>
            <pc:sldMk cId="3396407345" sldId="525"/>
            <ac:picMk id="17" creationId="{D13B4B85-659D-40DF-B822-535AC10FE668}"/>
          </ac:picMkLst>
        </pc:picChg>
        <pc:picChg chg="add del">
          <ac:chgData name="Jonathan Loo" userId="d2d72d48b56f45d8" providerId="LiveId" clId="{B816A1F6-97B7-4ACD-A812-B0A1120B03B6}" dt="2020-11-20T15:21:19.967" v="3021" actId="478"/>
          <ac:picMkLst>
            <pc:docMk/>
            <pc:sldMk cId="3396407345" sldId="525"/>
            <ac:picMk id="10242" creationId="{BFE677B4-3A71-4C00-9A46-065B6D429751}"/>
          </ac:picMkLst>
        </pc:picChg>
      </pc:sldChg>
      <pc:sldChg chg="addSp delSp modSp new mod modClrScheme chgLayout">
        <pc:chgData name="Jonathan Loo" userId="d2d72d48b56f45d8" providerId="LiveId" clId="{B816A1F6-97B7-4ACD-A812-B0A1120B03B6}" dt="2020-11-20T21:48:54.854" v="10286" actId="1076"/>
        <pc:sldMkLst>
          <pc:docMk/>
          <pc:sldMk cId="3414828390" sldId="526"/>
        </pc:sldMkLst>
        <pc:spChg chg="mod ord">
          <ac:chgData name="Jonathan Loo" userId="d2d72d48b56f45d8" providerId="LiveId" clId="{B816A1F6-97B7-4ACD-A812-B0A1120B03B6}" dt="2020-11-20T21:27:18.701" v="10209" actId="700"/>
          <ac:spMkLst>
            <pc:docMk/>
            <pc:sldMk cId="3414828390" sldId="526"/>
            <ac:spMk id="2" creationId="{A1FE4BB4-594C-4D11-A962-735AF2706B43}"/>
          </ac:spMkLst>
        </pc:spChg>
        <pc:spChg chg="mod ord">
          <ac:chgData name="Jonathan Loo" userId="d2d72d48b56f45d8" providerId="LiveId" clId="{B816A1F6-97B7-4ACD-A812-B0A1120B03B6}" dt="2020-11-20T21:48:51.262" v="10285" actId="20577"/>
          <ac:spMkLst>
            <pc:docMk/>
            <pc:sldMk cId="3414828390" sldId="526"/>
            <ac:spMk id="3" creationId="{CF61F724-B4CF-4FF3-BCEA-5F2FB5083BD8}"/>
          </ac:spMkLst>
        </pc:spChg>
        <pc:spChg chg="del">
          <ac:chgData name="Jonathan Loo" userId="d2d72d48b56f45d8" providerId="LiveId" clId="{B816A1F6-97B7-4ACD-A812-B0A1120B03B6}" dt="2020-11-20T16:33:19.888" v="6790" actId="478"/>
          <ac:spMkLst>
            <pc:docMk/>
            <pc:sldMk cId="3414828390" sldId="526"/>
            <ac:spMk id="4" creationId="{17AA2F52-5238-4AB4-B468-8FED8DEBAAE7}"/>
          </ac:spMkLst>
        </pc:spChg>
        <pc:spChg chg="add mod">
          <ac:chgData name="Jonathan Loo" userId="d2d72d48b56f45d8" providerId="LiveId" clId="{B816A1F6-97B7-4ACD-A812-B0A1120B03B6}" dt="2020-11-20T21:48:40.043" v="10281" actId="1076"/>
          <ac:spMkLst>
            <pc:docMk/>
            <pc:sldMk cId="3414828390" sldId="526"/>
            <ac:spMk id="8" creationId="{C2E09CA5-AE5C-47D9-8F7D-2EFBFFDDD4BE}"/>
          </ac:spMkLst>
        </pc:spChg>
        <pc:picChg chg="add mod">
          <ac:chgData name="Jonathan Loo" userId="d2d72d48b56f45d8" providerId="LiveId" clId="{B816A1F6-97B7-4ACD-A812-B0A1120B03B6}" dt="2020-11-20T21:48:42.336" v="10282" actId="1076"/>
          <ac:picMkLst>
            <pc:docMk/>
            <pc:sldMk cId="3414828390" sldId="526"/>
            <ac:picMk id="5" creationId="{8C021785-539B-4E1A-BB15-D2380B237A61}"/>
          </ac:picMkLst>
        </pc:picChg>
        <pc:picChg chg="add mod">
          <ac:chgData name="Jonathan Loo" userId="d2d72d48b56f45d8" providerId="LiveId" clId="{B816A1F6-97B7-4ACD-A812-B0A1120B03B6}" dt="2020-11-20T21:48:39.581" v="10280" actId="1076"/>
          <ac:picMkLst>
            <pc:docMk/>
            <pc:sldMk cId="3414828390" sldId="526"/>
            <ac:picMk id="7" creationId="{37AC589C-1093-4D3A-AB23-FFD20F728363}"/>
          </ac:picMkLst>
        </pc:picChg>
        <pc:picChg chg="add del mod">
          <ac:chgData name="Jonathan Loo" userId="d2d72d48b56f45d8" providerId="LiveId" clId="{B816A1F6-97B7-4ACD-A812-B0A1120B03B6}" dt="2020-11-20T21:25:25.144" v="10147" actId="478"/>
          <ac:picMkLst>
            <pc:docMk/>
            <pc:sldMk cId="3414828390" sldId="526"/>
            <ac:picMk id="10" creationId="{F5BED342-A692-496D-A9B8-64E32E5EA174}"/>
          </ac:picMkLst>
        </pc:picChg>
        <pc:picChg chg="del mod ord">
          <ac:chgData name="Jonathan Loo" userId="d2d72d48b56f45d8" providerId="LiveId" clId="{B816A1F6-97B7-4ACD-A812-B0A1120B03B6}" dt="2020-11-20T21:25:51.143" v="10161" actId="478"/>
          <ac:picMkLst>
            <pc:docMk/>
            <pc:sldMk cId="3414828390" sldId="526"/>
            <ac:picMk id="12" creationId="{BFC61E3E-CAC5-4D66-A4DD-7CEE17BE0547}"/>
          </ac:picMkLst>
        </pc:picChg>
        <pc:picChg chg="del mod ord">
          <ac:chgData name="Jonathan Loo" userId="d2d72d48b56f45d8" providerId="LiveId" clId="{B816A1F6-97B7-4ACD-A812-B0A1120B03B6}" dt="2020-11-20T21:26:11.197" v="10176" actId="478"/>
          <ac:picMkLst>
            <pc:docMk/>
            <pc:sldMk cId="3414828390" sldId="526"/>
            <ac:picMk id="14" creationId="{E5691EF8-F63D-4D6E-BC32-8C74AB50AADC}"/>
          </ac:picMkLst>
        </pc:picChg>
        <pc:picChg chg="del mod ord">
          <ac:chgData name="Jonathan Loo" userId="d2d72d48b56f45d8" providerId="LiveId" clId="{B816A1F6-97B7-4ACD-A812-B0A1120B03B6}" dt="2020-11-20T21:26:44.843" v="10191" actId="478"/>
          <ac:picMkLst>
            <pc:docMk/>
            <pc:sldMk cId="3414828390" sldId="526"/>
            <ac:picMk id="16" creationId="{97DB53DB-2DDB-4B9B-B2AE-1E4EA0B480A4}"/>
          </ac:picMkLst>
        </pc:picChg>
        <pc:picChg chg="del mod ord">
          <ac:chgData name="Jonathan Loo" userId="d2d72d48b56f45d8" providerId="LiveId" clId="{B816A1F6-97B7-4ACD-A812-B0A1120B03B6}" dt="2020-11-20T21:27:09.100" v="10205" actId="478"/>
          <ac:picMkLst>
            <pc:docMk/>
            <pc:sldMk cId="3414828390" sldId="526"/>
            <ac:picMk id="18" creationId="{5DDDE9C6-0AAF-4461-84ED-504E4C6BA1F2}"/>
          </ac:picMkLst>
        </pc:picChg>
        <pc:picChg chg="mod ord">
          <ac:chgData name="Jonathan Loo" userId="d2d72d48b56f45d8" providerId="LiveId" clId="{B816A1F6-97B7-4ACD-A812-B0A1120B03B6}" dt="2020-11-20T21:48:54.854" v="10286" actId="1076"/>
          <ac:picMkLst>
            <pc:docMk/>
            <pc:sldMk cId="3414828390" sldId="526"/>
            <ac:picMk id="20" creationId="{98B7C66C-C623-466A-BA49-E885A0FD6FC1}"/>
          </ac:picMkLst>
        </pc:picChg>
        <pc:picChg chg="add mod">
          <ac:chgData name="Jonathan Loo" userId="d2d72d48b56f45d8" providerId="LiveId" clId="{B816A1F6-97B7-4ACD-A812-B0A1120B03B6}" dt="2020-11-20T21:48:35.269" v="10279" actId="1076"/>
          <ac:picMkLst>
            <pc:docMk/>
            <pc:sldMk cId="3414828390" sldId="526"/>
            <ac:picMk id="11266" creationId="{40CC1E60-0739-4ACA-843B-955C5C8EE1B8}"/>
          </ac:picMkLst>
        </pc:picChg>
      </pc:sldChg>
      <pc:sldChg chg="addSp delSp modSp new mod">
        <pc:chgData name="Jonathan Loo" userId="d2d72d48b56f45d8" providerId="LiveId" clId="{B816A1F6-97B7-4ACD-A812-B0A1120B03B6}" dt="2020-11-20T21:49:20.044" v="10287" actId="207"/>
        <pc:sldMkLst>
          <pc:docMk/>
          <pc:sldMk cId="2171457579" sldId="527"/>
        </pc:sldMkLst>
        <pc:spChg chg="mod">
          <ac:chgData name="Jonathan Loo" userId="d2d72d48b56f45d8" providerId="LiveId" clId="{B816A1F6-97B7-4ACD-A812-B0A1120B03B6}" dt="2020-11-20T20:49:54.542" v="9806" actId="20577"/>
          <ac:spMkLst>
            <pc:docMk/>
            <pc:sldMk cId="2171457579" sldId="527"/>
            <ac:spMk id="2" creationId="{4B522C0F-F2ED-4B00-8FAE-9D233B2E8BD0}"/>
          </ac:spMkLst>
        </pc:spChg>
        <pc:spChg chg="mod">
          <ac:chgData name="Jonathan Loo" userId="d2d72d48b56f45d8" providerId="LiveId" clId="{B816A1F6-97B7-4ACD-A812-B0A1120B03B6}" dt="2020-11-20T21:49:20.044" v="10287" actId="207"/>
          <ac:spMkLst>
            <pc:docMk/>
            <pc:sldMk cId="2171457579" sldId="527"/>
            <ac:spMk id="3" creationId="{EB1D3FB4-3104-4CD9-B1DA-0C2566CBC05B}"/>
          </ac:spMkLst>
        </pc:spChg>
        <pc:spChg chg="mod">
          <ac:chgData name="Jonathan Loo" userId="d2d72d48b56f45d8" providerId="LiveId" clId="{B816A1F6-97B7-4ACD-A812-B0A1120B03B6}" dt="2020-11-20T21:09:24.124" v="9955" actId="21"/>
          <ac:spMkLst>
            <pc:docMk/>
            <pc:sldMk cId="2171457579" sldId="527"/>
            <ac:spMk id="4" creationId="{E93DE7F3-7B93-4644-90A1-1908668E3D6B}"/>
          </ac:spMkLst>
        </pc:spChg>
        <pc:picChg chg="add mod">
          <ac:chgData name="Jonathan Loo" userId="d2d72d48b56f45d8" providerId="LiveId" clId="{B816A1F6-97B7-4ACD-A812-B0A1120B03B6}" dt="2020-11-20T21:10:50.776" v="9987" actId="1076"/>
          <ac:picMkLst>
            <pc:docMk/>
            <pc:sldMk cId="2171457579" sldId="527"/>
            <ac:picMk id="6" creationId="{E04EDA93-720A-40F9-BA50-36EDC0E9FC70}"/>
          </ac:picMkLst>
        </pc:picChg>
        <pc:picChg chg="del mod">
          <ac:chgData name="Jonathan Loo" userId="d2d72d48b56f45d8" providerId="LiveId" clId="{B816A1F6-97B7-4ACD-A812-B0A1120B03B6}" dt="2020-11-20T21:00:36.345" v="9850" actId="478"/>
          <ac:picMkLst>
            <pc:docMk/>
            <pc:sldMk cId="2171457579" sldId="527"/>
            <ac:picMk id="8" creationId="{7FFCF17C-70A3-453F-ABD7-79A9F6BD0B22}"/>
          </ac:picMkLst>
        </pc:picChg>
        <pc:picChg chg="del mod ord">
          <ac:chgData name="Jonathan Loo" userId="d2d72d48b56f45d8" providerId="LiveId" clId="{B816A1F6-97B7-4ACD-A812-B0A1120B03B6}" dt="2020-11-20T21:00:55.789" v="9864" actId="478"/>
          <ac:picMkLst>
            <pc:docMk/>
            <pc:sldMk cId="2171457579" sldId="527"/>
            <ac:picMk id="10" creationId="{FA5A1755-CDA5-4A3F-98DE-64C8D8B474B1}"/>
          </ac:picMkLst>
        </pc:picChg>
        <pc:picChg chg="del mod ord">
          <ac:chgData name="Jonathan Loo" userId="d2d72d48b56f45d8" providerId="LiveId" clId="{B816A1F6-97B7-4ACD-A812-B0A1120B03B6}" dt="2020-11-20T21:01:14.484" v="9878" actId="478"/>
          <ac:picMkLst>
            <pc:docMk/>
            <pc:sldMk cId="2171457579" sldId="527"/>
            <ac:picMk id="12" creationId="{B2B7FFE5-39CA-4CC9-BC7C-E73D5A5009BD}"/>
          </ac:picMkLst>
        </pc:picChg>
        <pc:picChg chg="del mod ord">
          <ac:chgData name="Jonathan Loo" userId="d2d72d48b56f45d8" providerId="LiveId" clId="{B816A1F6-97B7-4ACD-A812-B0A1120B03B6}" dt="2020-11-20T21:01:28.088" v="9892" actId="478"/>
          <ac:picMkLst>
            <pc:docMk/>
            <pc:sldMk cId="2171457579" sldId="527"/>
            <ac:picMk id="14" creationId="{5C40F72D-C873-47C4-A3BA-E07DA0F28053}"/>
          </ac:picMkLst>
        </pc:picChg>
        <pc:picChg chg="del mod ord">
          <ac:chgData name="Jonathan Loo" userId="d2d72d48b56f45d8" providerId="LiveId" clId="{B816A1F6-97B7-4ACD-A812-B0A1120B03B6}" dt="2020-11-20T21:08:47.019" v="9942" actId="478"/>
          <ac:picMkLst>
            <pc:docMk/>
            <pc:sldMk cId="2171457579" sldId="527"/>
            <ac:picMk id="16" creationId="{74E5E5AE-C029-4C49-B08B-4F1921622808}"/>
          </ac:picMkLst>
        </pc:picChg>
        <pc:picChg chg="mod ord">
          <ac:chgData name="Jonathan Loo" userId="d2d72d48b56f45d8" providerId="LiveId" clId="{B816A1F6-97B7-4ACD-A812-B0A1120B03B6}" dt="2020-11-20T21:10:48.052" v="9986" actId="1076"/>
          <ac:picMkLst>
            <pc:docMk/>
            <pc:sldMk cId="2171457579" sldId="527"/>
            <ac:picMk id="18" creationId="{460AE51E-B3EC-4D40-A6CC-76B983A7EDC3}"/>
          </ac:picMkLst>
        </pc:picChg>
      </pc:sldChg>
      <pc:sldChg chg="addSp modSp add mod">
        <pc:chgData name="Jonathan Loo" userId="d2d72d48b56f45d8" providerId="LiveId" clId="{B816A1F6-97B7-4ACD-A812-B0A1120B03B6}" dt="2020-11-21T15:19:37.973" v="10466" actId="20577"/>
        <pc:sldMkLst>
          <pc:docMk/>
          <pc:sldMk cId="160610346" sldId="528"/>
        </pc:sldMkLst>
        <pc:spChg chg="mod">
          <ac:chgData name="Jonathan Loo" userId="d2d72d48b56f45d8" providerId="LiveId" clId="{B816A1F6-97B7-4ACD-A812-B0A1120B03B6}" dt="2020-11-21T15:19:25.379" v="10440" actId="20577"/>
          <ac:spMkLst>
            <pc:docMk/>
            <pc:sldMk cId="160610346" sldId="528"/>
            <ac:spMk id="2" creationId="{888888FC-CBA7-4408-AF6E-23D90D025757}"/>
          </ac:spMkLst>
        </pc:spChg>
        <pc:spChg chg="add mod">
          <ac:chgData name="Jonathan Loo" userId="d2d72d48b56f45d8" providerId="LiveId" clId="{B816A1F6-97B7-4ACD-A812-B0A1120B03B6}" dt="2020-11-21T15:19:37.973" v="10466" actId="20577"/>
          <ac:spMkLst>
            <pc:docMk/>
            <pc:sldMk cId="160610346" sldId="528"/>
            <ac:spMk id="3" creationId="{4BAB7433-6594-439C-80D9-1878D395D1A1}"/>
          </ac:spMkLst>
        </pc:spChg>
        <pc:spChg chg="mod">
          <ac:chgData name="Jonathan Loo" userId="d2d72d48b56f45d8" providerId="LiveId" clId="{B816A1F6-97B7-4ACD-A812-B0A1120B03B6}" dt="2020-11-20T21:53:05.769" v="10345" actId="6549"/>
          <ac:spMkLst>
            <pc:docMk/>
            <pc:sldMk cId="160610346" sldId="528"/>
            <ac:spMk id="6" creationId="{A6AF40E5-CFA9-49FC-ACDA-DB0F984CAF82}"/>
          </ac:spMkLst>
        </pc:spChg>
      </pc:sldChg>
      <pc:sldChg chg="addSp delSp modSp new del mod modClrScheme chgLayout">
        <pc:chgData name="Jonathan Loo" userId="d2d72d48b56f45d8" providerId="LiveId" clId="{B816A1F6-97B7-4ACD-A812-B0A1120B03B6}" dt="2020-11-26T10:44:57.383" v="57095" actId="47"/>
        <pc:sldMkLst>
          <pc:docMk/>
          <pc:sldMk cId="1155817420" sldId="529"/>
        </pc:sldMkLst>
        <pc:spChg chg="del mod ord">
          <ac:chgData name="Jonathan Loo" userId="d2d72d48b56f45d8" providerId="LiveId" clId="{B816A1F6-97B7-4ACD-A812-B0A1120B03B6}" dt="2020-11-20T21:53:12.471" v="10347" actId="700"/>
          <ac:spMkLst>
            <pc:docMk/>
            <pc:sldMk cId="1155817420" sldId="529"/>
            <ac:spMk id="2" creationId="{1B4A695D-D4FB-4EB6-B081-03E8A6183983}"/>
          </ac:spMkLst>
        </pc:spChg>
        <pc:spChg chg="del mod ord">
          <ac:chgData name="Jonathan Loo" userId="d2d72d48b56f45d8" providerId="LiveId" clId="{B816A1F6-97B7-4ACD-A812-B0A1120B03B6}" dt="2020-11-20T21:53:12.471" v="10347" actId="700"/>
          <ac:spMkLst>
            <pc:docMk/>
            <pc:sldMk cId="1155817420" sldId="529"/>
            <ac:spMk id="3" creationId="{47064D24-FE02-4CDB-B046-39EA90E82D1B}"/>
          </ac:spMkLst>
        </pc:spChg>
        <pc:spChg chg="add mod ord">
          <ac:chgData name="Jonathan Loo" userId="d2d72d48b56f45d8" providerId="LiveId" clId="{B816A1F6-97B7-4ACD-A812-B0A1120B03B6}" dt="2020-11-20T21:53:12.471" v="10347" actId="700"/>
          <ac:spMkLst>
            <pc:docMk/>
            <pc:sldMk cId="1155817420" sldId="529"/>
            <ac:spMk id="4" creationId="{FEAFE2D4-2CBE-4260-9303-7ABA11F2F6A1}"/>
          </ac:spMkLst>
        </pc:spChg>
        <pc:spChg chg="add mod ord">
          <ac:chgData name="Jonathan Loo" userId="d2d72d48b56f45d8" providerId="LiveId" clId="{B816A1F6-97B7-4ACD-A812-B0A1120B03B6}" dt="2020-11-20T21:53:12.471" v="10347" actId="700"/>
          <ac:spMkLst>
            <pc:docMk/>
            <pc:sldMk cId="1155817420" sldId="529"/>
            <ac:spMk id="5" creationId="{F13806D8-2555-4185-9FCA-27EE53DB66AA}"/>
          </ac:spMkLst>
        </pc:spChg>
        <pc:spChg chg="add mod">
          <ac:chgData name="Jonathan Loo" userId="d2d72d48b56f45d8" providerId="LiveId" clId="{B816A1F6-97B7-4ACD-A812-B0A1120B03B6}" dt="2020-11-20T21:53:26.448" v="10351" actId="1076"/>
          <ac:spMkLst>
            <pc:docMk/>
            <pc:sldMk cId="1155817420" sldId="529"/>
            <ac:spMk id="8" creationId="{242D9F84-F6BB-4615-B2DA-7F03A61F7478}"/>
          </ac:spMkLst>
        </pc:spChg>
        <pc:spChg chg="add mod">
          <ac:chgData name="Jonathan Loo" userId="d2d72d48b56f45d8" providerId="LiveId" clId="{B816A1F6-97B7-4ACD-A812-B0A1120B03B6}" dt="2020-11-20T21:53:50.351" v="10353" actId="1076"/>
          <ac:spMkLst>
            <pc:docMk/>
            <pc:sldMk cId="1155817420" sldId="529"/>
            <ac:spMk id="10" creationId="{2947F724-4628-4F02-89E1-1B2B67F9AB00}"/>
          </ac:spMkLst>
        </pc:spChg>
        <pc:picChg chg="add mod">
          <ac:chgData name="Jonathan Loo" userId="d2d72d48b56f45d8" providerId="LiveId" clId="{B816A1F6-97B7-4ACD-A812-B0A1120B03B6}" dt="2020-11-20T21:53:16.732" v="10349" actId="1076"/>
          <ac:picMkLst>
            <pc:docMk/>
            <pc:sldMk cId="1155817420" sldId="529"/>
            <ac:picMk id="12290" creationId="{03C226FB-5A25-473A-9206-05CC839B94AA}"/>
          </ac:picMkLst>
        </pc:picChg>
      </pc:sldChg>
      <pc:sldChg chg="addSp delSp modSp new del mod modClrScheme chgLayout">
        <pc:chgData name="Jonathan Loo" userId="d2d72d48b56f45d8" providerId="LiveId" clId="{B816A1F6-97B7-4ACD-A812-B0A1120B03B6}" dt="2020-11-26T10:44:57.383" v="57095" actId="47"/>
        <pc:sldMkLst>
          <pc:docMk/>
          <pc:sldMk cId="546162884" sldId="530"/>
        </pc:sldMkLst>
        <pc:spChg chg="del mod ord">
          <ac:chgData name="Jonathan Loo" userId="d2d72d48b56f45d8" providerId="LiveId" clId="{B816A1F6-97B7-4ACD-A812-B0A1120B03B6}" dt="2020-11-20T21:55:31.577" v="10355" actId="700"/>
          <ac:spMkLst>
            <pc:docMk/>
            <pc:sldMk cId="546162884" sldId="530"/>
            <ac:spMk id="2" creationId="{3C3360F2-3ED8-4C4E-93D8-19FC01F1A7E2}"/>
          </ac:spMkLst>
        </pc:spChg>
        <pc:spChg chg="del mod ord">
          <ac:chgData name="Jonathan Loo" userId="d2d72d48b56f45d8" providerId="LiveId" clId="{B816A1F6-97B7-4ACD-A812-B0A1120B03B6}" dt="2020-11-20T21:55:31.577" v="10355" actId="700"/>
          <ac:spMkLst>
            <pc:docMk/>
            <pc:sldMk cId="546162884" sldId="530"/>
            <ac:spMk id="3" creationId="{C0CB5E0A-111E-4212-80CE-0786AF479A51}"/>
          </ac:spMkLst>
        </pc:spChg>
        <pc:spChg chg="add mod ord">
          <ac:chgData name="Jonathan Loo" userId="d2d72d48b56f45d8" providerId="LiveId" clId="{B816A1F6-97B7-4ACD-A812-B0A1120B03B6}" dt="2020-11-20T21:55:31.577" v="10355" actId="700"/>
          <ac:spMkLst>
            <pc:docMk/>
            <pc:sldMk cId="546162884" sldId="530"/>
            <ac:spMk id="4" creationId="{3ECAE7F5-5342-4731-BB90-B2BD5C4ABD14}"/>
          </ac:spMkLst>
        </pc:spChg>
        <pc:spChg chg="add mod ord">
          <ac:chgData name="Jonathan Loo" userId="d2d72d48b56f45d8" providerId="LiveId" clId="{B816A1F6-97B7-4ACD-A812-B0A1120B03B6}" dt="2020-11-20T21:55:31.577" v="10355" actId="700"/>
          <ac:spMkLst>
            <pc:docMk/>
            <pc:sldMk cId="546162884" sldId="530"/>
            <ac:spMk id="5" creationId="{B3100EB9-4BF0-4A3C-B69A-63B3A4EDA670}"/>
          </ac:spMkLst>
        </pc:spChg>
        <pc:picChg chg="add mod">
          <ac:chgData name="Jonathan Loo" userId="d2d72d48b56f45d8" providerId="LiveId" clId="{B816A1F6-97B7-4ACD-A812-B0A1120B03B6}" dt="2020-11-20T21:55:35.813" v="10357" actId="1076"/>
          <ac:picMkLst>
            <pc:docMk/>
            <pc:sldMk cId="546162884" sldId="530"/>
            <ac:picMk id="13314" creationId="{BE6DF6CE-4806-4DD2-8345-B6AD3BE5975A}"/>
          </ac:picMkLst>
        </pc:picChg>
      </pc:sldChg>
      <pc:sldChg chg="addSp new del ord">
        <pc:chgData name="Jonathan Loo" userId="d2d72d48b56f45d8" providerId="LiveId" clId="{B816A1F6-97B7-4ACD-A812-B0A1120B03B6}" dt="2020-11-26T10:44:57.383" v="57095" actId="47"/>
        <pc:sldMkLst>
          <pc:docMk/>
          <pc:sldMk cId="3689036725" sldId="531"/>
        </pc:sldMkLst>
        <pc:picChg chg="add">
          <ac:chgData name="Jonathan Loo" userId="d2d72d48b56f45d8" providerId="LiveId" clId="{B816A1F6-97B7-4ACD-A812-B0A1120B03B6}" dt="2020-11-21T15:17:47.214" v="10359"/>
          <ac:picMkLst>
            <pc:docMk/>
            <pc:sldMk cId="3689036725" sldId="531"/>
            <ac:picMk id="14338" creationId="{1B0F96ED-E4C3-4EAA-B1C7-5E32A26222CD}"/>
          </ac:picMkLst>
        </pc:picChg>
      </pc:sldChg>
      <pc:sldChg chg="addSp delSp modSp new del mod ord modClrScheme chgLayout">
        <pc:chgData name="Jonathan Loo" userId="d2d72d48b56f45d8" providerId="LiveId" clId="{B816A1F6-97B7-4ACD-A812-B0A1120B03B6}" dt="2020-11-21T16:00:05.940" v="10578" actId="47"/>
        <pc:sldMkLst>
          <pc:docMk/>
          <pc:sldMk cId="1903435494" sldId="532"/>
        </pc:sldMkLst>
        <pc:spChg chg="del mod ord">
          <ac:chgData name="Jonathan Loo" userId="d2d72d48b56f45d8" providerId="LiveId" clId="{B816A1F6-97B7-4ACD-A812-B0A1120B03B6}" dt="2020-11-21T15:20:22.023" v="10471" actId="700"/>
          <ac:spMkLst>
            <pc:docMk/>
            <pc:sldMk cId="1903435494" sldId="532"/>
            <ac:spMk id="2" creationId="{C083BE4D-A884-46F8-9AAE-62A5F0D7DBF5}"/>
          </ac:spMkLst>
        </pc:spChg>
        <pc:spChg chg="del mod ord">
          <ac:chgData name="Jonathan Loo" userId="d2d72d48b56f45d8" providerId="LiveId" clId="{B816A1F6-97B7-4ACD-A812-B0A1120B03B6}" dt="2020-11-21T15:20:22.023" v="10471" actId="700"/>
          <ac:spMkLst>
            <pc:docMk/>
            <pc:sldMk cId="1903435494" sldId="532"/>
            <ac:spMk id="3" creationId="{90032F45-A470-4B0E-A332-DFEEC2E701EA}"/>
          </ac:spMkLst>
        </pc:spChg>
        <pc:spChg chg="add mod ord">
          <ac:chgData name="Jonathan Loo" userId="d2d72d48b56f45d8" providerId="LiveId" clId="{B816A1F6-97B7-4ACD-A812-B0A1120B03B6}" dt="2020-11-21T15:20:22.023" v="10471" actId="700"/>
          <ac:spMkLst>
            <pc:docMk/>
            <pc:sldMk cId="1903435494" sldId="532"/>
            <ac:spMk id="4" creationId="{4F653C1C-F504-4587-8674-DB30D99E38B7}"/>
          </ac:spMkLst>
        </pc:spChg>
        <pc:spChg chg="add del mod ord">
          <ac:chgData name="Jonathan Loo" userId="d2d72d48b56f45d8" providerId="LiveId" clId="{B816A1F6-97B7-4ACD-A812-B0A1120B03B6}" dt="2020-11-21T15:48:55.872" v="10478"/>
          <ac:spMkLst>
            <pc:docMk/>
            <pc:sldMk cId="1903435494" sldId="532"/>
            <ac:spMk id="5" creationId="{F71326B7-A525-4ACB-B2A9-AB6F9EB9DB88}"/>
          </ac:spMkLst>
        </pc:spChg>
        <pc:spChg chg="add del mod">
          <ac:chgData name="Jonathan Loo" userId="d2d72d48b56f45d8" providerId="LiveId" clId="{B816A1F6-97B7-4ACD-A812-B0A1120B03B6}" dt="2020-11-21T15:49:10.780" v="10480"/>
          <ac:spMkLst>
            <pc:docMk/>
            <pc:sldMk cId="1903435494" sldId="532"/>
            <ac:spMk id="11" creationId="{0EE28B35-7C4E-40BE-BDA8-538C73624235}"/>
          </ac:spMkLst>
        </pc:spChg>
        <pc:spChg chg="add del mod">
          <ac:chgData name="Jonathan Loo" userId="d2d72d48b56f45d8" providerId="LiveId" clId="{B816A1F6-97B7-4ACD-A812-B0A1120B03B6}" dt="2020-11-21T15:49:17.292" v="10483"/>
          <ac:spMkLst>
            <pc:docMk/>
            <pc:sldMk cId="1903435494" sldId="532"/>
            <ac:spMk id="15" creationId="{E5B2E07A-A4F2-4D3D-8BA2-375CADDDF7DF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19" creationId="{07732638-6CC3-4FFC-911D-10414BD3B865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20" creationId="{D8A9A551-0A6D-4390-B40C-A1CB8CABD23F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21" creationId="{AF23DE01-3E8A-4AAE-A385-C3C7169165BD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22" creationId="{B5A4615D-7F63-400F-A926-4EB8400B4E0A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23" creationId="{8D381AC2-FBC9-4294-AAAB-6337F6E9F8D9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24" creationId="{D2E3AE93-9702-4269-A438-D517657B4E35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25" creationId="{EDEF8032-1D33-46C4-9349-62BABCA9DAAA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26" creationId="{6661D374-37A7-4418-991D-0EC2A56C9CD9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27" creationId="{4D81CF2C-866A-4254-9BEE-FF1C79BC5BA4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28" creationId="{3CE78887-6F7F-465D-9ABD-3C2E9E8FCD9C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29" creationId="{44E1B5ED-1FDE-4F41-94E6-E64DB710022A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30" creationId="{7080C36C-284A-47E2-ADA1-4A15C7B60F27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31" creationId="{EE04CB70-7990-4500-A72D-E7DDE5EFEC1E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32" creationId="{FCEC226A-F52A-455B-A9A3-B3DCD3587672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33" creationId="{0F633ACB-864C-4F3B-91A7-836185DA4EF3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34" creationId="{8E9369E2-658B-4D1E-AE03-4BC51F256142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35" creationId="{07B8B573-2EF7-41C6-AAD1-788FD4743B60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36" creationId="{2E0237A2-D12B-41F9-B4AB-55B48B8ABBD8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37" creationId="{5EFB64D7-73D2-4A38-B01B-989FB59C42EF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38" creationId="{7E2AFE86-14AE-4447-BC9E-ABC3CD81850B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39" creationId="{0C3A1FC4-2EAB-4105-9748-7FC83BB281C0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40" creationId="{00DDA7EB-8574-4CAE-A2D1-33F088C893E9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41" creationId="{42798E47-0DE3-4B2C-B65B-8E1DB3EE2A48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42" creationId="{F82A393B-5431-44FD-991E-2DB94694FA7A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43" creationId="{99C41F68-C7FC-45FB-97AA-D2C888DD81BC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44" creationId="{CD3E47C9-E37D-4357-AF9D-43740EBD639C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45" creationId="{4FBC8F0A-A498-4B8C-83F5-C2C0EF9495E4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46" creationId="{F0784E7D-2409-493C-A3F8-7E24C9BC457F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47" creationId="{E0C89798-E56A-4065-8525-A2BCB4817394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48" creationId="{BA24357F-1A85-4ED6-AF40-7FEEF40126F8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49" creationId="{9D0B31BC-B7F2-4F2B-8C2E-53944210B1E3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50" creationId="{409ACBB8-58CC-4BEE-AA82-7FF093207C6A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51" creationId="{CB04CFE7-D230-4072-9920-4199A145CA5A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52" creationId="{192F8DC8-3A89-4837-B31C-526781A828C1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53" creationId="{7607C10B-F127-4F6C-B9A6-F9B12C4BE6AA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54" creationId="{FD877093-FBA1-4412-9DBC-C575B7A2C47C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55" creationId="{13F387E6-8049-44BA-9400-62CE62E0075A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56" creationId="{321FEA2C-186C-4EA9-850C-C9B23F7D593F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57" creationId="{C056ED8C-2C5B-4B2E-ACDF-D0404D2DE919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58" creationId="{47AE14CE-4FC9-4E29-8B04-4753325DD7D9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59" creationId="{1350F07E-2075-4039-951E-5B94E19EFAB1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60" creationId="{83728F69-81BB-4E16-8965-DCAFB95A4477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61" creationId="{0B4C6D7C-FFE3-491D-8BB2-85FDB6392835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62" creationId="{0AC3153E-ADCC-4202-A4F2-5BF5C9C37FE6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63" creationId="{A1603BB6-EA0E-4689-8605-2CE221329D6D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64" creationId="{CDA093B6-9B53-4F10-BB0D-BF3E449B3616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65" creationId="{E547F193-C17C-41A9-87BB-8C18BF295C5F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66" creationId="{1F894688-384B-476F-BE47-ED3631BBC05F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67" creationId="{2E7A767C-95B9-4312-9A2F-AC8A87981BC2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68" creationId="{DAECB6A9-A72D-4E11-BF09-E4A0A7923795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69" creationId="{6E8A23D0-9F75-4A64-A708-E8568DFADFED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70" creationId="{5DAD9474-3051-441F-B861-6CF81DB55C14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71" creationId="{9293A2A2-D5B9-46C9-940E-884CC4C5D2C5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72" creationId="{42AE0CEA-7D75-4AE7-B74F-48DA6DBED9F8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73" creationId="{E588390E-F0B4-4FA5-93C6-A7CCE4AE60C8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74" creationId="{63C66FEC-0ED4-4731-BF3F-E937745B24A2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75" creationId="{219DB884-2F85-4B34-AB4C-E5949C1CA5CB}"/>
          </ac:spMkLst>
        </pc:spChg>
        <pc:spChg chg="mod">
          <ac:chgData name="Jonathan Loo" userId="d2d72d48b56f45d8" providerId="LiveId" clId="{B816A1F6-97B7-4ACD-A812-B0A1120B03B6}" dt="2020-11-21T15:49:22.700" v="10484" actId="27803"/>
          <ac:spMkLst>
            <pc:docMk/>
            <pc:sldMk cId="1903435494" sldId="532"/>
            <ac:spMk id="76" creationId="{023EFB26-8550-45A4-AC03-23DCBA8E1B3B}"/>
          </ac:spMkLst>
        </pc:spChg>
        <pc:grpChg chg="del mod">
          <ac:chgData name="Jonathan Loo" userId="d2d72d48b56f45d8" providerId="LiveId" clId="{B816A1F6-97B7-4ACD-A812-B0A1120B03B6}" dt="2020-11-21T15:50:08.917" v="10487" actId="478"/>
          <ac:grpSpMkLst>
            <pc:docMk/>
            <pc:sldMk cId="1903435494" sldId="532"/>
            <ac:grpSpMk id="18" creationId="{68F2303B-0BD5-4D54-9F87-4B23B9F72952}"/>
          </ac:grpSpMkLst>
        </pc:grpChg>
        <pc:picChg chg="add del mod modCrop">
          <ac:chgData name="Jonathan Loo" userId="d2d72d48b56f45d8" providerId="LiveId" clId="{B816A1F6-97B7-4ACD-A812-B0A1120B03B6}" dt="2020-11-21T15:47:57.844" v="10477"/>
          <ac:picMkLst>
            <pc:docMk/>
            <pc:sldMk cId="1903435494" sldId="532"/>
            <ac:picMk id="7" creationId="{9397010F-91DD-4DE4-A2E6-63D0B0351C5B}"/>
          </ac:picMkLst>
        </pc:picChg>
        <pc:picChg chg="add del mod">
          <ac:chgData name="Jonathan Loo" userId="d2d72d48b56f45d8" providerId="LiveId" clId="{B816A1F6-97B7-4ACD-A812-B0A1120B03B6}" dt="2020-11-21T15:48:59.409" v="10479" actId="478"/>
          <ac:picMkLst>
            <pc:docMk/>
            <pc:sldMk cId="1903435494" sldId="532"/>
            <ac:picMk id="9" creationId="{AE774874-23E6-4905-806F-5729E42A189B}"/>
          </ac:picMkLst>
        </pc:picChg>
        <pc:picChg chg="add del mod">
          <ac:chgData name="Jonathan Loo" userId="d2d72d48b56f45d8" providerId="LiveId" clId="{B816A1F6-97B7-4ACD-A812-B0A1120B03B6}" dt="2020-11-21T15:49:13.692" v="10482" actId="478"/>
          <ac:picMkLst>
            <pc:docMk/>
            <pc:sldMk cId="1903435494" sldId="532"/>
            <ac:picMk id="13" creationId="{B78BA5C0-0DBD-4B12-BBC2-8783716BD69E}"/>
          </ac:picMkLst>
        </pc:picChg>
        <pc:picChg chg="add del mod">
          <ac:chgData name="Jonathan Loo" userId="d2d72d48b56f45d8" providerId="LiveId" clId="{B816A1F6-97B7-4ACD-A812-B0A1120B03B6}" dt="2020-11-21T15:49:22.700" v="10484" actId="27803"/>
          <ac:picMkLst>
            <pc:docMk/>
            <pc:sldMk cId="1903435494" sldId="532"/>
            <ac:picMk id="17" creationId="{68F2303B-0BD5-4D54-9F87-4B23B9F72952}"/>
          </ac:picMkLst>
        </pc:picChg>
        <pc:picChg chg="add del mod">
          <ac:chgData name="Jonathan Loo" userId="d2d72d48b56f45d8" providerId="LiveId" clId="{B816A1F6-97B7-4ACD-A812-B0A1120B03B6}" dt="2020-11-21T15:59:54.059" v="10570" actId="478"/>
          <ac:picMkLst>
            <pc:docMk/>
            <pc:sldMk cId="1903435494" sldId="532"/>
            <ac:picMk id="78" creationId="{2732C652-22A3-4131-8CEA-2AD54D145E15}"/>
          </ac:picMkLst>
        </pc:picChg>
        <pc:picChg chg="add del mod">
          <ac:chgData name="Jonathan Loo" userId="d2d72d48b56f45d8" providerId="LiveId" clId="{B816A1F6-97B7-4ACD-A812-B0A1120B03B6}" dt="2020-11-21T15:59:54.659" v="10571" actId="478"/>
          <ac:picMkLst>
            <pc:docMk/>
            <pc:sldMk cId="1903435494" sldId="532"/>
            <ac:picMk id="80" creationId="{77579168-9F13-4BD1-B536-87233CCB6D84}"/>
          </ac:picMkLst>
        </pc:picChg>
        <pc:picChg chg="add del mod">
          <ac:chgData name="Jonathan Loo" userId="d2d72d48b56f45d8" providerId="LiveId" clId="{B816A1F6-97B7-4ACD-A812-B0A1120B03B6}" dt="2020-11-21T15:59:53.432" v="10569"/>
          <ac:picMkLst>
            <pc:docMk/>
            <pc:sldMk cId="1903435494" sldId="532"/>
            <ac:picMk id="82" creationId="{B90F51A7-43EC-4096-A049-A1EF3DBD8A76}"/>
          </ac:picMkLst>
        </pc:picChg>
      </pc:sldChg>
      <pc:sldChg chg="addSp delSp modSp add del mod">
        <pc:chgData name="Jonathan Loo" userId="d2d72d48b56f45d8" providerId="LiveId" clId="{B816A1F6-97B7-4ACD-A812-B0A1120B03B6}" dt="2020-11-21T20:07:24.742" v="13810" actId="47"/>
        <pc:sldMkLst>
          <pc:docMk/>
          <pc:sldMk cId="2356235739" sldId="533"/>
        </pc:sldMkLst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3" creationId="{24802EDE-456F-4431-8F89-20B7C879D288}"/>
          </ac:spMkLst>
        </pc:spChg>
        <pc:spChg chg="mod">
          <ac:chgData name="Jonathan Loo" userId="d2d72d48b56f45d8" providerId="LiveId" clId="{B816A1F6-97B7-4ACD-A812-B0A1120B03B6}" dt="2020-11-21T17:33:01.616" v="13232" actId="20577"/>
          <ac:spMkLst>
            <pc:docMk/>
            <pc:sldMk cId="2356235739" sldId="533"/>
            <ac:spMk id="4" creationId="{4F653C1C-F504-4587-8674-DB30D99E38B7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5" creationId="{9A117F5C-36C4-4008-AD7D-F028753C31DE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6" creationId="{C10EAF58-6545-4F6D-A20C-6B20902B9AB5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7" creationId="{965A7F40-4ADE-46F7-B421-B763C657EF58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8" creationId="{CB30217B-5B30-4604-9F72-A332D3F42061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9" creationId="{80BE9E77-7844-4D82-8C82-9485D4B74E3C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10" creationId="{C95CD753-9CD6-454E-BDF6-7413E9570A1E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11" creationId="{34F594D6-0C78-4168-A62D-4012041BEA7E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12" creationId="{0226F53F-1475-412A-B00B-6D9AA6498F39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13" creationId="{F6719566-A811-40EE-8269-A751C55B8126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14" creationId="{90D8A32B-F7BF-49F6-964F-A3B2B6680724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15" creationId="{A807B57D-F23C-4B90-876B-A7573DC0BD95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16" creationId="{639A8EC5-9FFD-457D-BDE5-18573D13BF3C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17" creationId="{D91C3181-9AC3-43CC-A74C-C0F394B6CF19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18" creationId="{D8DE090B-6723-4586-8FD7-E82EDBCA9CE9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19" creationId="{52959C94-CC70-40E3-B914-9114EA6591A3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20" creationId="{D598FAAE-6301-4CCC-BACD-69889E9D11CF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21" creationId="{FF77B284-379E-4586-AFC2-D964FB7A7ABB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22" creationId="{53B9018F-EC3B-4A57-AA4F-5FC158070E8D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23" creationId="{201C590F-ADE6-4B02-A93F-33C9AD911023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24" creationId="{A4C7E8A0-72A9-48D4-A6B0-6F38BA687319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25" creationId="{D863D15B-E100-4D74-BEB0-B1ED45408CD0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26" creationId="{7F39AEF7-0A16-44D9-A23C-D1DD6AF32318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27" creationId="{2B48BC5C-8355-4E7F-B85C-0061DB4F6FEE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28" creationId="{4D9C8F66-D792-4E15-B42A-E7A78B5BC71B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29" creationId="{87F732B2-AE17-44DB-9CEF-DC227E7FCA94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30" creationId="{1F0A8DD4-A8DA-4327-BD40-8807075C9CF5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31" creationId="{ED5A06F0-C68C-42E3-A3F4-0B83AE3D6644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32" creationId="{AA1641B0-E63C-4DCF-86C2-191D7AD0FBF7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33" creationId="{25CA4F60-6FBB-4AA2-AD5B-2A3532287360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34" creationId="{1F1B5262-0913-450B-B894-C2A9C112DA92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35" creationId="{3B30EB76-AED9-4C1E-BAEC-E621B332661A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36" creationId="{0AEF58E4-2FEB-4F74-8EFB-F9881836BD3F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37" creationId="{47BFD5A1-9D5E-494D-89DD-20EE2207BCE3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38" creationId="{266C5485-D5E8-4C31-ABAD-8BDA3A1FBAAE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39" creationId="{B9AF8C6E-7FD2-4B8F-92B5-7BE34B0E7EEB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40" creationId="{846B7759-7634-4C59-9851-F9FA86998E48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41" creationId="{8043B6BC-0E50-44FB-A02C-0FE789AC1EAD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42" creationId="{6BCEAE16-95C6-41EE-AE36-3CA482D2CEBF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43" creationId="{FAD8B8CB-E898-463D-8C04-B5D81B7E7C5B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44" creationId="{BCFDAF1A-155A-4EB2-A72F-A74028734729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45" creationId="{BE1503F8-2437-4D5E-A702-E32ED7AA0D60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46" creationId="{E9ADF130-93E7-4B1D-A52C-4745271346B3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47" creationId="{B0C8D584-8428-4220-8A64-9B5C936E5212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48" creationId="{327888E3-75EE-4BBA-8A1E-5837CADD226C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49" creationId="{3B5BB0AC-EF8C-49AE-B99C-0732503924F7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50" creationId="{13936CC5-98E6-4E98-A06D-C524093C4B03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51" creationId="{453B5728-24A2-451C-8412-FAA8768FE19C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52" creationId="{FC82A959-112E-4F0F-BF5C-7CA8CC165C52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53" creationId="{8611152C-045B-4363-9659-932BC5BD9B09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54" creationId="{C29A1C84-D0BD-448A-950F-A43980BA34DE}"/>
          </ac:spMkLst>
        </pc:spChg>
        <pc:spChg chg="del mod">
          <ac:chgData name="Jonathan Loo" userId="d2d72d48b56f45d8" providerId="LiveId" clId="{B816A1F6-97B7-4ACD-A812-B0A1120B03B6}" dt="2020-11-21T15:51:23.344" v="10495" actId="478"/>
          <ac:spMkLst>
            <pc:docMk/>
            <pc:sldMk cId="2356235739" sldId="533"/>
            <ac:spMk id="55" creationId="{FA2FD927-B03F-4080-AB85-2FBB20163176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56" creationId="{9FDCBBF8-E606-48E8-AB69-B90D8040FF7E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57" creationId="{FB49091A-EFF8-4178-B71F-E91103F1C1CF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58" creationId="{C3B7A4AB-505D-42D0-AA3F-67AF21AC1F47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59" creationId="{4D4ADCD8-C605-4CF0-AA70-A6D53AA2807D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60" creationId="{55BA5DAF-13BD-44BD-8F9B-206FA915F40B}"/>
          </ac:spMkLst>
        </pc:spChg>
        <pc:spChg chg="mod">
          <ac:chgData name="Jonathan Loo" userId="d2d72d48b56f45d8" providerId="LiveId" clId="{B816A1F6-97B7-4ACD-A812-B0A1120B03B6}" dt="2020-11-21T15:50:57.055" v="10493" actId="27803"/>
          <ac:spMkLst>
            <pc:docMk/>
            <pc:sldMk cId="2356235739" sldId="533"/>
            <ac:spMk id="61" creationId="{ADD496C9-4CEC-46FD-9B17-D9E6B3043290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65" creationId="{345058BD-78BE-492E-A6E1-312C2B788CD4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66" creationId="{3FC70865-0786-4A29-BCDE-D294C685151F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67" creationId="{5D58D00B-56F4-4ADD-96E3-8035E621BCE7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68" creationId="{40518D6E-04F6-49A8-8F6A-D9D5A751BAF3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69" creationId="{E44182C5-59F0-49A3-88A1-2700A083B05D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70" creationId="{4A0E2722-E054-4FFC-93A1-7335D0D0EBB8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71" creationId="{958742D9-3EED-41A4-BC4E-E85B7F50383B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72" creationId="{E680CA57-FC67-4AF3-A629-B44C66AD53B2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73" creationId="{10C07DF6-9860-48F9-A727-4FF27659AFC2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74" creationId="{135235FC-46C4-4839-A88F-3CA37A932C07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75" creationId="{29A209A2-00BE-4CFF-9899-4B68F0BDD8C1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76" creationId="{C6D17407-BFD0-4169-A72E-21946561E131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77" creationId="{97B6B82D-94A5-433E-9322-2E8210183637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79" creationId="{9F00FA19-4487-47A5-B76F-FAB98DA2A8B2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81" creationId="{ABA8FC6F-1708-435D-AA34-CC4EB09956F4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82" creationId="{EDDDDA4C-488E-4843-AAF2-07CD9C05CC61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83" creationId="{D4D87613-F491-4221-A8DD-27603EFB82A1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84" creationId="{24A10F7A-D140-493F-A5C7-B994B2AD7617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85" creationId="{6307B0C7-1151-4C4E-8832-79C5A561AC17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86" creationId="{00215DE1-4248-4A93-ABFA-8BDC45E39C21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87" creationId="{50EF7D1E-0B7E-4D25-96A6-0377C8366AF9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88" creationId="{80BA7E98-6DD1-4372-8457-24C5E6E55280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89" creationId="{F10DA6FA-760C-4777-8E27-D97D84141B76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90" creationId="{C58F9F7D-C041-48E9-82EB-B294F7D04AAF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91" creationId="{BF91908F-2975-4DA0-AD2F-726DF7070641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92" creationId="{D582431E-1F44-4B3A-8CEC-F9DC253224DF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93" creationId="{73FA0E8D-8001-47C4-AEFE-CA37A57587FB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94" creationId="{DAD55E28-33B2-4D7B-B099-0A6C07997FC7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95" creationId="{F1DD12FA-23D8-47B3-9256-C47101272B3D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96" creationId="{970C84B8-8507-4980-84D1-0C3592BF7BA4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97" creationId="{C2AB9F10-6857-4F44-9091-B2B228FDDB59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98" creationId="{A4502C7E-4018-4831-AA41-C552A9BCD255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99" creationId="{56D84F5A-0D03-46A2-AE9A-DABB2EE42BBE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00" creationId="{650898E3-EC79-4B1A-B5A6-893985630731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01" creationId="{1514A6F6-47E9-4F56-ACC3-8668737BFBBD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02" creationId="{F4F0D30C-567A-4F44-9EA9-8904B524D0E6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03" creationId="{6CA711F5-18AE-42F7-91F6-D4F51396DA68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04" creationId="{2CF4E2A8-3921-42E3-A550-3C8350509FA1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05" creationId="{7CC069A1-B041-402D-8936-872B5C2CBA25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06" creationId="{AF8B180A-7DA6-417F-ACFE-D58F96172CFF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07" creationId="{24B5A2E5-FB84-468E-A1E3-FCFA9653881A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08" creationId="{BD5C9CF9-1529-42CE-90A7-99D7CD92BCBF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09" creationId="{D82D785B-1EA6-4A42-B158-286BEB5A1933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10" creationId="{D75D8D53-758A-4EBA-9B63-8B0E31280848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11" creationId="{713B06EB-B8FF-4B52-98A1-0571F0C31D61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12" creationId="{FF4F03DE-6AB3-40A9-8055-5DE891422654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13" creationId="{D90848E4-E814-4CA5-AEA1-20B2B56AFE52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14" creationId="{40BB6A5A-B239-4B6D-A60F-9430DD989182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15" creationId="{E599C439-3486-44D1-8651-330E4787BA0B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16" creationId="{AE2270BD-F376-4DDB-A13C-F4FA44DD0309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17" creationId="{72B168E7-9275-402C-A717-A4FD80554917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18" creationId="{EBFBAAA0-06B4-44AF-B0B4-750EA4801E69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19" creationId="{C01E1734-D835-4498-A54B-E787D68F0355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20" creationId="{31D5A680-EA99-4A74-8A55-07226B05B8C1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21" creationId="{7D348167-4EF4-48EE-88E4-A75760DD29C1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22" creationId="{4AF1EB1F-17A9-4EAB-AD76-0185A8A365AF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23" creationId="{7480B643-62EE-49AB-BB57-6D50E8474146}"/>
          </ac:spMkLst>
        </pc:spChg>
        <pc:spChg chg="mod">
          <ac:chgData name="Jonathan Loo" userId="d2d72d48b56f45d8" providerId="LiveId" clId="{B816A1F6-97B7-4ACD-A812-B0A1120B03B6}" dt="2020-11-21T15:52:37.151" v="10499" actId="27803"/>
          <ac:spMkLst>
            <pc:docMk/>
            <pc:sldMk cId="2356235739" sldId="533"/>
            <ac:spMk id="124" creationId="{B87EB7DC-72C5-408E-B73C-30BEBA2E20C8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28" creationId="{D8F737BC-B4D9-4CEE-B6F0-0A93A4693D76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29" creationId="{60716E1F-9793-42B9-A6B0-E2CEAF3DB9F9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30" creationId="{D41C2840-07A9-4B4C-92AF-312E79F92CD4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31" creationId="{583980C8-7078-4387-A2A8-54EFBFC48C61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32" creationId="{B2D1E308-A0A7-42AD-A946-0A859647B25A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33" creationId="{1D28D2B3-8ABE-4C35-9BE5-20DBE740A344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34" creationId="{D7D57471-DDDE-46E6-9C8B-5760342A297A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35" creationId="{090E5FFA-327A-474A-BA98-179C38704899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36" creationId="{5AB689EE-1481-47D7-96CA-69CF177A07DE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37" creationId="{8D18CBC1-1360-4885-BFC3-98F3902CEDA4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38" creationId="{AE98F595-41CE-4C90-9D37-BF04C4D5BD74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39" creationId="{F40FFF06-1E68-4BC1-AB23-D66786874540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40" creationId="{5699D0C6-33D6-44DE-BED8-07F600FF5F5D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41" creationId="{F3C034EE-91F6-4958-A19B-ED2BA4CD19DD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42" creationId="{F651F008-FA99-47B6-8383-F3CFFB47A4E6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43" creationId="{8380DE5C-CAE8-4931-B43D-92C19A855BCA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44" creationId="{4CD7E2DA-08CA-4EC8-8273-88F7E304D091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45" creationId="{CEBDA7FF-AE97-47CE-8642-B487DE1F24D2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46" creationId="{8921E8CF-17E2-4AD5-9F96-6A0A98DB494F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47" creationId="{7BF3E80A-E8F2-4E9E-B4F8-A83F85F9DF49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48" creationId="{D35099F6-950A-465D-BF5F-AB6AEE453753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49" creationId="{2EE4E6AC-75BC-446E-8DB4-9D32BE6E7CF8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50" creationId="{EAFE5FA7-7B19-4E9B-B4EE-46FDA1DAD408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51" creationId="{9DF56BEF-2C86-436D-931D-D5F119BF48B7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52" creationId="{570B9548-871C-41BB-8E36-C5A91794AE69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53" creationId="{29EE38B9-E530-488F-95C4-7C921BFFC943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54" creationId="{61C6C62E-43CE-4D2D-92D6-5DFD19D34D82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55" creationId="{1A737E41-B6A0-4804-AF6F-1337F86A6AC0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56" creationId="{B7EA6E60-7386-46E1-AF53-32F91D2BFB50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57" creationId="{AAB4E281-3033-4A0E-8F27-4759A743C54A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58" creationId="{C3A168C6-98E6-49C2-AC0A-B6E8BD25D7AE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59" creationId="{0E7516AB-B424-4E68-9FF9-6E966F3C135D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60" creationId="{233DA5E4-7129-4518-84A6-80E0CB8B8A4E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61" creationId="{E2C77938-9525-444A-914E-7BEB8E36DF17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62" creationId="{705317C2-3D43-4D2A-9506-10C88399B1D8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63" creationId="{C611735E-616D-4B84-8524-4F7DE0077449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64" creationId="{B78DE154-573A-40C8-87C4-A7FECD83AF80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65" creationId="{834A9400-6829-45EA-98A3-3E315265C2D5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66" creationId="{91A9B095-B1FF-4A77-94B9-73A78FD601FD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67" creationId="{91D18FCD-27B8-4450-86F5-4DACA2C5500A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68" creationId="{5D37D8AD-CA6A-41EF-A4D9-EBD77ACFDF3B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69" creationId="{4A5A9CF6-9D68-4FA2-9DF1-D8C810F6BF79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70" creationId="{3B935532-8FDD-4441-9CB5-B5BD1778821F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71" creationId="{437818F7-EBA6-406F-BDBB-BD326325E6EB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72" creationId="{0300C814-52E7-4D13-97C3-7BCE114866BA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73" creationId="{57CDCB8F-13DB-41AB-B00D-B4352BC4916E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74" creationId="{8EF2D567-26CC-441F-A660-A40A134164F3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75" creationId="{90F415B9-9CD1-4AC4-84DB-B3C142C9E7AD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76" creationId="{2E6C116C-4D03-4D67-8871-C747C6BFB5F1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77" creationId="{62263C4A-8FA7-454E-A87B-8CC660F486D5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78" creationId="{3971A84E-7AD5-4DD2-A643-831AD07549BE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79" creationId="{9B36C193-7DDB-497B-9927-B296DFD3DF94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80" creationId="{C648816E-59C8-4BC0-B3C6-C87ABC9E488A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81" creationId="{08E8B5A8-0F87-4FEB-8D96-09E222D9A99A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82" creationId="{F2C672B4-18C4-4CE0-8751-B18E63043E19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83" creationId="{3888D35E-2EB9-4287-91C7-A3BF5620A80C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84" creationId="{4D466CFC-B1EF-4702-973C-2100F72B952C}"/>
          </ac:spMkLst>
        </pc:spChg>
        <pc:spChg chg="del mod topLvl">
          <ac:chgData name="Jonathan Loo" userId="d2d72d48b56f45d8" providerId="LiveId" clId="{B816A1F6-97B7-4ACD-A812-B0A1120B03B6}" dt="2020-11-21T15:55:36.627" v="10507" actId="478"/>
          <ac:spMkLst>
            <pc:docMk/>
            <pc:sldMk cId="2356235739" sldId="533"/>
            <ac:spMk id="185" creationId="{50D6554C-1C6A-4EC6-8C10-4E2C975C5F88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191" creationId="{035B8CCF-8639-4286-8E17-16C81780ACF6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192" creationId="{2E2FC503-622F-4DDE-907C-135219C2FCF3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193" creationId="{1949AFD0-4A87-4BB6-99D3-B281A4717F06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194" creationId="{1E4AD042-2905-4F72-BB98-8AAB546DE40A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195" creationId="{4DB8B22A-E890-4434-B9BF-38DB6D119CC4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196" creationId="{16379175-41E9-4BF8-8245-07B495FF26DC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197" creationId="{D1FCBA8C-6FBE-42AB-B0D7-CC5D4C1747C6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198" creationId="{83544844-589A-4CF6-A730-F93D76AB5D3F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199" creationId="{0F3D70E0-6884-45DE-8A2D-744E9C737CF4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00" creationId="{1A255637-AC57-4A3A-BC1B-891DE13F5EFC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01" creationId="{5B760287-756B-4709-823E-F6C668311EFC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02" creationId="{675FD406-81A9-414A-AD90-1D2A50BD49B0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03" creationId="{2D62984A-23C6-4736-9CE9-88BB19EEA85C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04" creationId="{034CF286-8C26-47BB-ADE8-9A42280A66B1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05" creationId="{B86F977E-C52A-480A-879C-AEC1C2E4FB77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06" creationId="{E43086A9-9FD2-46E5-99DF-33FEA722FD06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07" creationId="{A3DCB6A9-7CB9-45FB-90F2-A1020D4D03C5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08" creationId="{BCD49285-7960-4795-8E2A-9EAB853A61F1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09" creationId="{5CFBEF2C-F820-447A-BAA7-BF435E832ACE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10" creationId="{B87FCF76-849E-422E-8791-B196A777005A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11" creationId="{C9CE3763-C4FF-479E-8575-CCBD243E103C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12" creationId="{91448316-9CFC-46D8-B335-3E56C38DF7B8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13" creationId="{45573F15-E611-4756-9442-8566F15605CD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14" creationId="{6F062084-E98B-40F5-ABF3-38AE4E89BA26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15" creationId="{C8F3BBA3-FD6C-4698-9484-DEA4E020EEB4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16" creationId="{D736CFC2-CA2B-4F34-8055-8842E3ACC46C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17" creationId="{C17643FD-721B-4F5E-8DED-5BD8C5407F60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18" creationId="{60BCE8B3-D0D8-466D-BC38-63403E03F2D0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19" creationId="{5D0DB7B1-9C1C-4F56-9BA6-82A0BF77CCA9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20" creationId="{80354905-6184-491E-A077-A5803F6445BA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21" creationId="{108CEDF2-31D5-4D66-80FD-1A7CAA183AE8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22" creationId="{51F0AC6B-A44C-43FF-A08A-6133DF752E93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23" creationId="{0C8442D5-9BF8-40F2-B304-127DD00AA0D3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24" creationId="{4D556C75-0635-4D99-A020-80800357AC43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25" creationId="{AD749905-9386-40D6-AC77-732D254951F8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26" creationId="{639F8215-5F4D-40C7-8F05-22EA78D47D0B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27" creationId="{07E6F4C6-43AC-466E-AC0C-CA19675B2966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28" creationId="{59CB8D24-6CF1-47AA-B076-3AEB4BB73C79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29" creationId="{0581A322-ECEE-4912-998E-A92DDC11D308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30" creationId="{4B3630F8-E35A-4E5D-A318-66BE6267D8BF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31" creationId="{7E659666-1E29-4D1C-8B56-BEC4DCCA8219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32" creationId="{74882C39-FE41-40FD-A7F5-EBE18262E04A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33" creationId="{2122D6C9-28CC-4222-8AF7-0105E449B812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34" creationId="{C0D1D76B-2F77-43B2-838F-B7792FA38011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35" creationId="{500DA478-E5B5-48E0-9986-4DBAC6D72C53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36" creationId="{A1F68740-18D8-4692-858A-A4FFB5AF1634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37" creationId="{77875A5F-DFB2-4693-955E-B50903AD04B8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38" creationId="{366A42E8-FBBD-4FC8-8D23-79AFA094D946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39" creationId="{25826796-F519-4E2E-97CC-ED29FE849242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40" creationId="{E32E0B5D-08A9-4892-BDA9-4AAEE0713CF5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41" creationId="{1A7C7558-5B20-40C1-8170-97EED504C758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42" creationId="{51A4B907-FF5C-494B-B6D9-8082F7B44B35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43" creationId="{9A775CDE-CA92-44E4-804D-720C78CF2B39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44" creationId="{B2F6EEF5-21E6-453B-9BB5-219CE40A2757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45" creationId="{9736C308-5C16-48EC-A4E8-667A8D64A5DF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46" creationId="{AAD962A6-78DB-4083-9C62-88A3DD4057C1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47" creationId="{186BA92F-3E68-4B69-B240-BB5FBA353130}"/>
          </ac:spMkLst>
        </pc:spChg>
        <pc:spChg chg="mod">
          <ac:chgData name="Jonathan Loo" userId="d2d72d48b56f45d8" providerId="LiveId" clId="{B816A1F6-97B7-4ACD-A812-B0A1120B03B6}" dt="2020-11-21T15:56:18.139" v="10519" actId="27803"/>
          <ac:spMkLst>
            <pc:docMk/>
            <pc:sldMk cId="2356235739" sldId="533"/>
            <ac:spMk id="248" creationId="{F6D443EB-717D-42AA-B574-B5823F282D61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52" creationId="{333230AA-E313-4223-9FAF-6241C02F54E5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53" creationId="{F2F5D66A-D37D-45D3-84D3-9C446C8CF4BA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54" creationId="{7E4E8056-978A-46CF-B4B1-DFB8B18AE730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55" creationId="{87FD7523-4501-4A28-8594-32B3AC803D8A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56" creationId="{F414FB50-A5C2-45FC-9B13-DE31FFE44D6C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57" creationId="{8A3E4445-52DD-477F-9BBB-9038D96942F0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58" creationId="{39C4F275-D35D-4C87-9104-89A57708537B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59" creationId="{D64ACD30-46B2-4BB5-B497-04693CA85F5B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60" creationId="{192A9D75-EE37-4395-AB9A-439A6466E608}"/>
          </ac:spMkLst>
        </pc:spChg>
        <pc:spChg chg="del mod topLvl">
          <ac:chgData name="Jonathan Loo" userId="d2d72d48b56f45d8" providerId="LiveId" clId="{B816A1F6-97B7-4ACD-A812-B0A1120B03B6}" dt="2020-11-21T15:57:42.638" v="10540" actId="478"/>
          <ac:spMkLst>
            <pc:docMk/>
            <pc:sldMk cId="2356235739" sldId="533"/>
            <ac:spMk id="261" creationId="{8926CDD5-A7E0-47FC-A80D-2FC5F3CAF431}"/>
          </ac:spMkLst>
        </pc:spChg>
        <pc:spChg chg="del mod topLvl">
          <ac:chgData name="Jonathan Loo" userId="d2d72d48b56f45d8" providerId="LiveId" clId="{B816A1F6-97B7-4ACD-A812-B0A1120B03B6}" dt="2020-11-21T15:57:43.509" v="10541" actId="478"/>
          <ac:spMkLst>
            <pc:docMk/>
            <pc:sldMk cId="2356235739" sldId="533"/>
            <ac:spMk id="262" creationId="{26C1FFE8-9ED9-429E-9073-76DF5BD605DB}"/>
          </ac:spMkLst>
        </pc:spChg>
        <pc:spChg chg="del mod topLvl">
          <ac:chgData name="Jonathan Loo" userId="d2d72d48b56f45d8" providerId="LiveId" clId="{B816A1F6-97B7-4ACD-A812-B0A1120B03B6}" dt="2020-11-21T15:57:44.449" v="10542" actId="478"/>
          <ac:spMkLst>
            <pc:docMk/>
            <pc:sldMk cId="2356235739" sldId="533"/>
            <ac:spMk id="263" creationId="{FE1B3A2C-1B86-4029-A159-9727E3A01C66}"/>
          </ac:spMkLst>
        </pc:spChg>
        <pc:spChg chg="del mod topLvl">
          <ac:chgData name="Jonathan Loo" userId="d2d72d48b56f45d8" providerId="LiveId" clId="{B816A1F6-97B7-4ACD-A812-B0A1120B03B6}" dt="2020-11-21T15:57:45.256" v="10543" actId="478"/>
          <ac:spMkLst>
            <pc:docMk/>
            <pc:sldMk cId="2356235739" sldId="533"/>
            <ac:spMk id="264" creationId="{3493348D-42B5-4850-B610-371FC2109807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65" creationId="{E676D7EE-F261-4A15-A03C-7CBE63B318F1}"/>
          </ac:spMkLst>
        </pc:spChg>
        <pc:spChg chg="del mod topLvl">
          <ac:chgData name="Jonathan Loo" userId="d2d72d48b56f45d8" providerId="LiveId" clId="{B816A1F6-97B7-4ACD-A812-B0A1120B03B6}" dt="2020-11-21T15:57:48.257" v="10546" actId="478"/>
          <ac:spMkLst>
            <pc:docMk/>
            <pc:sldMk cId="2356235739" sldId="533"/>
            <ac:spMk id="266" creationId="{85CC32BB-0745-4329-BF6C-89A411FFE4FA}"/>
          </ac:spMkLst>
        </pc:spChg>
        <pc:spChg chg="del mod topLvl">
          <ac:chgData name="Jonathan Loo" userId="d2d72d48b56f45d8" providerId="LiveId" clId="{B816A1F6-97B7-4ACD-A812-B0A1120B03B6}" dt="2020-11-21T15:57:50.801" v="10548" actId="478"/>
          <ac:spMkLst>
            <pc:docMk/>
            <pc:sldMk cId="2356235739" sldId="533"/>
            <ac:spMk id="267" creationId="{D787DE37-81E8-4852-8328-16D81135F437}"/>
          </ac:spMkLst>
        </pc:spChg>
        <pc:spChg chg="del mod topLvl">
          <ac:chgData name="Jonathan Loo" userId="d2d72d48b56f45d8" providerId="LiveId" clId="{B816A1F6-97B7-4ACD-A812-B0A1120B03B6}" dt="2020-11-21T15:57:46.149" v="10544" actId="478"/>
          <ac:spMkLst>
            <pc:docMk/>
            <pc:sldMk cId="2356235739" sldId="533"/>
            <ac:spMk id="268" creationId="{4A61C2BC-5809-46E3-829F-E07436A9895E}"/>
          </ac:spMkLst>
        </pc:spChg>
        <pc:spChg chg="del mod topLvl">
          <ac:chgData name="Jonathan Loo" userId="d2d72d48b56f45d8" providerId="LiveId" clId="{B816A1F6-97B7-4ACD-A812-B0A1120B03B6}" dt="2020-11-21T15:57:49.582" v="10547" actId="478"/>
          <ac:spMkLst>
            <pc:docMk/>
            <pc:sldMk cId="2356235739" sldId="533"/>
            <ac:spMk id="269" creationId="{842ACC37-136B-4FD8-88A6-EDF1031A70C9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70" creationId="{45737D82-20D8-47FA-8BD9-E70099A9390A}"/>
          </ac:spMkLst>
        </pc:spChg>
        <pc:spChg chg="del mod topLvl">
          <ac:chgData name="Jonathan Loo" userId="d2d72d48b56f45d8" providerId="LiveId" clId="{B816A1F6-97B7-4ACD-A812-B0A1120B03B6}" dt="2020-11-21T15:57:53.210" v="10551" actId="478"/>
          <ac:spMkLst>
            <pc:docMk/>
            <pc:sldMk cId="2356235739" sldId="533"/>
            <ac:spMk id="271" creationId="{4A8BC429-EEC1-4B63-8A88-0BA212CF9419}"/>
          </ac:spMkLst>
        </pc:spChg>
        <pc:spChg chg="del mod topLvl">
          <ac:chgData name="Jonathan Loo" userId="d2d72d48b56f45d8" providerId="LiveId" clId="{B816A1F6-97B7-4ACD-A812-B0A1120B03B6}" dt="2020-11-21T15:57:47.493" v="10545" actId="478"/>
          <ac:spMkLst>
            <pc:docMk/>
            <pc:sldMk cId="2356235739" sldId="533"/>
            <ac:spMk id="272" creationId="{A65F2A4C-77E6-4295-9C6B-9C02BBA9CF78}"/>
          </ac:spMkLst>
        </pc:spChg>
        <pc:spChg chg="del mod topLvl">
          <ac:chgData name="Jonathan Loo" userId="d2d72d48b56f45d8" providerId="LiveId" clId="{B816A1F6-97B7-4ACD-A812-B0A1120B03B6}" dt="2020-11-21T15:57:51.539" v="10549" actId="478"/>
          <ac:spMkLst>
            <pc:docMk/>
            <pc:sldMk cId="2356235739" sldId="533"/>
            <ac:spMk id="273" creationId="{648AC2E9-F9E7-4F57-A337-FEB727B32A9A}"/>
          </ac:spMkLst>
        </pc:spChg>
        <pc:spChg chg="del mod topLvl">
          <ac:chgData name="Jonathan Loo" userId="d2d72d48b56f45d8" providerId="LiveId" clId="{B816A1F6-97B7-4ACD-A812-B0A1120B03B6}" dt="2020-11-21T15:57:52.403" v="10550" actId="478"/>
          <ac:spMkLst>
            <pc:docMk/>
            <pc:sldMk cId="2356235739" sldId="533"/>
            <ac:spMk id="274" creationId="{082BF5DB-C020-4CB2-8CA0-C4480CAAE221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75" creationId="{E8F7DD3B-74F7-476D-B9F4-B8EDFB6FF56D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76" creationId="{EE3E311D-5B38-49A8-843D-C1643CF3C368}"/>
          </ac:spMkLst>
        </pc:spChg>
        <pc:spChg chg="del mod topLvl">
          <ac:chgData name="Jonathan Loo" userId="d2d72d48b56f45d8" providerId="LiveId" clId="{B816A1F6-97B7-4ACD-A812-B0A1120B03B6}" dt="2020-11-21T15:57:29.213" v="10528" actId="478"/>
          <ac:spMkLst>
            <pc:docMk/>
            <pc:sldMk cId="2356235739" sldId="533"/>
            <ac:spMk id="277" creationId="{BF3F2F04-0B1C-40AC-B099-AEE303B234E9}"/>
          </ac:spMkLst>
        </pc:spChg>
        <pc:spChg chg="del mod topLvl">
          <ac:chgData name="Jonathan Loo" userId="d2d72d48b56f45d8" providerId="LiveId" clId="{B816A1F6-97B7-4ACD-A812-B0A1120B03B6}" dt="2020-11-21T15:57:33.317" v="10531" actId="478"/>
          <ac:spMkLst>
            <pc:docMk/>
            <pc:sldMk cId="2356235739" sldId="533"/>
            <ac:spMk id="278" creationId="{2CFCF7D5-DE68-43CE-BC75-38250D200458}"/>
          </ac:spMkLst>
        </pc:spChg>
        <pc:spChg chg="del mod topLvl">
          <ac:chgData name="Jonathan Loo" userId="d2d72d48b56f45d8" providerId="LiveId" clId="{B816A1F6-97B7-4ACD-A812-B0A1120B03B6}" dt="2020-11-21T15:57:34.088" v="10532" actId="478"/>
          <ac:spMkLst>
            <pc:docMk/>
            <pc:sldMk cId="2356235739" sldId="533"/>
            <ac:spMk id="279" creationId="{3826B1AB-63A7-4726-84D4-14D86B5FCBAB}"/>
          </ac:spMkLst>
        </pc:spChg>
        <pc:spChg chg="del mod topLvl">
          <ac:chgData name="Jonathan Loo" userId="d2d72d48b56f45d8" providerId="LiveId" clId="{B816A1F6-97B7-4ACD-A812-B0A1120B03B6}" dt="2020-11-21T15:57:31.549" v="10529" actId="478"/>
          <ac:spMkLst>
            <pc:docMk/>
            <pc:sldMk cId="2356235739" sldId="533"/>
            <ac:spMk id="280" creationId="{9D24113F-FA53-4293-BC9A-252FF85F31FA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81" creationId="{AF815AF1-F9A7-43FB-B7E1-1E26919F996E}"/>
          </ac:spMkLst>
        </pc:spChg>
        <pc:spChg chg="del mod topLvl">
          <ac:chgData name="Jonathan Loo" userId="d2d72d48b56f45d8" providerId="LiveId" clId="{B816A1F6-97B7-4ACD-A812-B0A1120B03B6}" dt="2020-11-21T15:57:37.958" v="10536" actId="478"/>
          <ac:spMkLst>
            <pc:docMk/>
            <pc:sldMk cId="2356235739" sldId="533"/>
            <ac:spMk id="282" creationId="{297F0DA3-76E4-423E-8550-41A85212D649}"/>
          </ac:spMkLst>
        </pc:spChg>
        <pc:spChg chg="del mod topLvl">
          <ac:chgData name="Jonathan Loo" userId="d2d72d48b56f45d8" providerId="LiveId" clId="{B816A1F6-97B7-4ACD-A812-B0A1120B03B6}" dt="2020-11-21T15:57:39.027" v="10537" actId="478"/>
          <ac:spMkLst>
            <pc:docMk/>
            <pc:sldMk cId="2356235739" sldId="533"/>
            <ac:spMk id="283" creationId="{AC12CAE5-D086-4D4B-A3B7-696370B4D652}"/>
          </ac:spMkLst>
        </pc:spChg>
        <pc:spChg chg="del mod topLvl">
          <ac:chgData name="Jonathan Loo" userId="d2d72d48b56f45d8" providerId="LiveId" clId="{B816A1F6-97B7-4ACD-A812-B0A1120B03B6}" dt="2020-11-21T15:57:32.609" v="10530" actId="478"/>
          <ac:spMkLst>
            <pc:docMk/>
            <pc:sldMk cId="2356235739" sldId="533"/>
            <ac:spMk id="284" creationId="{7912CEB1-F822-4DDF-B519-ADAE33342DED}"/>
          </ac:spMkLst>
        </pc:spChg>
        <pc:spChg chg="del mod topLvl">
          <ac:chgData name="Jonathan Loo" userId="d2d72d48b56f45d8" providerId="LiveId" clId="{B816A1F6-97B7-4ACD-A812-B0A1120B03B6}" dt="2020-11-21T15:57:35.746" v="10534" actId="478"/>
          <ac:spMkLst>
            <pc:docMk/>
            <pc:sldMk cId="2356235739" sldId="533"/>
            <ac:spMk id="285" creationId="{6E5EA271-3BC8-4849-9F61-3F36A4B1CA11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86" creationId="{4666A241-5D11-40F7-AC3F-C22C1EA39C37}"/>
          </ac:spMkLst>
        </pc:spChg>
        <pc:spChg chg="del mod topLvl">
          <ac:chgData name="Jonathan Loo" userId="d2d72d48b56f45d8" providerId="LiveId" clId="{B816A1F6-97B7-4ACD-A812-B0A1120B03B6}" dt="2020-11-21T15:57:40.093" v="10538" actId="478"/>
          <ac:spMkLst>
            <pc:docMk/>
            <pc:sldMk cId="2356235739" sldId="533"/>
            <ac:spMk id="287" creationId="{D658C112-7E74-4E4D-9ED1-1D0217FF5533}"/>
          </ac:spMkLst>
        </pc:spChg>
        <pc:spChg chg="del mod topLvl">
          <ac:chgData name="Jonathan Loo" userId="d2d72d48b56f45d8" providerId="LiveId" clId="{B816A1F6-97B7-4ACD-A812-B0A1120B03B6}" dt="2020-11-21T15:57:34.924" v="10533" actId="478"/>
          <ac:spMkLst>
            <pc:docMk/>
            <pc:sldMk cId="2356235739" sldId="533"/>
            <ac:spMk id="288" creationId="{82467336-033F-4DB9-A80B-578770D2277F}"/>
          </ac:spMkLst>
        </pc:spChg>
        <pc:spChg chg="del mod topLvl">
          <ac:chgData name="Jonathan Loo" userId="d2d72d48b56f45d8" providerId="LiveId" clId="{B816A1F6-97B7-4ACD-A812-B0A1120B03B6}" dt="2020-11-21T15:57:37.355" v="10535" actId="478"/>
          <ac:spMkLst>
            <pc:docMk/>
            <pc:sldMk cId="2356235739" sldId="533"/>
            <ac:spMk id="289" creationId="{6A332A29-168A-4A93-BD01-B14B2980B2F2}"/>
          </ac:spMkLst>
        </pc:spChg>
        <pc:spChg chg="del mod topLvl">
          <ac:chgData name="Jonathan Loo" userId="d2d72d48b56f45d8" providerId="LiveId" clId="{B816A1F6-97B7-4ACD-A812-B0A1120B03B6}" dt="2020-11-21T15:57:41.254" v="10539" actId="478"/>
          <ac:spMkLst>
            <pc:docMk/>
            <pc:sldMk cId="2356235739" sldId="533"/>
            <ac:spMk id="290" creationId="{83D91DEF-317F-4CD0-8A4D-4A687786DB47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91" creationId="{F74D9723-D36B-4ED0-8DF2-52AD4A5569DC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92" creationId="{F0E29DFF-2D19-4837-8CD5-316499ED5003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93" creationId="{C9556E3D-B72A-4787-AA99-BC921A8550AD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94" creationId="{B536A421-2338-4ED4-A4E9-8DC9E2828E4A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95" creationId="{E084DC27-608B-4BB5-944D-957A96628526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96" creationId="{1AD4123C-8190-46CA-9F47-677DFCE3DC7F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97" creationId="{65112F36-A745-40C2-9BE0-930DE43C805A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98" creationId="{8ECB8BC8-B9BD-4ABE-A0A6-F2CFE6918B8D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299" creationId="{4ED86202-1968-41D3-B7A7-A76D6CA342A2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300" creationId="{5EAD8E0A-11AF-45B0-89BB-953580511033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301" creationId="{B1CD8131-0CFB-4873-8732-C5F35BB6AC7B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302" creationId="{972D17CB-DDB1-40A8-8B83-713C02B49A91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303" creationId="{6469913A-520F-47A0-8963-FEFB140632FD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304" creationId="{5EC630F8-5E48-428F-87A4-36EB243FA363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305" creationId="{F2BB8BC0-28FD-4E13-99FA-17D67856CAB4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306" creationId="{AEDBD4E8-9963-4116-B465-40DDD8E2C871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307" creationId="{C63C638B-CDAE-40F2-9AD6-85DB7F5A4A10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308" creationId="{68912BB6-1774-40A6-9AAA-336446337A7F}"/>
          </ac:spMkLst>
        </pc:spChg>
        <pc:spChg chg="add del mod topLvl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309" creationId="{C8366505-8740-40CF-87BF-721E77001000}"/>
          </ac:spMkLst>
        </pc:spChg>
        <pc:spChg chg="add del mod">
          <ac:chgData name="Jonathan Loo" userId="d2d72d48b56f45d8" providerId="LiveId" clId="{B816A1F6-97B7-4ACD-A812-B0A1120B03B6}" dt="2020-11-21T16:09:23.005" v="11034" actId="478"/>
          <ac:spMkLst>
            <pc:docMk/>
            <pc:sldMk cId="2356235739" sldId="533"/>
            <ac:spMk id="314" creationId="{096A8BBE-C48F-43CA-B575-A645E36BC652}"/>
          </ac:spMkLst>
        </pc:spChg>
        <pc:spChg chg="del mod topLvl">
          <ac:chgData name="Jonathan Loo" userId="d2d72d48b56f45d8" providerId="LiveId" clId="{B816A1F6-97B7-4ACD-A812-B0A1120B03B6}" dt="2020-11-21T17:13:31.630" v="12568" actId="478"/>
          <ac:spMkLst>
            <pc:docMk/>
            <pc:sldMk cId="2356235739" sldId="533"/>
            <ac:spMk id="318" creationId="{642A72C5-7361-49FD-9F8C-D0E852BD2D67}"/>
          </ac:spMkLst>
        </pc:spChg>
        <pc:spChg chg="del mod topLvl">
          <ac:chgData name="Jonathan Loo" userId="d2d72d48b56f45d8" providerId="LiveId" clId="{B816A1F6-97B7-4ACD-A812-B0A1120B03B6}" dt="2020-11-21T17:13:32.596" v="12569" actId="478"/>
          <ac:spMkLst>
            <pc:docMk/>
            <pc:sldMk cId="2356235739" sldId="533"/>
            <ac:spMk id="319" creationId="{4B6F7D3E-E1EF-4AEB-9494-0C0709D3D823}"/>
          </ac:spMkLst>
        </pc:spChg>
        <pc:spChg chg="mod topLvl">
          <ac:chgData name="Jonathan Loo" userId="d2d72d48b56f45d8" providerId="LiveId" clId="{B816A1F6-97B7-4ACD-A812-B0A1120B03B6}" dt="2020-11-21T17:13:26.695" v="12567" actId="1036"/>
          <ac:spMkLst>
            <pc:docMk/>
            <pc:sldMk cId="2356235739" sldId="533"/>
            <ac:spMk id="320" creationId="{3F16BD32-E420-4ADD-A14A-825EA4833508}"/>
          </ac:spMkLst>
        </pc:spChg>
        <pc:spChg chg="mod topLvl">
          <ac:chgData name="Jonathan Loo" userId="d2d72d48b56f45d8" providerId="LiveId" clId="{B816A1F6-97B7-4ACD-A812-B0A1120B03B6}" dt="2020-11-21T17:13:26.695" v="12567" actId="1036"/>
          <ac:spMkLst>
            <pc:docMk/>
            <pc:sldMk cId="2356235739" sldId="533"/>
            <ac:spMk id="321" creationId="{4D44C129-F395-4338-BF32-96267B37DD1B}"/>
          </ac:spMkLst>
        </pc:spChg>
        <pc:spChg chg="mod topLvl">
          <ac:chgData name="Jonathan Loo" userId="d2d72d48b56f45d8" providerId="LiveId" clId="{B816A1F6-97B7-4ACD-A812-B0A1120B03B6}" dt="2020-11-21T17:14:13.565" v="12586" actId="14100"/>
          <ac:spMkLst>
            <pc:docMk/>
            <pc:sldMk cId="2356235739" sldId="533"/>
            <ac:spMk id="322" creationId="{6752AF2D-2A99-4E78-9BF0-87EDE063960B}"/>
          </ac:spMkLst>
        </pc:spChg>
        <pc:spChg chg="del mod topLvl">
          <ac:chgData name="Jonathan Loo" userId="d2d72d48b56f45d8" providerId="LiveId" clId="{B816A1F6-97B7-4ACD-A812-B0A1120B03B6}" dt="2020-11-21T17:13:37.739" v="12572" actId="478"/>
          <ac:spMkLst>
            <pc:docMk/>
            <pc:sldMk cId="2356235739" sldId="533"/>
            <ac:spMk id="323" creationId="{D3D49FC5-BECD-4096-8105-8AA0DC512F4C}"/>
          </ac:spMkLst>
        </pc:spChg>
        <pc:spChg chg="del mod topLvl">
          <ac:chgData name="Jonathan Loo" userId="d2d72d48b56f45d8" providerId="LiveId" clId="{B816A1F6-97B7-4ACD-A812-B0A1120B03B6}" dt="2020-11-21T17:13:34.976" v="12571" actId="478"/>
          <ac:spMkLst>
            <pc:docMk/>
            <pc:sldMk cId="2356235739" sldId="533"/>
            <ac:spMk id="324" creationId="{43B1AD19-1D94-4E72-9C0E-BDF6330139E8}"/>
          </ac:spMkLst>
        </pc:spChg>
        <pc:spChg chg="add del mod topLvl">
          <ac:chgData name="Jonathan Loo" userId="d2d72d48b56f45d8" providerId="LiveId" clId="{B816A1F6-97B7-4ACD-A812-B0A1120B03B6}" dt="2020-11-21T17:14:15.485" v="12587" actId="14100"/>
          <ac:spMkLst>
            <pc:docMk/>
            <pc:sldMk cId="2356235739" sldId="533"/>
            <ac:spMk id="325" creationId="{69EA79B5-75E4-4882-877C-2492045CDE18}"/>
          </ac:spMkLst>
        </pc:spChg>
        <pc:spChg chg="del mod topLvl">
          <ac:chgData name="Jonathan Loo" userId="d2d72d48b56f45d8" providerId="LiveId" clId="{B816A1F6-97B7-4ACD-A812-B0A1120B03B6}" dt="2020-11-21T17:13:58.645" v="12583" actId="478"/>
          <ac:spMkLst>
            <pc:docMk/>
            <pc:sldMk cId="2356235739" sldId="533"/>
            <ac:spMk id="326" creationId="{95CB36AA-A483-4BAD-8FF8-F81E38D0F718}"/>
          </ac:spMkLst>
        </pc:spChg>
        <pc:spChg chg="del mod topLvl">
          <ac:chgData name="Jonathan Loo" userId="d2d72d48b56f45d8" providerId="LiveId" clId="{B816A1F6-97B7-4ACD-A812-B0A1120B03B6}" dt="2020-11-21T17:13:34.211" v="12570" actId="478"/>
          <ac:spMkLst>
            <pc:docMk/>
            <pc:sldMk cId="2356235739" sldId="533"/>
            <ac:spMk id="327" creationId="{CBADA97C-9850-4D02-8B10-619CC8A892A6}"/>
          </ac:spMkLst>
        </pc:spChg>
        <pc:spChg chg="del mod topLvl">
          <ac:chgData name="Jonathan Loo" userId="d2d72d48b56f45d8" providerId="LiveId" clId="{B816A1F6-97B7-4ACD-A812-B0A1120B03B6}" dt="2020-11-21T16:09:42.804" v="11039" actId="478"/>
          <ac:spMkLst>
            <pc:docMk/>
            <pc:sldMk cId="2356235739" sldId="533"/>
            <ac:spMk id="328" creationId="{0BDB3ED4-8E56-4AAB-AA8D-8CC4BB4F7235}"/>
          </ac:spMkLst>
        </pc:spChg>
        <pc:spChg chg="del mod topLvl">
          <ac:chgData name="Jonathan Loo" userId="d2d72d48b56f45d8" providerId="LiveId" clId="{B816A1F6-97B7-4ACD-A812-B0A1120B03B6}" dt="2020-11-21T16:09:51.252" v="11043" actId="478"/>
          <ac:spMkLst>
            <pc:docMk/>
            <pc:sldMk cId="2356235739" sldId="533"/>
            <ac:spMk id="329" creationId="{CC9B59EF-530E-4C81-A5D1-76B62EF18DB2}"/>
          </ac:spMkLst>
        </pc:spChg>
        <pc:spChg chg="del mod topLvl">
          <ac:chgData name="Jonathan Loo" userId="d2d72d48b56f45d8" providerId="LiveId" clId="{B816A1F6-97B7-4ACD-A812-B0A1120B03B6}" dt="2020-11-21T16:09:52.248" v="11044" actId="478"/>
          <ac:spMkLst>
            <pc:docMk/>
            <pc:sldMk cId="2356235739" sldId="533"/>
            <ac:spMk id="330" creationId="{060E02BA-984C-48B4-9DE8-098C0D2213EA}"/>
          </ac:spMkLst>
        </pc:spChg>
        <pc:spChg chg="del mod topLvl">
          <ac:chgData name="Jonathan Loo" userId="d2d72d48b56f45d8" providerId="LiveId" clId="{B816A1F6-97B7-4ACD-A812-B0A1120B03B6}" dt="2020-11-21T16:09:48.434" v="11040" actId="478"/>
          <ac:spMkLst>
            <pc:docMk/>
            <pc:sldMk cId="2356235739" sldId="533"/>
            <ac:spMk id="331" creationId="{C8B163F0-4500-4098-8A3E-92BECB5F5052}"/>
          </ac:spMkLst>
        </pc:spChg>
        <pc:spChg chg="del mod topLvl">
          <ac:chgData name="Jonathan Loo" userId="d2d72d48b56f45d8" providerId="LiveId" clId="{B816A1F6-97B7-4ACD-A812-B0A1120B03B6}" dt="2020-11-21T16:09:49.860" v="11041" actId="478"/>
          <ac:spMkLst>
            <pc:docMk/>
            <pc:sldMk cId="2356235739" sldId="533"/>
            <ac:spMk id="332" creationId="{CF8F481E-03DE-419A-A9B0-10968DFCFBBF}"/>
          </ac:spMkLst>
        </pc:spChg>
        <pc:spChg chg="del mod topLvl">
          <ac:chgData name="Jonathan Loo" userId="d2d72d48b56f45d8" providerId="LiveId" clId="{B816A1F6-97B7-4ACD-A812-B0A1120B03B6}" dt="2020-11-21T16:09:50.523" v="11042" actId="478"/>
          <ac:spMkLst>
            <pc:docMk/>
            <pc:sldMk cId="2356235739" sldId="533"/>
            <ac:spMk id="333" creationId="{77CF7226-66C5-4C9E-B8FF-69A6C4DC9BE8}"/>
          </ac:spMkLst>
        </pc:spChg>
        <pc:spChg chg="del mod topLvl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334" creationId="{A9F4C018-289E-4E89-A9A3-FD3288A159B7}"/>
          </ac:spMkLst>
        </pc:spChg>
        <pc:spChg chg="del mod topLvl">
          <ac:chgData name="Jonathan Loo" userId="d2d72d48b56f45d8" providerId="LiveId" clId="{B816A1F6-97B7-4ACD-A812-B0A1120B03B6}" dt="2020-11-21T16:09:53.726" v="11046" actId="478"/>
          <ac:spMkLst>
            <pc:docMk/>
            <pc:sldMk cId="2356235739" sldId="533"/>
            <ac:spMk id="335" creationId="{59D9F2FA-12D8-4759-9E43-72B2FFEF1645}"/>
          </ac:spMkLst>
        </pc:spChg>
        <pc:spChg chg="del mod topLvl">
          <ac:chgData name="Jonathan Loo" userId="d2d72d48b56f45d8" providerId="LiveId" clId="{B816A1F6-97B7-4ACD-A812-B0A1120B03B6}" dt="2020-11-21T16:09:55.443" v="11048" actId="478"/>
          <ac:spMkLst>
            <pc:docMk/>
            <pc:sldMk cId="2356235739" sldId="533"/>
            <ac:spMk id="336" creationId="{39CBD35C-4BF3-47E5-AD41-73F42A5D4C42}"/>
          </ac:spMkLst>
        </pc:spChg>
        <pc:spChg chg="del mod topLvl">
          <ac:chgData name="Jonathan Loo" userId="d2d72d48b56f45d8" providerId="LiveId" clId="{B816A1F6-97B7-4ACD-A812-B0A1120B03B6}" dt="2020-11-21T16:09:53.140" v="11045" actId="478"/>
          <ac:spMkLst>
            <pc:docMk/>
            <pc:sldMk cId="2356235739" sldId="533"/>
            <ac:spMk id="337" creationId="{D7D10154-1267-4DE5-BE83-0CD006539CB9}"/>
          </ac:spMkLst>
        </pc:spChg>
        <pc:spChg chg="del mod topLvl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338" creationId="{BB4BBFBF-60BE-48CF-A1D4-F44E530BB59A}"/>
          </ac:spMkLst>
        </pc:spChg>
        <pc:spChg chg="del mod topLvl">
          <ac:chgData name="Jonathan Loo" userId="d2d72d48b56f45d8" providerId="LiveId" clId="{B816A1F6-97B7-4ACD-A812-B0A1120B03B6}" dt="2020-11-21T16:09:56.073" v="11049" actId="478"/>
          <ac:spMkLst>
            <pc:docMk/>
            <pc:sldMk cId="2356235739" sldId="533"/>
            <ac:spMk id="339" creationId="{DF1381EA-7919-402B-8307-04D1ECC5F6F1}"/>
          </ac:spMkLst>
        </pc:spChg>
        <pc:spChg chg="del mod topLvl">
          <ac:chgData name="Jonathan Loo" userId="d2d72d48b56f45d8" providerId="LiveId" clId="{B816A1F6-97B7-4ACD-A812-B0A1120B03B6}" dt="2020-11-21T16:09:54.777" v="11047" actId="478"/>
          <ac:spMkLst>
            <pc:docMk/>
            <pc:sldMk cId="2356235739" sldId="533"/>
            <ac:spMk id="340" creationId="{CB403290-6231-4348-B2F5-639FDE04A2AA}"/>
          </ac:spMkLst>
        </pc:spChg>
        <pc:spChg chg="del mod topLvl">
          <ac:chgData name="Jonathan Loo" userId="d2d72d48b56f45d8" providerId="LiveId" clId="{B816A1F6-97B7-4ACD-A812-B0A1120B03B6}" dt="2020-11-21T16:09:57.036" v="11050" actId="478"/>
          <ac:spMkLst>
            <pc:docMk/>
            <pc:sldMk cId="2356235739" sldId="533"/>
            <ac:spMk id="341" creationId="{66E94935-654C-49A3-B544-BAF267F94CA0}"/>
          </ac:spMkLst>
        </pc:spChg>
        <pc:spChg chg="del mod topLvl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342" creationId="{7697DCDB-E665-48F9-A4D6-4D764385AE3D}"/>
          </ac:spMkLst>
        </pc:spChg>
        <pc:spChg chg="del mod topLvl">
          <ac:chgData name="Jonathan Loo" userId="d2d72d48b56f45d8" providerId="LiveId" clId="{B816A1F6-97B7-4ACD-A812-B0A1120B03B6}" dt="2020-11-21T16:10:06.481" v="11063" actId="478"/>
          <ac:spMkLst>
            <pc:docMk/>
            <pc:sldMk cId="2356235739" sldId="533"/>
            <ac:spMk id="343" creationId="{CCB0DE11-4A24-47BA-9833-C65560E7FF34}"/>
          </ac:spMkLst>
        </pc:spChg>
        <pc:spChg chg="del mod topLvl">
          <ac:chgData name="Jonathan Loo" userId="d2d72d48b56f45d8" providerId="LiveId" clId="{B816A1F6-97B7-4ACD-A812-B0A1120B03B6}" dt="2020-11-21T16:10:04.832" v="11061" actId="478"/>
          <ac:spMkLst>
            <pc:docMk/>
            <pc:sldMk cId="2356235739" sldId="533"/>
            <ac:spMk id="344" creationId="{1DC21192-7846-4D06-99C1-98AB4C1245DE}"/>
          </ac:spMkLst>
        </pc:spChg>
        <pc:spChg chg="del mod topLvl">
          <ac:chgData name="Jonathan Loo" userId="d2d72d48b56f45d8" providerId="LiveId" clId="{B816A1F6-97B7-4ACD-A812-B0A1120B03B6}" dt="2020-11-21T16:09:59.153" v="11053" actId="478"/>
          <ac:spMkLst>
            <pc:docMk/>
            <pc:sldMk cId="2356235739" sldId="533"/>
            <ac:spMk id="345" creationId="{CA729B62-4B04-4090-9510-21D95B7C67FC}"/>
          </ac:spMkLst>
        </pc:spChg>
        <pc:spChg chg="del mod topLvl">
          <ac:chgData name="Jonathan Loo" userId="d2d72d48b56f45d8" providerId="LiveId" clId="{B816A1F6-97B7-4ACD-A812-B0A1120B03B6}" dt="2020-11-21T16:10:05.814" v="11062" actId="478"/>
          <ac:spMkLst>
            <pc:docMk/>
            <pc:sldMk cId="2356235739" sldId="533"/>
            <ac:spMk id="346" creationId="{ED39C8FD-517D-4235-AAF0-9F7DC3D4576D}"/>
          </ac:spMkLst>
        </pc:spChg>
        <pc:spChg chg="del mod topLvl">
          <ac:chgData name="Jonathan Loo" userId="d2d72d48b56f45d8" providerId="LiveId" clId="{B816A1F6-97B7-4ACD-A812-B0A1120B03B6}" dt="2020-11-21T16:10:02.616" v="11058" actId="478"/>
          <ac:spMkLst>
            <pc:docMk/>
            <pc:sldMk cId="2356235739" sldId="533"/>
            <ac:spMk id="347" creationId="{E3D734A9-AEE9-4B71-82C9-650BEF57927F}"/>
          </ac:spMkLst>
        </pc:spChg>
        <pc:spChg chg="del mod topLvl">
          <ac:chgData name="Jonathan Loo" userId="d2d72d48b56f45d8" providerId="LiveId" clId="{B816A1F6-97B7-4ACD-A812-B0A1120B03B6}" dt="2020-11-21T16:10:01.831" v="11056" actId="478"/>
          <ac:spMkLst>
            <pc:docMk/>
            <pc:sldMk cId="2356235739" sldId="533"/>
            <ac:spMk id="348" creationId="{9E8E1181-96F6-4730-AB38-55F4458C0131}"/>
          </ac:spMkLst>
        </pc:spChg>
        <pc:spChg chg="del mod topLvl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349" creationId="{37312A6E-8BB2-46A2-82D3-86493259A1D6}"/>
          </ac:spMkLst>
        </pc:spChg>
        <pc:spChg chg="del mod topLvl">
          <ac:chgData name="Jonathan Loo" userId="d2d72d48b56f45d8" providerId="LiveId" clId="{B816A1F6-97B7-4ACD-A812-B0A1120B03B6}" dt="2020-11-21T16:10:03.118" v="11059" actId="478"/>
          <ac:spMkLst>
            <pc:docMk/>
            <pc:sldMk cId="2356235739" sldId="533"/>
            <ac:spMk id="350" creationId="{B5293F1B-FAFA-46EF-8CE8-79F804DB0264}"/>
          </ac:spMkLst>
        </pc:spChg>
        <pc:spChg chg="del mod topLvl">
          <ac:chgData name="Jonathan Loo" userId="d2d72d48b56f45d8" providerId="LiveId" clId="{B816A1F6-97B7-4ACD-A812-B0A1120B03B6}" dt="2020-11-21T16:10:00.987" v="11055" actId="478"/>
          <ac:spMkLst>
            <pc:docMk/>
            <pc:sldMk cId="2356235739" sldId="533"/>
            <ac:spMk id="351" creationId="{AB596571-1264-47C1-B4C3-CAADE8C571E6}"/>
          </ac:spMkLst>
        </pc:spChg>
        <pc:spChg chg="del mod topLvl">
          <ac:chgData name="Jonathan Loo" userId="d2d72d48b56f45d8" providerId="LiveId" clId="{B816A1F6-97B7-4ACD-A812-B0A1120B03B6}" dt="2020-11-21T16:10:04.074" v="11060" actId="478"/>
          <ac:spMkLst>
            <pc:docMk/>
            <pc:sldMk cId="2356235739" sldId="533"/>
            <ac:spMk id="352" creationId="{747E3B6E-BA50-4237-B899-75F86B6A593F}"/>
          </ac:spMkLst>
        </pc:spChg>
        <pc:spChg chg="del mod topLvl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353" creationId="{A3ACC51D-18A0-4B89-90D5-CB23C03B436C}"/>
          </ac:spMkLst>
        </pc:spChg>
        <pc:spChg chg="del mod topLvl">
          <ac:chgData name="Jonathan Loo" userId="d2d72d48b56f45d8" providerId="LiveId" clId="{B816A1F6-97B7-4ACD-A812-B0A1120B03B6}" dt="2020-11-21T16:10:00.183" v="11054" actId="478"/>
          <ac:spMkLst>
            <pc:docMk/>
            <pc:sldMk cId="2356235739" sldId="533"/>
            <ac:spMk id="354" creationId="{858D9703-FB18-4A43-A5DE-3D980C7078A8}"/>
          </ac:spMkLst>
        </pc:spChg>
        <pc:spChg chg="del mod topLvl">
          <ac:chgData name="Jonathan Loo" userId="d2d72d48b56f45d8" providerId="LiveId" clId="{B816A1F6-97B7-4ACD-A812-B0A1120B03B6}" dt="2020-11-21T16:09:58.565" v="11052" actId="478"/>
          <ac:spMkLst>
            <pc:docMk/>
            <pc:sldMk cId="2356235739" sldId="533"/>
            <ac:spMk id="355" creationId="{1BBB2D22-1330-41E5-9E52-3EEA698C3219}"/>
          </ac:spMkLst>
        </pc:spChg>
        <pc:spChg chg="del mod topLvl">
          <ac:chgData name="Jonathan Loo" userId="d2d72d48b56f45d8" providerId="LiveId" clId="{B816A1F6-97B7-4ACD-A812-B0A1120B03B6}" dt="2020-11-21T16:09:57.816" v="11051" actId="478"/>
          <ac:spMkLst>
            <pc:docMk/>
            <pc:sldMk cId="2356235739" sldId="533"/>
            <ac:spMk id="356" creationId="{681DB4E3-2D27-4FE6-B7CF-E9163DDAABE7}"/>
          </ac:spMkLst>
        </pc:spChg>
        <pc:spChg chg="del mod topLvl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357" creationId="{7CB802EE-60D8-4AC0-8F98-A50C16A678E7}"/>
          </ac:spMkLst>
        </pc:spChg>
        <pc:spChg chg="mod topLvl">
          <ac:chgData name="Jonathan Loo" userId="d2d72d48b56f45d8" providerId="LiveId" clId="{B816A1F6-97B7-4ACD-A812-B0A1120B03B6}" dt="2020-11-21T17:13:26.695" v="12567" actId="1036"/>
          <ac:spMkLst>
            <pc:docMk/>
            <pc:sldMk cId="2356235739" sldId="533"/>
            <ac:spMk id="358" creationId="{A90EBF6D-5EA2-491B-AE1F-8476646AB487}"/>
          </ac:spMkLst>
        </pc:spChg>
        <pc:spChg chg="del mod topLvl">
          <ac:chgData name="Jonathan Loo" userId="d2d72d48b56f45d8" providerId="LiveId" clId="{B816A1F6-97B7-4ACD-A812-B0A1120B03B6}" dt="2020-11-21T16:10:07.444" v="11064" actId="478"/>
          <ac:spMkLst>
            <pc:docMk/>
            <pc:sldMk cId="2356235739" sldId="533"/>
            <ac:spMk id="359" creationId="{E1F8ABDD-EC28-4BD0-B38B-BC05DBE0A6E3}"/>
          </ac:spMkLst>
        </pc:spChg>
        <pc:spChg chg="del mod topLvl">
          <ac:chgData name="Jonathan Loo" userId="d2d72d48b56f45d8" providerId="LiveId" clId="{B816A1F6-97B7-4ACD-A812-B0A1120B03B6}" dt="2020-11-21T16:10:08.079" v="11065" actId="478"/>
          <ac:spMkLst>
            <pc:docMk/>
            <pc:sldMk cId="2356235739" sldId="533"/>
            <ac:spMk id="360" creationId="{DEF3AE3E-5D7B-49DE-B4EE-D7E7C0DC628C}"/>
          </ac:spMkLst>
        </pc:spChg>
        <pc:spChg chg="del mod topLvl">
          <ac:chgData name="Jonathan Loo" userId="d2d72d48b56f45d8" providerId="LiveId" clId="{B816A1F6-97B7-4ACD-A812-B0A1120B03B6}" dt="2020-11-21T16:10:08.964" v="11066" actId="478"/>
          <ac:spMkLst>
            <pc:docMk/>
            <pc:sldMk cId="2356235739" sldId="533"/>
            <ac:spMk id="361" creationId="{4FC75848-B485-4C28-9D0D-2929C77F8715}"/>
          </ac:spMkLst>
        </pc:spChg>
        <pc:spChg chg="del mod topLvl">
          <ac:chgData name="Jonathan Loo" userId="d2d72d48b56f45d8" providerId="LiveId" clId="{B816A1F6-97B7-4ACD-A812-B0A1120B03B6}" dt="2020-11-21T16:10:09.839" v="11067" actId="478"/>
          <ac:spMkLst>
            <pc:docMk/>
            <pc:sldMk cId="2356235739" sldId="533"/>
            <ac:spMk id="362" creationId="{BEF509CA-BE23-4C74-AE7A-EFE77EC1C850}"/>
          </ac:spMkLst>
        </pc:spChg>
        <pc:spChg chg="del mod topLvl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363" creationId="{02C3F1B7-FA83-40F1-BFC3-F8DF30514779}"/>
          </ac:spMkLst>
        </pc:spChg>
        <pc:spChg chg="del mod topLvl">
          <ac:chgData name="Jonathan Loo" userId="d2d72d48b56f45d8" providerId="LiveId" clId="{B816A1F6-97B7-4ACD-A812-B0A1120B03B6}" dt="2020-11-21T16:10:13.100" v="11071" actId="478"/>
          <ac:spMkLst>
            <pc:docMk/>
            <pc:sldMk cId="2356235739" sldId="533"/>
            <ac:spMk id="364" creationId="{F47E3D93-88D4-495C-8F68-7E7E5F8380A5}"/>
          </ac:spMkLst>
        </pc:spChg>
        <pc:spChg chg="del mod topLvl">
          <ac:chgData name="Jonathan Loo" userId="d2d72d48b56f45d8" providerId="LiveId" clId="{B816A1F6-97B7-4ACD-A812-B0A1120B03B6}" dt="2020-11-21T16:10:13.849" v="11072" actId="478"/>
          <ac:spMkLst>
            <pc:docMk/>
            <pc:sldMk cId="2356235739" sldId="533"/>
            <ac:spMk id="365" creationId="{45F086A6-DA21-4D47-BB10-77C518DD23D0}"/>
          </ac:spMkLst>
        </pc:spChg>
        <pc:spChg chg="del mod topLvl">
          <ac:chgData name="Jonathan Loo" userId="d2d72d48b56f45d8" providerId="LiveId" clId="{B816A1F6-97B7-4ACD-A812-B0A1120B03B6}" dt="2020-11-21T16:10:10.503" v="11068" actId="478"/>
          <ac:spMkLst>
            <pc:docMk/>
            <pc:sldMk cId="2356235739" sldId="533"/>
            <ac:spMk id="366" creationId="{A4CB38AE-0C27-482D-943D-686A296A8057}"/>
          </ac:spMkLst>
        </pc:spChg>
        <pc:spChg chg="del mod topLvl">
          <ac:chgData name="Jonathan Loo" userId="d2d72d48b56f45d8" providerId="LiveId" clId="{B816A1F6-97B7-4ACD-A812-B0A1120B03B6}" dt="2020-11-21T16:10:12.477" v="11070" actId="478"/>
          <ac:spMkLst>
            <pc:docMk/>
            <pc:sldMk cId="2356235739" sldId="533"/>
            <ac:spMk id="367" creationId="{C039DDC3-144E-4648-A9CE-3AB8F4D92FAD}"/>
          </ac:spMkLst>
        </pc:spChg>
        <pc:spChg chg="del mod topLvl">
          <ac:chgData name="Jonathan Loo" userId="d2d72d48b56f45d8" providerId="LiveId" clId="{B816A1F6-97B7-4ACD-A812-B0A1120B03B6}" dt="2020-11-21T16:10:15.137" v="11074" actId="478"/>
          <ac:spMkLst>
            <pc:docMk/>
            <pc:sldMk cId="2356235739" sldId="533"/>
            <ac:spMk id="368" creationId="{97EEE47D-282F-4439-8420-5860DF3EE160}"/>
          </ac:spMkLst>
        </pc:spChg>
        <pc:spChg chg="del mod topLvl">
          <ac:chgData name="Jonathan Loo" userId="d2d72d48b56f45d8" providerId="LiveId" clId="{B816A1F6-97B7-4ACD-A812-B0A1120B03B6}" dt="2020-11-21T16:10:16.949" v="11076" actId="478"/>
          <ac:spMkLst>
            <pc:docMk/>
            <pc:sldMk cId="2356235739" sldId="533"/>
            <ac:spMk id="369" creationId="{FFEDCC42-5F3B-488F-A7EE-083F4D98B706}"/>
          </ac:spMkLst>
        </pc:spChg>
        <pc:spChg chg="del mod topLvl">
          <ac:chgData name="Jonathan Loo" userId="d2d72d48b56f45d8" providerId="LiveId" clId="{B816A1F6-97B7-4ACD-A812-B0A1120B03B6}" dt="2020-11-21T16:10:11.337" v="11069" actId="478"/>
          <ac:spMkLst>
            <pc:docMk/>
            <pc:sldMk cId="2356235739" sldId="533"/>
            <ac:spMk id="370" creationId="{B0AC4C81-08F8-47E9-AC88-182F9E6E442F}"/>
          </ac:spMkLst>
        </pc:spChg>
        <pc:spChg chg="del mod topLvl">
          <ac:chgData name="Jonathan Loo" userId="d2d72d48b56f45d8" providerId="LiveId" clId="{B816A1F6-97B7-4ACD-A812-B0A1120B03B6}" dt="2020-11-21T16:10:14.433" v="11073" actId="478"/>
          <ac:spMkLst>
            <pc:docMk/>
            <pc:sldMk cId="2356235739" sldId="533"/>
            <ac:spMk id="371" creationId="{4BAEAE1C-DE31-4215-BD4D-E553A65F02AB}"/>
          </ac:spMkLst>
        </pc:spChg>
        <pc:spChg chg="del mod topLvl">
          <ac:chgData name="Jonathan Loo" userId="d2d72d48b56f45d8" providerId="LiveId" clId="{B816A1F6-97B7-4ACD-A812-B0A1120B03B6}" dt="2020-11-21T16:10:16.333" v="11075" actId="478"/>
          <ac:spMkLst>
            <pc:docMk/>
            <pc:sldMk cId="2356235739" sldId="533"/>
            <ac:spMk id="372" creationId="{D985D5E3-3DDE-42A0-855E-04E631E096A5}"/>
          </ac:spMkLst>
        </pc:spChg>
        <pc:spChg chg="del mod topLvl">
          <ac:chgData name="Jonathan Loo" userId="d2d72d48b56f45d8" providerId="LiveId" clId="{B816A1F6-97B7-4ACD-A812-B0A1120B03B6}" dt="2020-11-21T16:10:18.436" v="11077" actId="478"/>
          <ac:spMkLst>
            <pc:docMk/>
            <pc:sldMk cId="2356235739" sldId="533"/>
            <ac:spMk id="373" creationId="{5B799962-4667-45E6-A5AF-4AFF8DD53609}"/>
          </ac:spMkLst>
        </pc:spChg>
        <pc:spChg chg="mod topLvl">
          <ac:chgData name="Jonathan Loo" userId="d2d72d48b56f45d8" providerId="LiveId" clId="{B816A1F6-97B7-4ACD-A812-B0A1120B03B6}" dt="2020-11-21T17:09:33.101" v="12311" actId="1037"/>
          <ac:spMkLst>
            <pc:docMk/>
            <pc:sldMk cId="2356235739" sldId="533"/>
            <ac:spMk id="374" creationId="{11BC2926-F2E3-48CF-877C-11F08A54AA11}"/>
          </ac:spMkLst>
        </pc:spChg>
        <pc:spChg chg="mod topLvl">
          <ac:chgData name="Jonathan Loo" userId="d2d72d48b56f45d8" providerId="LiveId" clId="{B816A1F6-97B7-4ACD-A812-B0A1120B03B6}" dt="2020-11-21T17:09:33.101" v="12311" actId="1037"/>
          <ac:spMkLst>
            <pc:docMk/>
            <pc:sldMk cId="2356235739" sldId="533"/>
            <ac:spMk id="375" creationId="{44FE632D-29C5-4EC1-92DB-C931D8875E5E}"/>
          </ac:spMkLst>
        </pc:spChg>
        <pc:spChg chg="del mod topLvl">
          <ac:chgData name="Jonathan Loo" userId="d2d72d48b56f45d8" providerId="LiveId" clId="{B816A1F6-97B7-4ACD-A812-B0A1120B03B6}" dt="2020-11-21T17:09:27.802" v="12282" actId="478"/>
          <ac:spMkLst>
            <pc:docMk/>
            <pc:sldMk cId="2356235739" sldId="533"/>
            <ac:spMk id="376" creationId="{316EB790-1258-4B91-A6A2-B23F873C9A53}"/>
          </ac:spMkLst>
        </pc:spChg>
        <pc:spChg chg="mod topLvl">
          <ac:chgData name="Jonathan Loo" userId="d2d72d48b56f45d8" providerId="LiveId" clId="{B816A1F6-97B7-4ACD-A812-B0A1120B03B6}" dt="2020-11-21T17:13:26.695" v="12567" actId="1036"/>
          <ac:spMkLst>
            <pc:docMk/>
            <pc:sldMk cId="2356235739" sldId="533"/>
            <ac:spMk id="377" creationId="{E121F268-25FB-43C2-B363-7E52B23DD8EC}"/>
          </ac:spMkLst>
        </pc:spChg>
        <pc:spChg chg="del mod topLvl">
          <ac:chgData name="Jonathan Loo" userId="d2d72d48b56f45d8" providerId="LiveId" clId="{B816A1F6-97B7-4ACD-A812-B0A1120B03B6}" dt="2020-11-21T17:09:27.802" v="12282" actId="478"/>
          <ac:spMkLst>
            <pc:docMk/>
            <pc:sldMk cId="2356235739" sldId="533"/>
            <ac:spMk id="378" creationId="{AEBF6CE8-8A90-4DC7-9472-99A108C9FDEB}"/>
          </ac:spMkLst>
        </pc:spChg>
        <pc:spChg chg="del mod topLvl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379" creationId="{CD4E66CC-436D-435A-A7A7-46F078122815}"/>
          </ac:spMkLst>
        </pc:spChg>
        <pc:spChg chg="del mod topLvl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380" creationId="{D0F77A63-2A33-4D37-BABC-FC727BFF380F}"/>
          </ac:spMkLst>
        </pc:spChg>
        <pc:spChg chg="del mod topLvl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381" creationId="{48891DD5-06F2-42B9-AFC5-C2BED28E3735}"/>
          </ac:spMkLst>
        </pc:spChg>
        <pc:spChg chg="mod topLvl">
          <ac:chgData name="Jonathan Loo" userId="d2d72d48b56f45d8" providerId="LiveId" clId="{B816A1F6-97B7-4ACD-A812-B0A1120B03B6}" dt="2020-11-21T17:13:26.695" v="12567" actId="1036"/>
          <ac:spMkLst>
            <pc:docMk/>
            <pc:sldMk cId="2356235739" sldId="533"/>
            <ac:spMk id="382" creationId="{56EFF94A-D2FA-415E-8959-90775DCF2A87}"/>
          </ac:spMkLst>
        </pc:spChg>
        <pc:spChg chg="del mod topLvl">
          <ac:chgData name="Jonathan Loo" userId="d2d72d48b56f45d8" providerId="LiveId" clId="{B816A1F6-97B7-4ACD-A812-B0A1120B03B6}" dt="2020-11-21T17:09:27.802" v="12282" actId="478"/>
          <ac:spMkLst>
            <pc:docMk/>
            <pc:sldMk cId="2356235739" sldId="533"/>
            <ac:spMk id="383" creationId="{9E260D69-BC1A-41B6-AB60-5069CA8C03FF}"/>
          </ac:spMkLst>
        </pc:spChg>
        <pc:spChg chg="del mod topLvl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384" creationId="{C474C8C1-954A-4F8D-BBDA-E832D345F956}"/>
          </ac:spMkLst>
        </pc:spChg>
        <pc:spChg chg="del mod topLvl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385" creationId="{4FAC99C5-0847-4107-81B7-5EBA8B1866D3}"/>
          </ac:spMkLst>
        </pc:spChg>
        <pc:spChg chg="del mod topLvl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386" creationId="{FBFF920F-124A-4F5E-9510-458ACC3EF9BA}"/>
          </ac:spMkLst>
        </pc:spChg>
        <pc:spChg chg="del mod topLvl">
          <ac:chgData name="Jonathan Loo" userId="d2d72d48b56f45d8" providerId="LiveId" clId="{B816A1F6-97B7-4ACD-A812-B0A1120B03B6}" dt="2020-11-21T17:16:32.462" v="12594" actId="478"/>
          <ac:spMkLst>
            <pc:docMk/>
            <pc:sldMk cId="2356235739" sldId="533"/>
            <ac:spMk id="387" creationId="{31555A03-61FA-4819-9DA6-34B79B936F3E}"/>
          </ac:spMkLst>
        </pc:spChg>
        <pc:spChg chg="del mod topLvl">
          <ac:chgData name="Jonathan Loo" userId="d2d72d48b56f45d8" providerId="LiveId" clId="{B816A1F6-97B7-4ACD-A812-B0A1120B03B6}" dt="2020-11-21T17:09:27.802" v="12282" actId="478"/>
          <ac:spMkLst>
            <pc:docMk/>
            <pc:sldMk cId="2356235739" sldId="533"/>
            <ac:spMk id="388" creationId="{D94EE6E5-7745-4425-8530-3608CE54A613}"/>
          </ac:spMkLst>
        </pc:spChg>
        <pc:spChg chg="del mod topLvl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389" creationId="{D465FC1A-C3A2-4355-A83C-946C12A7D791}"/>
          </ac:spMkLst>
        </pc:spChg>
        <pc:spChg chg="del mod topLvl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390" creationId="{8E110304-6898-420F-9925-8AA4E8AB97DB}"/>
          </ac:spMkLst>
        </pc:spChg>
        <pc:spChg chg="del mod topLvl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391" creationId="{DB09D717-6120-4513-A272-74C43789FFE6}"/>
          </ac:spMkLst>
        </pc:spChg>
        <pc:spChg chg="mod topLvl">
          <ac:chgData name="Jonathan Loo" userId="d2d72d48b56f45d8" providerId="LiveId" clId="{B816A1F6-97B7-4ACD-A812-B0A1120B03B6}" dt="2020-11-21T17:16:36.251" v="12636" actId="1037"/>
          <ac:spMkLst>
            <pc:docMk/>
            <pc:sldMk cId="2356235739" sldId="533"/>
            <ac:spMk id="392" creationId="{26E4F62B-4F09-485D-AF60-D44AC96DA218}"/>
          </ac:spMkLst>
        </pc:spChg>
        <pc:spChg chg="del mod topLvl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393" creationId="{FB2A8BF7-0C6F-4C2F-8459-C5B50E16E39F}"/>
          </ac:spMkLst>
        </pc:spChg>
        <pc:spChg chg="del mod topLvl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394" creationId="{5B63EB76-FBF7-4D9E-A6E6-BEDAE10E6131}"/>
          </ac:spMkLst>
        </pc:spChg>
        <pc:spChg chg="del mod topLvl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395" creationId="{410A79B8-DE8D-4521-A6FC-6220FF9EE7DE}"/>
          </ac:spMkLst>
        </pc:spChg>
        <pc:spChg chg="del mod topLvl">
          <ac:chgData name="Jonathan Loo" userId="d2d72d48b56f45d8" providerId="LiveId" clId="{B816A1F6-97B7-4ACD-A812-B0A1120B03B6}" dt="2020-11-21T17:09:27.802" v="12282" actId="478"/>
          <ac:spMkLst>
            <pc:docMk/>
            <pc:sldMk cId="2356235739" sldId="533"/>
            <ac:spMk id="396" creationId="{856FFA90-6FD9-4F9A-83D0-4815930645BB}"/>
          </ac:spMkLst>
        </pc:spChg>
        <pc:spChg chg="add del mod ord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398" creationId="{34687C76-11DA-4DA4-962D-39AB13687782}"/>
          </ac:spMkLst>
        </pc:spChg>
        <pc:spChg chg="add del mod ord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400" creationId="{60808689-DBB2-4D29-BCC7-1D79CA71B45F}"/>
          </ac:spMkLst>
        </pc:spChg>
        <pc:spChg chg="add mod ord">
          <ac:chgData name="Jonathan Loo" userId="d2d72d48b56f45d8" providerId="LiveId" clId="{B816A1F6-97B7-4ACD-A812-B0A1120B03B6}" dt="2020-11-21T17:16:19.609" v="12589" actId="14100"/>
          <ac:spMkLst>
            <pc:docMk/>
            <pc:sldMk cId="2356235739" sldId="533"/>
            <ac:spMk id="401" creationId="{645EF712-5980-4B70-8201-DFAC43DEC6F4}"/>
          </ac:spMkLst>
        </pc:spChg>
        <pc:spChg chg="add mod ord">
          <ac:chgData name="Jonathan Loo" userId="d2d72d48b56f45d8" providerId="LiveId" clId="{B816A1F6-97B7-4ACD-A812-B0A1120B03B6}" dt="2020-11-21T17:16:26.544" v="12591" actId="14100"/>
          <ac:spMkLst>
            <pc:docMk/>
            <pc:sldMk cId="2356235739" sldId="533"/>
            <ac:spMk id="403" creationId="{8F6F1068-03AD-4D74-B48D-280FC8BA445A}"/>
          </ac:spMkLst>
        </pc:spChg>
        <pc:spChg chg="add del mod ord">
          <ac:chgData name="Jonathan Loo" userId="d2d72d48b56f45d8" providerId="LiveId" clId="{B816A1F6-97B7-4ACD-A812-B0A1120B03B6}" dt="2020-11-21T17:16:32.462" v="12594" actId="478"/>
          <ac:spMkLst>
            <pc:docMk/>
            <pc:sldMk cId="2356235739" sldId="533"/>
            <ac:spMk id="405" creationId="{B9E1F9AC-3202-4D47-9F92-97541DC22054}"/>
          </ac:spMkLst>
        </pc:spChg>
        <pc:spChg chg="add del mod ord">
          <ac:chgData name="Jonathan Loo" userId="d2d72d48b56f45d8" providerId="LiveId" clId="{B816A1F6-97B7-4ACD-A812-B0A1120B03B6}" dt="2020-11-21T17:16:44.393" v="12638" actId="14100"/>
          <ac:spMkLst>
            <pc:docMk/>
            <pc:sldMk cId="2356235739" sldId="533"/>
            <ac:spMk id="407" creationId="{C770783C-2340-4370-8EDF-1FCAEF7343E6}"/>
          </ac:spMkLst>
        </pc:spChg>
        <pc:spChg chg="add mod ord">
          <ac:chgData name="Jonathan Loo" userId="d2d72d48b56f45d8" providerId="LiveId" clId="{B816A1F6-97B7-4ACD-A812-B0A1120B03B6}" dt="2020-11-21T17:09:33.101" v="12311" actId="1037"/>
          <ac:spMkLst>
            <pc:docMk/>
            <pc:sldMk cId="2356235739" sldId="533"/>
            <ac:spMk id="409" creationId="{9BEFECA1-156B-4E30-AEA0-F8078740863C}"/>
          </ac:spMkLst>
        </pc:spChg>
        <pc:spChg chg="add mod">
          <ac:chgData name="Jonathan Loo" userId="d2d72d48b56f45d8" providerId="LiveId" clId="{B816A1F6-97B7-4ACD-A812-B0A1120B03B6}" dt="2020-11-21T17:17:16.467" v="12730" actId="1038"/>
          <ac:spMkLst>
            <pc:docMk/>
            <pc:sldMk cId="2356235739" sldId="533"/>
            <ac:spMk id="459" creationId="{13D90BD9-A623-4CBD-8404-586B5B80B5C0}"/>
          </ac:spMkLst>
        </pc:spChg>
        <pc:spChg chg="add mod">
          <ac:chgData name="Jonathan Loo" userId="d2d72d48b56f45d8" providerId="LiveId" clId="{B816A1F6-97B7-4ACD-A812-B0A1120B03B6}" dt="2020-11-21T17:17:16.467" v="12730" actId="1038"/>
          <ac:spMkLst>
            <pc:docMk/>
            <pc:sldMk cId="2356235739" sldId="533"/>
            <ac:spMk id="461" creationId="{B5C2566D-3705-4F91-89E1-4F2CA0CAAE58}"/>
          </ac:spMkLst>
        </pc:spChg>
        <pc:spChg chg="add del mod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463" creationId="{93B66D4C-0C3D-4F0D-8DB3-9E5A38F2C7FD}"/>
          </ac:spMkLst>
        </pc:spChg>
        <pc:spChg chg="add del mod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465" creationId="{41510A9A-7907-48C6-9562-E9B3819274A4}"/>
          </ac:spMkLst>
        </pc:spChg>
        <pc:spChg chg="add del mod">
          <ac:chgData name="Jonathan Loo" userId="d2d72d48b56f45d8" providerId="LiveId" clId="{B816A1F6-97B7-4ACD-A812-B0A1120B03B6}" dt="2020-11-21T17:13:11.672" v="12508" actId="478"/>
          <ac:spMkLst>
            <pc:docMk/>
            <pc:sldMk cId="2356235739" sldId="533"/>
            <ac:spMk id="467" creationId="{05B1631C-6CEA-4ADD-9E26-CBAC39F6AD62}"/>
          </ac:spMkLst>
        </pc:spChg>
        <pc:spChg chg="add del mod">
          <ac:chgData name="Jonathan Loo" userId="d2d72d48b56f45d8" providerId="LiveId" clId="{B816A1F6-97B7-4ACD-A812-B0A1120B03B6}" dt="2020-11-21T17:05:53.869" v="11875" actId="22"/>
          <ac:spMkLst>
            <pc:docMk/>
            <pc:sldMk cId="2356235739" sldId="533"/>
            <ac:spMk id="501" creationId="{DD3BB0C7-5472-4B1D-A7CC-00EC9495731E}"/>
          </ac:spMkLst>
        </pc:spChg>
        <pc:spChg chg="add mod">
          <ac:chgData name="Jonathan Loo" userId="d2d72d48b56f45d8" providerId="LiveId" clId="{B816A1F6-97B7-4ACD-A812-B0A1120B03B6}" dt="2020-11-21T17:12:39.106" v="12477" actId="1036"/>
          <ac:spMkLst>
            <pc:docMk/>
            <pc:sldMk cId="2356235739" sldId="533"/>
            <ac:spMk id="565" creationId="{C9E649A2-FC50-4258-9BD6-812D2E450415}"/>
          </ac:spMkLst>
        </pc:spChg>
        <pc:spChg chg="add mod">
          <ac:chgData name="Jonathan Loo" userId="d2d72d48b56f45d8" providerId="LiveId" clId="{B816A1F6-97B7-4ACD-A812-B0A1120B03B6}" dt="2020-11-21T17:17:11.491" v="12712" actId="1036"/>
          <ac:spMkLst>
            <pc:docMk/>
            <pc:sldMk cId="2356235739" sldId="533"/>
            <ac:spMk id="567" creationId="{3F2DB013-6D52-42C4-8B2B-00D15C5A3210}"/>
          </ac:spMkLst>
        </pc:spChg>
        <pc:spChg chg="add mod">
          <ac:chgData name="Jonathan Loo" userId="d2d72d48b56f45d8" providerId="LiveId" clId="{B816A1F6-97B7-4ACD-A812-B0A1120B03B6}" dt="2020-11-21T17:17:08.120" v="12707" actId="1036"/>
          <ac:spMkLst>
            <pc:docMk/>
            <pc:sldMk cId="2356235739" sldId="533"/>
            <ac:spMk id="569" creationId="{B65DA2F6-A045-4DAC-99A9-792B7B27BD39}"/>
          </ac:spMkLst>
        </pc:spChg>
        <pc:spChg chg="add del mod">
          <ac:chgData name="Jonathan Loo" userId="d2d72d48b56f45d8" providerId="LiveId" clId="{B816A1F6-97B7-4ACD-A812-B0A1120B03B6}" dt="2020-11-21T17:16:32.462" v="12594" actId="478"/>
          <ac:spMkLst>
            <pc:docMk/>
            <pc:sldMk cId="2356235739" sldId="533"/>
            <ac:spMk id="571" creationId="{07D4222A-E6DA-4F6D-A82D-7D178E41AA85}"/>
          </ac:spMkLst>
        </pc:spChg>
        <pc:spChg chg="add mod">
          <ac:chgData name="Jonathan Loo" userId="d2d72d48b56f45d8" providerId="LiveId" clId="{B816A1F6-97B7-4ACD-A812-B0A1120B03B6}" dt="2020-11-21T17:17:02.078" v="12698" actId="1036"/>
          <ac:spMkLst>
            <pc:docMk/>
            <pc:sldMk cId="2356235739" sldId="533"/>
            <ac:spMk id="573" creationId="{3F99C712-B628-4F6A-B4F8-DFC69BCF3831}"/>
          </ac:spMkLst>
        </pc:spChg>
        <pc:spChg chg="add mod">
          <ac:chgData name="Jonathan Loo" userId="d2d72d48b56f45d8" providerId="LiveId" clId="{B816A1F6-97B7-4ACD-A812-B0A1120B03B6}" dt="2020-11-21T17:17:16.467" v="12730" actId="1038"/>
          <ac:spMkLst>
            <pc:docMk/>
            <pc:sldMk cId="2356235739" sldId="533"/>
            <ac:spMk id="575" creationId="{3D58ADE1-A314-45AF-AE54-D6F3E78C68BC}"/>
          </ac:spMkLst>
        </pc:spChg>
        <pc:spChg chg="add mod">
          <ac:chgData name="Jonathan Loo" userId="d2d72d48b56f45d8" providerId="LiveId" clId="{B816A1F6-97B7-4ACD-A812-B0A1120B03B6}" dt="2020-11-21T17:38:38.287" v="13281" actId="164"/>
          <ac:spMkLst>
            <pc:docMk/>
            <pc:sldMk cId="2356235739" sldId="533"/>
            <ac:spMk id="624" creationId="{B7238C44-8069-41BD-AED8-86D2282B46FA}"/>
          </ac:spMkLst>
        </pc:spChg>
        <pc:spChg chg="add mod">
          <ac:chgData name="Jonathan Loo" userId="d2d72d48b56f45d8" providerId="LiveId" clId="{B816A1F6-97B7-4ACD-A812-B0A1120B03B6}" dt="2020-11-21T17:38:42.169" v="13282" actId="164"/>
          <ac:spMkLst>
            <pc:docMk/>
            <pc:sldMk cId="2356235739" sldId="533"/>
            <ac:spMk id="628" creationId="{E4F9698D-797A-4C12-948B-926B3F60F4CA}"/>
          </ac:spMkLst>
        </pc:spChg>
        <pc:spChg chg="add del mod">
          <ac:chgData name="Jonathan Loo" userId="d2d72d48b56f45d8" providerId="LiveId" clId="{B816A1F6-97B7-4ACD-A812-B0A1120B03B6}" dt="2020-11-21T17:43:35.728" v="13423" actId="478"/>
          <ac:spMkLst>
            <pc:docMk/>
            <pc:sldMk cId="2356235739" sldId="533"/>
            <ac:spMk id="633" creationId="{C790521B-4E88-440A-9A73-86E44AA0E97C}"/>
          </ac:spMkLst>
        </pc:spChg>
        <pc:spChg chg="add del mod">
          <ac:chgData name="Jonathan Loo" userId="d2d72d48b56f45d8" providerId="LiveId" clId="{B816A1F6-97B7-4ACD-A812-B0A1120B03B6}" dt="2020-11-21T17:43:38.562" v="13427" actId="478"/>
          <ac:spMkLst>
            <pc:docMk/>
            <pc:sldMk cId="2356235739" sldId="533"/>
            <ac:spMk id="641" creationId="{E173AC32-21F7-43CE-B121-3419BCF29E8C}"/>
          </ac:spMkLst>
        </pc:spChg>
        <pc:spChg chg="mod topLvl">
          <ac:chgData name="Jonathan Loo" userId="d2d72d48b56f45d8" providerId="LiveId" clId="{B816A1F6-97B7-4ACD-A812-B0A1120B03B6}" dt="2020-11-21T17:42:06.848" v="13354" actId="164"/>
          <ac:spMkLst>
            <pc:docMk/>
            <pc:sldMk cId="2356235739" sldId="533"/>
            <ac:spMk id="646" creationId="{7358386D-0D91-4216-8B37-D5B88B933928}"/>
          </ac:spMkLst>
        </pc:spChg>
        <pc:grpChg chg="del mod">
          <ac:chgData name="Jonathan Loo" userId="d2d72d48b56f45d8" providerId="LiveId" clId="{B816A1F6-97B7-4ACD-A812-B0A1120B03B6}" dt="2020-11-21T15:51:26.150" v="10496" actId="478"/>
          <ac:grpSpMkLst>
            <pc:docMk/>
            <pc:sldMk cId="2356235739" sldId="533"/>
            <ac:grpSpMk id="2" creationId="{2732C652-22A3-4131-8CEA-2AD54D145E15}"/>
          </ac:grpSpMkLst>
        </pc:grpChg>
        <pc:grpChg chg="del mod">
          <ac:chgData name="Jonathan Loo" userId="d2d72d48b56f45d8" providerId="LiveId" clId="{B816A1F6-97B7-4ACD-A812-B0A1120B03B6}" dt="2020-11-21T15:52:49.613" v="10502" actId="478"/>
          <ac:grpSpMkLst>
            <pc:docMk/>
            <pc:sldMk cId="2356235739" sldId="533"/>
            <ac:grpSpMk id="64" creationId="{A7C7E8EB-F59E-40A3-BA06-F0EBD31EA0C6}"/>
          </ac:grpSpMkLst>
        </pc:grpChg>
        <pc:grpChg chg="del mod">
          <ac:chgData name="Jonathan Loo" userId="d2d72d48b56f45d8" providerId="LiveId" clId="{B816A1F6-97B7-4ACD-A812-B0A1120B03B6}" dt="2020-11-21T15:53:48.947" v="10506" actId="165"/>
          <ac:grpSpMkLst>
            <pc:docMk/>
            <pc:sldMk cId="2356235739" sldId="533"/>
            <ac:grpSpMk id="127" creationId="{3A7A6BF2-EED7-4D7C-A119-1E1D7DF2F13B}"/>
          </ac:grpSpMkLst>
        </pc:grpChg>
        <pc:grpChg chg="del mod">
          <ac:chgData name="Jonathan Loo" userId="d2d72d48b56f45d8" providerId="LiveId" clId="{B816A1F6-97B7-4ACD-A812-B0A1120B03B6}" dt="2020-11-21T15:56:57.117" v="10520" actId="478"/>
          <ac:grpSpMkLst>
            <pc:docMk/>
            <pc:sldMk cId="2356235739" sldId="533"/>
            <ac:grpSpMk id="190" creationId="{23E2F549-5644-4A4C-AF07-3CB706E2BAF6}"/>
          </ac:grpSpMkLst>
        </pc:grpChg>
        <pc:grpChg chg="del mod">
          <ac:chgData name="Jonathan Loo" userId="d2d72d48b56f45d8" providerId="LiveId" clId="{B816A1F6-97B7-4ACD-A812-B0A1120B03B6}" dt="2020-11-21T15:57:26.964" v="10527" actId="165"/>
          <ac:grpSpMkLst>
            <pc:docMk/>
            <pc:sldMk cId="2356235739" sldId="533"/>
            <ac:grpSpMk id="251" creationId="{B075799D-120B-43FF-BBAF-A0C0372D5126}"/>
          </ac:grpSpMkLst>
        </pc:grpChg>
        <pc:grpChg chg="del mod">
          <ac:chgData name="Jonathan Loo" userId="d2d72d48b56f45d8" providerId="LiveId" clId="{B816A1F6-97B7-4ACD-A812-B0A1120B03B6}" dt="2020-11-21T16:09:37.724" v="11038" actId="165"/>
          <ac:grpSpMkLst>
            <pc:docMk/>
            <pc:sldMk cId="2356235739" sldId="533"/>
            <ac:grpSpMk id="317" creationId="{636896E7-AC20-4343-8931-5EBB180D3BDD}"/>
          </ac:grpSpMkLst>
        </pc:grpChg>
        <pc:grpChg chg="add del mod">
          <ac:chgData name="Jonathan Loo" userId="d2d72d48b56f45d8" providerId="LiveId" clId="{B816A1F6-97B7-4ACD-A812-B0A1120B03B6}" dt="2020-11-21T17:43:36.978" v="13425" actId="478"/>
          <ac:grpSpMkLst>
            <pc:docMk/>
            <pc:sldMk cId="2356235739" sldId="533"/>
            <ac:grpSpMk id="637" creationId="{F7A5C13F-94B0-43CA-8E00-A1C82C5B90E6}"/>
          </ac:grpSpMkLst>
        </pc:grpChg>
        <pc:grpChg chg="add del mod">
          <ac:chgData name="Jonathan Loo" userId="d2d72d48b56f45d8" providerId="LiveId" clId="{B816A1F6-97B7-4ACD-A812-B0A1120B03B6}" dt="2020-11-21T17:43:41.766" v="13433" actId="478"/>
          <ac:grpSpMkLst>
            <pc:docMk/>
            <pc:sldMk cId="2356235739" sldId="533"/>
            <ac:grpSpMk id="638" creationId="{F5032FA9-4609-47E2-821E-EA89D5F1985C}"/>
          </ac:grpSpMkLst>
        </pc:grpChg>
        <pc:grpChg chg="add del mod">
          <ac:chgData name="Jonathan Loo" userId="d2d72d48b56f45d8" providerId="LiveId" clId="{B816A1F6-97B7-4ACD-A812-B0A1120B03B6}" dt="2020-11-21T17:41:50.907" v="13348" actId="478"/>
          <ac:grpSpMkLst>
            <pc:docMk/>
            <pc:sldMk cId="2356235739" sldId="533"/>
            <ac:grpSpMk id="644" creationId="{A80601D0-CC8A-4E1A-B35D-1DF24F41A788}"/>
          </ac:grpSpMkLst>
        </pc:grpChg>
        <pc:grpChg chg="add del mod">
          <ac:chgData name="Jonathan Loo" userId="d2d72d48b56f45d8" providerId="LiveId" clId="{B816A1F6-97B7-4ACD-A812-B0A1120B03B6}" dt="2020-11-21T17:43:39.678" v="13429" actId="478"/>
          <ac:grpSpMkLst>
            <pc:docMk/>
            <pc:sldMk cId="2356235739" sldId="533"/>
            <ac:grpSpMk id="647" creationId="{28C37C5E-F3B6-4D3B-B5E8-CD64176A7186}"/>
          </ac:grpSpMkLst>
        </pc:grpChg>
        <pc:picChg chg="add del mod">
          <ac:chgData name="Jonathan Loo" userId="d2d72d48b56f45d8" providerId="LiveId" clId="{B816A1F6-97B7-4ACD-A812-B0A1120B03B6}" dt="2020-11-21T15:52:37.151" v="10499" actId="27803"/>
          <ac:picMkLst>
            <pc:docMk/>
            <pc:sldMk cId="2356235739" sldId="533"/>
            <ac:picMk id="63" creationId="{A7C7E8EB-F59E-40A3-BA06-F0EBD31EA0C6}"/>
          </ac:picMkLst>
        </pc:picChg>
        <pc:picChg chg="del">
          <ac:chgData name="Jonathan Loo" userId="d2d72d48b56f45d8" providerId="LiveId" clId="{B816A1F6-97B7-4ACD-A812-B0A1120B03B6}" dt="2020-11-21T15:50:57.055" v="10493" actId="27803"/>
          <ac:picMkLst>
            <pc:docMk/>
            <pc:sldMk cId="2356235739" sldId="533"/>
            <ac:picMk id="78" creationId="{2732C652-22A3-4131-8CEA-2AD54D145E15}"/>
          </ac:picMkLst>
        </pc:picChg>
        <pc:picChg chg="del">
          <ac:chgData name="Jonathan Loo" userId="d2d72d48b56f45d8" providerId="LiveId" clId="{B816A1F6-97B7-4ACD-A812-B0A1120B03B6}" dt="2020-11-21T15:50:50.740" v="10492" actId="478"/>
          <ac:picMkLst>
            <pc:docMk/>
            <pc:sldMk cId="2356235739" sldId="533"/>
            <ac:picMk id="80" creationId="{77579168-9F13-4BD1-B536-87233CCB6D84}"/>
          </ac:picMkLst>
        </pc:picChg>
        <pc:picChg chg="add del mod">
          <ac:chgData name="Jonathan Loo" userId="d2d72d48b56f45d8" providerId="LiveId" clId="{B816A1F6-97B7-4ACD-A812-B0A1120B03B6}" dt="2020-11-21T15:53:38.929" v="10505" actId="27803"/>
          <ac:picMkLst>
            <pc:docMk/>
            <pc:sldMk cId="2356235739" sldId="533"/>
            <ac:picMk id="126" creationId="{3A7A6BF2-EED7-4D7C-A119-1E1D7DF2F13B}"/>
          </ac:picMkLst>
        </pc:picChg>
        <pc:picChg chg="add del mod">
          <ac:chgData name="Jonathan Loo" userId="d2d72d48b56f45d8" providerId="LiveId" clId="{B816A1F6-97B7-4ACD-A812-B0A1120B03B6}" dt="2020-11-21T15:55:45.366" v="10511" actId="478"/>
          <ac:picMkLst>
            <pc:docMk/>
            <pc:sldMk cId="2356235739" sldId="533"/>
            <ac:picMk id="187" creationId="{E96CBCDC-1B8A-48C7-8D29-0F1198D7849D}"/>
          </ac:picMkLst>
        </pc:picChg>
        <pc:picChg chg="add del mod">
          <ac:chgData name="Jonathan Loo" userId="d2d72d48b56f45d8" providerId="LiveId" clId="{B816A1F6-97B7-4ACD-A812-B0A1120B03B6}" dt="2020-11-21T15:56:18.139" v="10519" actId="27803"/>
          <ac:picMkLst>
            <pc:docMk/>
            <pc:sldMk cId="2356235739" sldId="533"/>
            <ac:picMk id="189" creationId="{23E2F549-5644-4A4C-AF07-3CB706E2BAF6}"/>
          </ac:picMkLst>
        </pc:picChg>
        <pc:picChg chg="add del mod">
          <ac:chgData name="Jonathan Loo" userId="d2d72d48b56f45d8" providerId="LiveId" clId="{B816A1F6-97B7-4ACD-A812-B0A1120B03B6}" dt="2020-11-21T15:57:18.525" v="10526" actId="27803"/>
          <ac:picMkLst>
            <pc:docMk/>
            <pc:sldMk cId="2356235739" sldId="533"/>
            <ac:picMk id="250" creationId="{B075799D-120B-43FF-BBAF-A0C0372D5126}"/>
          </ac:picMkLst>
        </pc:picChg>
        <pc:picChg chg="add del mod">
          <ac:chgData name="Jonathan Loo" userId="d2d72d48b56f45d8" providerId="LiveId" clId="{B816A1F6-97B7-4ACD-A812-B0A1120B03B6}" dt="2020-11-21T16:00:02.246" v="10577" actId="478"/>
          <ac:picMkLst>
            <pc:docMk/>
            <pc:sldMk cId="2356235739" sldId="533"/>
            <ac:picMk id="311" creationId="{2624223A-99F4-48ED-83EA-4C1595EFFDF3}"/>
          </ac:picMkLst>
        </pc:picChg>
        <pc:picChg chg="add del mod">
          <ac:chgData name="Jonathan Loo" userId="d2d72d48b56f45d8" providerId="LiveId" clId="{B816A1F6-97B7-4ACD-A812-B0A1120B03B6}" dt="2020-11-21T16:05:38.721" v="10776"/>
          <ac:picMkLst>
            <pc:docMk/>
            <pc:sldMk cId="2356235739" sldId="533"/>
            <ac:picMk id="313" creationId="{167A32EF-B5E6-42E9-9876-A87401C32B66}"/>
          </ac:picMkLst>
        </pc:picChg>
        <pc:picChg chg="add del mod">
          <ac:chgData name="Jonathan Loo" userId="d2d72d48b56f45d8" providerId="LiveId" clId="{B816A1F6-97B7-4ACD-A812-B0A1120B03B6}" dt="2020-11-21T16:09:31.201" v="11037" actId="27803"/>
          <ac:picMkLst>
            <pc:docMk/>
            <pc:sldMk cId="2356235739" sldId="533"/>
            <ac:picMk id="316" creationId="{636896E7-AC20-4343-8931-5EBB180D3BDD}"/>
          </ac:picMkLst>
        </pc:picChg>
        <pc:picChg chg="del mod">
          <ac:chgData name="Jonathan Loo" userId="d2d72d48b56f45d8" providerId="LiveId" clId="{B816A1F6-97B7-4ACD-A812-B0A1120B03B6}" dt="2020-11-21T16:18:15.607" v="11283" actId="478"/>
          <ac:picMkLst>
            <pc:docMk/>
            <pc:sldMk cId="2356235739" sldId="533"/>
            <ac:picMk id="411" creationId="{2BB6FA88-6540-4772-BB49-2281A094E6B5}"/>
          </ac:picMkLst>
        </pc:picChg>
        <pc:picChg chg="del mod ord">
          <ac:chgData name="Jonathan Loo" userId="d2d72d48b56f45d8" providerId="LiveId" clId="{B816A1F6-97B7-4ACD-A812-B0A1120B03B6}" dt="2020-11-21T16:20:00.630" v="11287" actId="478"/>
          <ac:picMkLst>
            <pc:docMk/>
            <pc:sldMk cId="2356235739" sldId="533"/>
            <ac:picMk id="413" creationId="{00FBABD0-A2AB-4B63-BDAB-67C7E3FA7D13}"/>
          </ac:picMkLst>
        </pc:picChg>
        <pc:picChg chg="del mod">
          <ac:chgData name="Jonathan Loo" userId="d2d72d48b56f45d8" providerId="LiveId" clId="{B816A1F6-97B7-4ACD-A812-B0A1120B03B6}" dt="2020-11-21T16:22:01.761" v="11314" actId="478"/>
          <ac:picMkLst>
            <pc:docMk/>
            <pc:sldMk cId="2356235739" sldId="533"/>
            <ac:picMk id="415" creationId="{1FB024EF-B4A5-4696-AAD8-C2A9A1607647}"/>
          </ac:picMkLst>
        </pc:picChg>
        <pc:picChg chg="del mod ord">
          <ac:chgData name="Jonathan Loo" userId="d2d72d48b56f45d8" providerId="LiveId" clId="{B816A1F6-97B7-4ACD-A812-B0A1120B03B6}" dt="2020-11-21T16:22:26.926" v="11332" actId="478"/>
          <ac:picMkLst>
            <pc:docMk/>
            <pc:sldMk cId="2356235739" sldId="533"/>
            <ac:picMk id="417" creationId="{A6F6D64A-1D13-47AC-9F3F-7014EC0CDE26}"/>
          </ac:picMkLst>
        </pc:picChg>
        <pc:picChg chg="del mod ord">
          <ac:chgData name="Jonathan Loo" userId="d2d72d48b56f45d8" providerId="LiveId" clId="{B816A1F6-97B7-4ACD-A812-B0A1120B03B6}" dt="2020-11-21T16:22:40.347" v="11335" actId="478"/>
          <ac:picMkLst>
            <pc:docMk/>
            <pc:sldMk cId="2356235739" sldId="533"/>
            <ac:picMk id="419" creationId="{033C7B82-0DC8-469B-B309-F01A372992C4}"/>
          </ac:picMkLst>
        </pc:picChg>
        <pc:picChg chg="add del mod">
          <ac:chgData name="Jonathan Loo" userId="d2d72d48b56f45d8" providerId="LiveId" clId="{B816A1F6-97B7-4ACD-A812-B0A1120B03B6}" dt="2020-11-21T16:23:02.471" v="11350" actId="478"/>
          <ac:picMkLst>
            <pc:docMk/>
            <pc:sldMk cId="2356235739" sldId="533"/>
            <ac:picMk id="421" creationId="{A2BFC86A-83D1-49D5-8FA4-FF4586BCB1BE}"/>
          </ac:picMkLst>
        </pc:picChg>
        <pc:picChg chg="del mod ord">
          <ac:chgData name="Jonathan Loo" userId="d2d72d48b56f45d8" providerId="LiveId" clId="{B816A1F6-97B7-4ACD-A812-B0A1120B03B6}" dt="2020-11-21T16:23:11.193" v="11368" actId="478"/>
          <ac:picMkLst>
            <pc:docMk/>
            <pc:sldMk cId="2356235739" sldId="533"/>
            <ac:picMk id="423" creationId="{2639FC4F-1CAD-4A1C-B549-CE45A37251B8}"/>
          </ac:picMkLst>
        </pc:picChg>
        <pc:picChg chg="add del mod ord">
          <ac:chgData name="Jonathan Loo" userId="d2d72d48b56f45d8" providerId="LiveId" clId="{B816A1F6-97B7-4ACD-A812-B0A1120B03B6}" dt="2020-11-21T17:09:33.101" v="12311" actId="1037"/>
          <ac:picMkLst>
            <pc:docMk/>
            <pc:sldMk cId="2356235739" sldId="533"/>
            <ac:picMk id="425" creationId="{AAA9389B-0C6F-4922-B0D4-E50002BF8757}"/>
          </ac:picMkLst>
        </pc:picChg>
        <pc:picChg chg="add del mod">
          <ac:chgData name="Jonathan Loo" userId="d2d72d48b56f45d8" providerId="LiveId" clId="{B816A1F6-97B7-4ACD-A812-B0A1120B03B6}" dt="2020-11-21T16:23:26.179" v="11389" actId="478"/>
          <ac:picMkLst>
            <pc:docMk/>
            <pc:sldMk cId="2356235739" sldId="533"/>
            <ac:picMk id="427" creationId="{BC51D50C-8F4F-4F2E-A547-DE9D9DDB7BB9}"/>
          </ac:picMkLst>
        </pc:picChg>
        <pc:picChg chg="mod ord">
          <ac:chgData name="Jonathan Loo" userId="d2d72d48b56f45d8" providerId="LiveId" clId="{B816A1F6-97B7-4ACD-A812-B0A1120B03B6}" dt="2020-11-21T17:09:33.101" v="12311" actId="1037"/>
          <ac:picMkLst>
            <pc:docMk/>
            <pc:sldMk cId="2356235739" sldId="533"/>
            <ac:picMk id="429" creationId="{767787F9-F35F-470C-BA20-C6C75CD276B3}"/>
          </ac:picMkLst>
        </pc:picChg>
        <pc:picChg chg="add del mod">
          <ac:chgData name="Jonathan Loo" userId="d2d72d48b56f45d8" providerId="LiveId" clId="{B816A1F6-97B7-4ACD-A812-B0A1120B03B6}" dt="2020-11-21T16:23:42.911" v="11408" actId="478"/>
          <ac:picMkLst>
            <pc:docMk/>
            <pc:sldMk cId="2356235739" sldId="533"/>
            <ac:picMk id="431" creationId="{E4003F92-416F-4F29-97BB-CDE66B14C62D}"/>
          </ac:picMkLst>
        </pc:picChg>
        <pc:picChg chg="del mod ord">
          <ac:chgData name="Jonathan Loo" userId="d2d72d48b56f45d8" providerId="LiveId" clId="{B816A1F6-97B7-4ACD-A812-B0A1120B03B6}" dt="2020-11-21T16:24:08.646" v="11425" actId="478"/>
          <ac:picMkLst>
            <pc:docMk/>
            <pc:sldMk cId="2356235739" sldId="533"/>
            <ac:picMk id="433" creationId="{46325276-D813-4BEE-A113-860AAAD0DE04}"/>
          </ac:picMkLst>
        </pc:picChg>
        <pc:picChg chg="del mod ord">
          <ac:chgData name="Jonathan Loo" userId="d2d72d48b56f45d8" providerId="LiveId" clId="{B816A1F6-97B7-4ACD-A812-B0A1120B03B6}" dt="2020-11-21T16:24:18.360" v="11442" actId="478"/>
          <ac:picMkLst>
            <pc:docMk/>
            <pc:sldMk cId="2356235739" sldId="533"/>
            <ac:picMk id="435" creationId="{35884ED7-FD21-4DB7-9780-4E74585CDA68}"/>
          </ac:picMkLst>
        </pc:picChg>
        <pc:picChg chg="del mod ord">
          <ac:chgData name="Jonathan Loo" userId="d2d72d48b56f45d8" providerId="LiveId" clId="{B816A1F6-97B7-4ACD-A812-B0A1120B03B6}" dt="2020-11-21T17:05:18.350" v="11819" actId="478"/>
          <ac:picMkLst>
            <pc:docMk/>
            <pc:sldMk cId="2356235739" sldId="533"/>
            <ac:picMk id="437" creationId="{BDEE4CD0-C345-4FDC-A3EB-3B5804A18769}"/>
          </ac:picMkLst>
        </pc:picChg>
        <pc:picChg chg="add del mod">
          <ac:chgData name="Jonathan Loo" userId="d2d72d48b56f45d8" providerId="LiveId" clId="{B816A1F6-97B7-4ACD-A812-B0A1120B03B6}" dt="2020-11-21T16:24:48.823" v="11461" actId="478"/>
          <ac:picMkLst>
            <pc:docMk/>
            <pc:sldMk cId="2356235739" sldId="533"/>
            <ac:picMk id="439" creationId="{BF8E693C-A37E-4B6D-A73C-01D5B1E8C5B4}"/>
          </ac:picMkLst>
        </pc:picChg>
        <pc:picChg chg="del mod ord">
          <ac:chgData name="Jonathan Loo" userId="d2d72d48b56f45d8" providerId="LiveId" clId="{B816A1F6-97B7-4ACD-A812-B0A1120B03B6}" dt="2020-11-21T16:25:01.584" v="11478" actId="478"/>
          <ac:picMkLst>
            <pc:docMk/>
            <pc:sldMk cId="2356235739" sldId="533"/>
            <ac:picMk id="441" creationId="{FB2F0119-DF03-4D8D-9238-92059A0A454C}"/>
          </ac:picMkLst>
        </pc:picChg>
        <pc:picChg chg="del mod ord">
          <ac:chgData name="Jonathan Loo" userId="d2d72d48b56f45d8" providerId="LiveId" clId="{B816A1F6-97B7-4ACD-A812-B0A1120B03B6}" dt="2020-11-21T17:05:29.950" v="11844" actId="478"/>
          <ac:picMkLst>
            <pc:docMk/>
            <pc:sldMk cId="2356235739" sldId="533"/>
            <ac:picMk id="443" creationId="{0EA39EC6-C21E-41A0-AE85-DD054C7B653A}"/>
          </ac:picMkLst>
        </pc:picChg>
        <pc:picChg chg="add del mod">
          <ac:chgData name="Jonathan Loo" userId="d2d72d48b56f45d8" providerId="LiveId" clId="{B816A1F6-97B7-4ACD-A812-B0A1120B03B6}" dt="2020-11-21T16:25:34.121" v="11498" actId="478"/>
          <ac:picMkLst>
            <pc:docMk/>
            <pc:sldMk cId="2356235739" sldId="533"/>
            <ac:picMk id="445" creationId="{CE314A54-BAB5-4048-ADFC-C5E0BBE4079A}"/>
          </ac:picMkLst>
        </pc:picChg>
        <pc:picChg chg="del mod ord">
          <ac:chgData name="Jonathan Loo" userId="d2d72d48b56f45d8" providerId="LiveId" clId="{B816A1F6-97B7-4ACD-A812-B0A1120B03B6}" dt="2020-11-21T17:05:38.205" v="11868" actId="478"/>
          <ac:picMkLst>
            <pc:docMk/>
            <pc:sldMk cId="2356235739" sldId="533"/>
            <ac:picMk id="447" creationId="{D4B4BAD3-86CE-41B0-AB6C-2A4C99E8671E}"/>
          </ac:picMkLst>
        </pc:picChg>
        <pc:picChg chg="add del mod">
          <ac:chgData name="Jonathan Loo" userId="d2d72d48b56f45d8" providerId="LiveId" clId="{B816A1F6-97B7-4ACD-A812-B0A1120B03B6}" dt="2020-11-21T16:25:50.543" v="11504" actId="478"/>
          <ac:picMkLst>
            <pc:docMk/>
            <pc:sldMk cId="2356235739" sldId="533"/>
            <ac:picMk id="449" creationId="{0B324099-7905-4BA7-9E51-5EDFAE7B2AA1}"/>
          </ac:picMkLst>
        </pc:picChg>
        <pc:picChg chg="add del mod">
          <ac:chgData name="Jonathan Loo" userId="d2d72d48b56f45d8" providerId="LiveId" clId="{B816A1F6-97B7-4ACD-A812-B0A1120B03B6}" dt="2020-11-21T17:01:15.338" v="11521" actId="478"/>
          <ac:picMkLst>
            <pc:docMk/>
            <pc:sldMk cId="2356235739" sldId="533"/>
            <ac:picMk id="451" creationId="{FD8D20C4-9314-4195-9089-5FB13087639B}"/>
          </ac:picMkLst>
        </pc:picChg>
        <pc:picChg chg="del mod ord">
          <ac:chgData name="Jonathan Loo" userId="d2d72d48b56f45d8" providerId="LiveId" clId="{B816A1F6-97B7-4ACD-A812-B0A1120B03B6}" dt="2020-11-21T17:02:16.517" v="11539" actId="478"/>
          <ac:picMkLst>
            <pc:docMk/>
            <pc:sldMk cId="2356235739" sldId="533"/>
            <ac:picMk id="453" creationId="{1618CE7C-2A3B-4FD5-ACFB-76AB305C0A80}"/>
          </ac:picMkLst>
        </pc:picChg>
        <pc:picChg chg="del mod ord">
          <ac:chgData name="Jonathan Loo" userId="d2d72d48b56f45d8" providerId="LiveId" clId="{B816A1F6-97B7-4ACD-A812-B0A1120B03B6}" dt="2020-11-21T17:02:25.447" v="11556" actId="478"/>
          <ac:picMkLst>
            <pc:docMk/>
            <pc:sldMk cId="2356235739" sldId="533"/>
            <ac:picMk id="455" creationId="{9E9C89E5-7538-408E-B927-A0E606D4FACF}"/>
          </ac:picMkLst>
        </pc:picChg>
        <pc:picChg chg="del mod ord">
          <ac:chgData name="Jonathan Loo" userId="d2d72d48b56f45d8" providerId="LiveId" clId="{B816A1F6-97B7-4ACD-A812-B0A1120B03B6}" dt="2020-11-21T17:03:06.462" v="11598" actId="478"/>
          <ac:picMkLst>
            <pc:docMk/>
            <pc:sldMk cId="2356235739" sldId="533"/>
            <ac:picMk id="457" creationId="{617D58BB-5DFF-4DA5-9127-13F7D652F8A1}"/>
          </ac:picMkLst>
        </pc:picChg>
        <pc:picChg chg="add del mod">
          <ac:chgData name="Jonathan Loo" userId="d2d72d48b56f45d8" providerId="LiveId" clId="{B816A1F6-97B7-4ACD-A812-B0A1120B03B6}" dt="2020-11-21T17:02:54.935" v="11575" actId="478"/>
          <ac:picMkLst>
            <pc:docMk/>
            <pc:sldMk cId="2356235739" sldId="533"/>
            <ac:picMk id="469" creationId="{B5E25F95-7A2D-4A9E-909D-E17D5830F6D7}"/>
          </ac:picMkLst>
        </pc:picChg>
        <pc:picChg chg="del mod ord">
          <ac:chgData name="Jonathan Loo" userId="d2d72d48b56f45d8" providerId="LiveId" clId="{B816A1F6-97B7-4ACD-A812-B0A1120B03B6}" dt="2020-11-21T17:31:08.102" v="13068" actId="478"/>
          <ac:picMkLst>
            <pc:docMk/>
            <pc:sldMk cId="2356235739" sldId="533"/>
            <ac:picMk id="471" creationId="{974EA368-471D-467A-9C7F-9DED8B5881C9}"/>
          </ac:picMkLst>
        </pc:picChg>
        <pc:picChg chg="del mod ord">
          <ac:chgData name="Jonathan Loo" userId="d2d72d48b56f45d8" providerId="LiveId" clId="{B816A1F6-97B7-4ACD-A812-B0A1120B03B6}" dt="2020-11-21T17:03:22.728" v="11621" actId="478"/>
          <ac:picMkLst>
            <pc:docMk/>
            <pc:sldMk cId="2356235739" sldId="533"/>
            <ac:picMk id="473" creationId="{AD2EF4D4-C4A3-42A9-83EC-1528D202F721}"/>
          </ac:picMkLst>
        </pc:picChg>
        <pc:picChg chg="del mod ord">
          <ac:chgData name="Jonathan Loo" userId="d2d72d48b56f45d8" providerId="LiveId" clId="{B816A1F6-97B7-4ACD-A812-B0A1120B03B6}" dt="2020-11-21T17:03:31.228" v="11644" actId="478"/>
          <ac:picMkLst>
            <pc:docMk/>
            <pc:sldMk cId="2356235739" sldId="533"/>
            <ac:picMk id="475" creationId="{2D88A719-EE23-4F3C-B181-C74A775EA696}"/>
          </ac:picMkLst>
        </pc:picChg>
        <pc:picChg chg="del mod ord">
          <ac:chgData name="Jonathan Loo" userId="d2d72d48b56f45d8" providerId="LiveId" clId="{B816A1F6-97B7-4ACD-A812-B0A1120B03B6}" dt="2020-11-21T17:03:54.485" v="11667" actId="478"/>
          <ac:picMkLst>
            <pc:docMk/>
            <pc:sldMk cId="2356235739" sldId="533"/>
            <ac:picMk id="477" creationId="{3BA8864C-C1D9-4E6C-8094-D9D556D76743}"/>
          </ac:picMkLst>
        </pc:picChg>
        <pc:picChg chg="del mod ord">
          <ac:chgData name="Jonathan Loo" userId="d2d72d48b56f45d8" providerId="LiveId" clId="{B816A1F6-97B7-4ACD-A812-B0A1120B03B6}" dt="2020-11-21T17:04:35.462" v="11747" actId="478"/>
          <ac:picMkLst>
            <pc:docMk/>
            <pc:sldMk cId="2356235739" sldId="533"/>
            <ac:picMk id="479" creationId="{416820AA-5DD6-4ECC-B4C8-A360D0A7B724}"/>
          </ac:picMkLst>
        </pc:picChg>
        <pc:picChg chg="del mod ord">
          <ac:chgData name="Jonathan Loo" userId="d2d72d48b56f45d8" providerId="LiveId" clId="{B816A1F6-97B7-4ACD-A812-B0A1120B03B6}" dt="2020-11-21T17:04:21.176" v="11726"/>
          <ac:picMkLst>
            <pc:docMk/>
            <pc:sldMk cId="2356235739" sldId="533"/>
            <ac:picMk id="481" creationId="{D72C4512-9454-467C-A636-1A1B5F352381}"/>
          </ac:picMkLst>
        </pc:picChg>
        <pc:picChg chg="del mod ord">
          <ac:chgData name="Jonathan Loo" userId="d2d72d48b56f45d8" providerId="LiveId" clId="{B816A1F6-97B7-4ACD-A812-B0A1120B03B6}" dt="2020-11-21T17:04:45.190" v="11770" actId="478"/>
          <ac:picMkLst>
            <pc:docMk/>
            <pc:sldMk cId="2356235739" sldId="533"/>
            <ac:picMk id="483" creationId="{B2B32C13-7E59-473B-84F9-CDCA4D6589E4}"/>
          </ac:picMkLst>
        </pc:picChg>
        <pc:picChg chg="del mod ord">
          <ac:chgData name="Jonathan Loo" userId="d2d72d48b56f45d8" providerId="LiveId" clId="{B816A1F6-97B7-4ACD-A812-B0A1120B03B6}" dt="2020-11-21T17:04:57.796" v="11793" actId="478"/>
          <ac:picMkLst>
            <pc:docMk/>
            <pc:sldMk cId="2356235739" sldId="533"/>
            <ac:picMk id="485" creationId="{CC0447A4-548E-4725-AFC1-79547A5B295F}"/>
          </ac:picMkLst>
        </pc:picChg>
        <pc:picChg chg="del mod ord">
          <ac:chgData name="Jonathan Loo" userId="d2d72d48b56f45d8" providerId="LiveId" clId="{B816A1F6-97B7-4ACD-A812-B0A1120B03B6}" dt="2020-11-21T17:31:16.420" v="13095" actId="478"/>
          <ac:picMkLst>
            <pc:docMk/>
            <pc:sldMk cId="2356235739" sldId="533"/>
            <ac:picMk id="487" creationId="{9C5F4AEC-FF47-42B1-ACFE-74AC33565135}"/>
          </ac:picMkLst>
        </pc:picChg>
        <pc:picChg chg="del mod ord">
          <ac:chgData name="Jonathan Loo" userId="d2d72d48b56f45d8" providerId="LiveId" clId="{B816A1F6-97B7-4ACD-A812-B0A1120B03B6}" dt="2020-11-21T17:31:38.766" v="13154" actId="478"/>
          <ac:picMkLst>
            <pc:docMk/>
            <pc:sldMk cId="2356235739" sldId="533"/>
            <ac:picMk id="489" creationId="{414C83C8-6700-44CC-ABA7-81CF3A47F455}"/>
          </ac:picMkLst>
        </pc:picChg>
        <pc:picChg chg="del mod ord">
          <ac:chgData name="Jonathan Loo" userId="d2d72d48b56f45d8" providerId="LiveId" clId="{B816A1F6-97B7-4ACD-A812-B0A1120B03B6}" dt="2020-11-21T17:31:27.570" v="13123" actId="478"/>
          <ac:picMkLst>
            <pc:docMk/>
            <pc:sldMk cId="2356235739" sldId="533"/>
            <ac:picMk id="491" creationId="{317EF672-BB05-476E-B018-69D95B603A58}"/>
          </ac:picMkLst>
        </pc:picChg>
        <pc:picChg chg="del mod ord">
          <ac:chgData name="Jonathan Loo" userId="d2d72d48b56f45d8" providerId="LiveId" clId="{B816A1F6-97B7-4ACD-A812-B0A1120B03B6}" dt="2020-11-21T17:16:32.462" v="12594" actId="478"/>
          <ac:picMkLst>
            <pc:docMk/>
            <pc:sldMk cId="2356235739" sldId="533"/>
            <ac:picMk id="493" creationId="{0293F892-A43A-4222-B9CC-9B1CDD537E16}"/>
          </ac:picMkLst>
        </pc:picChg>
        <pc:picChg chg="add del mod">
          <ac:chgData name="Jonathan Loo" userId="d2d72d48b56f45d8" providerId="LiveId" clId="{B816A1F6-97B7-4ACD-A812-B0A1120B03B6}" dt="2020-11-21T17:05:53.869" v="11875" actId="22"/>
          <ac:picMkLst>
            <pc:docMk/>
            <pc:sldMk cId="2356235739" sldId="533"/>
            <ac:picMk id="495" creationId="{DA0CFF40-8555-403A-8583-59C044FEABBD}"/>
          </ac:picMkLst>
        </pc:picChg>
        <pc:picChg chg="add del mod">
          <ac:chgData name="Jonathan Loo" userId="d2d72d48b56f45d8" providerId="LiveId" clId="{B816A1F6-97B7-4ACD-A812-B0A1120B03B6}" dt="2020-11-21T17:05:53.869" v="11875" actId="22"/>
          <ac:picMkLst>
            <pc:docMk/>
            <pc:sldMk cId="2356235739" sldId="533"/>
            <ac:picMk id="497" creationId="{107563E5-DBCD-4883-8DF7-2B1F42A3E630}"/>
          </ac:picMkLst>
        </pc:picChg>
        <pc:picChg chg="add del mod">
          <ac:chgData name="Jonathan Loo" userId="d2d72d48b56f45d8" providerId="LiveId" clId="{B816A1F6-97B7-4ACD-A812-B0A1120B03B6}" dt="2020-11-21T17:05:53.869" v="11875" actId="22"/>
          <ac:picMkLst>
            <pc:docMk/>
            <pc:sldMk cId="2356235739" sldId="533"/>
            <ac:picMk id="499" creationId="{D664074B-4BAA-441A-BEC1-BB6D0A6E13FE}"/>
          </ac:picMkLst>
        </pc:picChg>
        <pc:picChg chg="add del mod">
          <ac:chgData name="Jonathan Loo" userId="d2d72d48b56f45d8" providerId="LiveId" clId="{B816A1F6-97B7-4ACD-A812-B0A1120B03B6}" dt="2020-11-21T17:13:11.672" v="12508" actId="478"/>
          <ac:picMkLst>
            <pc:docMk/>
            <pc:sldMk cId="2356235739" sldId="533"/>
            <ac:picMk id="503" creationId="{543D7368-83BC-4EB1-B765-43542537C85B}"/>
          </ac:picMkLst>
        </pc:picChg>
        <pc:picChg chg="add del mod">
          <ac:chgData name="Jonathan Loo" userId="d2d72d48b56f45d8" providerId="LiveId" clId="{B816A1F6-97B7-4ACD-A812-B0A1120B03B6}" dt="2020-11-21T17:08:15.206" v="12182" actId="478"/>
          <ac:picMkLst>
            <pc:docMk/>
            <pc:sldMk cId="2356235739" sldId="533"/>
            <ac:picMk id="505" creationId="{A313E6F4-1F48-4083-93F8-150E673D4B56}"/>
          </ac:picMkLst>
        </pc:picChg>
        <pc:picChg chg="add del mod">
          <ac:chgData name="Jonathan Loo" userId="d2d72d48b56f45d8" providerId="LiveId" clId="{B816A1F6-97B7-4ACD-A812-B0A1120B03B6}" dt="2020-11-21T17:07:46.749" v="12084" actId="478"/>
          <ac:picMkLst>
            <pc:docMk/>
            <pc:sldMk cId="2356235739" sldId="533"/>
            <ac:picMk id="507" creationId="{68FE5308-8808-4770-9DA3-525251FF929F}"/>
          </ac:picMkLst>
        </pc:picChg>
        <pc:picChg chg="add del mod">
          <ac:chgData name="Jonathan Loo" userId="d2d72d48b56f45d8" providerId="LiveId" clId="{B816A1F6-97B7-4ACD-A812-B0A1120B03B6}" dt="2020-11-21T17:07:06.366" v="11973" actId="478"/>
          <ac:picMkLst>
            <pc:docMk/>
            <pc:sldMk cId="2356235739" sldId="533"/>
            <ac:picMk id="509" creationId="{117F97F3-4844-42F2-B79C-79B21AD085C0}"/>
          </ac:picMkLst>
        </pc:picChg>
        <pc:picChg chg="add del mod">
          <ac:chgData name="Jonathan Loo" userId="d2d72d48b56f45d8" providerId="LiveId" clId="{B816A1F6-97B7-4ACD-A812-B0A1120B03B6}" dt="2020-11-21T17:06:44.037" v="11906" actId="478"/>
          <ac:picMkLst>
            <pc:docMk/>
            <pc:sldMk cId="2356235739" sldId="533"/>
            <ac:picMk id="511" creationId="{DE6FDE18-8B56-42DB-933C-7A20468C9D7A}"/>
          </ac:picMkLst>
        </pc:picChg>
        <pc:picChg chg="add del mod">
          <ac:chgData name="Jonathan Loo" userId="d2d72d48b56f45d8" providerId="LiveId" clId="{B816A1F6-97B7-4ACD-A812-B0A1120B03B6}" dt="2020-11-21T17:13:11.672" v="12508" actId="478"/>
          <ac:picMkLst>
            <pc:docMk/>
            <pc:sldMk cId="2356235739" sldId="533"/>
            <ac:picMk id="513" creationId="{E6534B52-D508-4D39-BAB1-43F7748F4079}"/>
          </ac:picMkLst>
        </pc:picChg>
        <pc:picChg chg="add del mod">
          <ac:chgData name="Jonathan Loo" userId="d2d72d48b56f45d8" providerId="LiveId" clId="{B816A1F6-97B7-4ACD-A812-B0A1120B03B6}" dt="2020-11-21T17:08:07.906" v="12152" actId="478"/>
          <ac:picMkLst>
            <pc:docMk/>
            <pc:sldMk cId="2356235739" sldId="533"/>
            <ac:picMk id="515" creationId="{E15FE181-3294-4EA8-8C43-FAE8B9E06A85}"/>
          </ac:picMkLst>
        </pc:picChg>
        <pc:picChg chg="add del mod">
          <ac:chgData name="Jonathan Loo" userId="d2d72d48b56f45d8" providerId="LiveId" clId="{B816A1F6-97B7-4ACD-A812-B0A1120B03B6}" dt="2020-11-21T17:07:52.549" v="12108" actId="478"/>
          <ac:picMkLst>
            <pc:docMk/>
            <pc:sldMk cId="2356235739" sldId="533"/>
            <ac:picMk id="517" creationId="{09DD05B2-069C-48BB-BF7F-F078DF0E7F1F}"/>
          </ac:picMkLst>
        </pc:picChg>
        <pc:picChg chg="add del mod">
          <ac:chgData name="Jonathan Loo" userId="d2d72d48b56f45d8" providerId="LiveId" clId="{B816A1F6-97B7-4ACD-A812-B0A1120B03B6}" dt="2020-11-21T17:07:13.188" v="11996" actId="478"/>
          <ac:picMkLst>
            <pc:docMk/>
            <pc:sldMk cId="2356235739" sldId="533"/>
            <ac:picMk id="519" creationId="{87B527F5-A408-4E6D-9413-4425D6AA7060}"/>
          </ac:picMkLst>
        </pc:picChg>
        <pc:picChg chg="add del mod">
          <ac:chgData name="Jonathan Loo" userId="d2d72d48b56f45d8" providerId="LiveId" clId="{B816A1F6-97B7-4ACD-A812-B0A1120B03B6}" dt="2020-11-21T17:06:50.622" v="11928" actId="478"/>
          <ac:picMkLst>
            <pc:docMk/>
            <pc:sldMk cId="2356235739" sldId="533"/>
            <ac:picMk id="521" creationId="{3C6D3F7A-3AB7-4E3E-B44E-C99FD37B6207}"/>
          </ac:picMkLst>
        </pc:picChg>
        <pc:picChg chg="add del mod">
          <ac:chgData name="Jonathan Loo" userId="d2d72d48b56f45d8" providerId="LiveId" clId="{B816A1F6-97B7-4ACD-A812-B0A1120B03B6}" dt="2020-11-21T17:13:11.672" v="12508" actId="478"/>
          <ac:picMkLst>
            <pc:docMk/>
            <pc:sldMk cId="2356235739" sldId="533"/>
            <ac:picMk id="523" creationId="{CA09A880-018F-48DD-98B1-71BC7A6C6C82}"/>
          </ac:picMkLst>
        </pc:picChg>
        <pc:picChg chg="add del mod">
          <ac:chgData name="Jonathan Loo" userId="d2d72d48b56f45d8" providerId="LiveId" clId="{B816A1F6-97B7-4ACD-A812-B0A1120B03B6}" dt="2020-11-21T17:08:30.499" v="12227" actId="478"/>
          <ac:picMkLst>
            <pc:docMk/>
            <pc:sldMk cId="2356235739" sldId="533"/>
            <ac:picMk id="525" creationId="{F8E2ACE9-52FA-4D3A-B5E1-40C94D5A2665}"/>
          </ac:picMkLst>
        </pc:picChg>
        <pc:picChg chg="add del mod">
          <ac:chgData name="Jonathan Loo" userId="d2d72d48b56f45d8" providerId="LiveId" clId="{B816A1F6-97B7-4ACD-A812-B0A1120B03B6}" dt="2020-11-21T17:07:59.015" v="12127" actId="478"/>
          <ac:picMkLst>
            <pc:docMk/>
            <pc:sldMk cId="2356235739" sldId="533"/>
            <ac:picMk id="527" creationId="{A03D9318-23C3-40C5-A23C-C9DC68BE0C96}"/>
          </ac:picMkLst>
        </pc:picChg>
        <pc:picChg chg="add del mod">
          <ac:chgData name="Jonathan Loo" userId="d2d72d48b56f45d8" providerId="LiveId" clId="{B816A1F6-97B7-4ACD-A812-B0A1120B03B6}" dt="2020-11-21T17:07:21.914" v="12014" actId="478"/>
          <ac:picMkLst>
            <pc:docMk/>
            <pc:sldMk cId="2356235739" sldId="533"/>
            <ac:picMk id="529" creationId="{A114A26F-3FB0-4965-9AF7-87DC19344B4A}"/>
          </ac:picMkLst>
        </pc:picChg>
        <pc:picChg chg="add del mod">
          <ac:chgData name="Jonathan Loo" userId="d2d72d48b56f45d8" providerId="LiveId" clId="{B816A1F6-97B7-4ACD-A812-B0A1120B03B6}" dt="2020-11-21T17:06:57.300" v="11945" actId="478"/>
          <ac:picMkLst>
            <pc:docMk/>
            <pc:sldMk cId="2356235739" sldId="533"/>
            <ac:picMk id="531" creationId="{A29CC41E-2F23-4DB3-8A50-D76270463CDC}"/>
          </ac:picMkLst>
        </pc:picChg>
        <pc:picChg chg="del mod ord">
          <ac:chgData name="Jonathan Loo" userId="d2d72d48b56f45d8" providerId="LiveId" clId="{B816A1F6-97B7-4ACD-A812-B0A1120B03B6}" dt="2020-11-21T17:13:11.672" v="12508" actId="478"/>
          <ac:picMkLst>
            <pc:docMk/>
            <pc:sldMk cId="2356235739" sldId="533"/>
            <ac:picMk id="533" creationId="{71A7E807-B182-43B8-885F-36164A716554}"/>
          </ac:picMkLst>
        </pc:picChg>
        <pc:picChg chg="del mod ord">
          <ac:chgData name="Jonathan Loo" userId="d2d72d48b56f45d8" providerId="LiveId" clId="{B816A1F6-97B7-4ACD-A812-B0A1120B03B6}" dt="2020-11-21T17:13:11.672" v="12508" actId="478"/>
          <ac:picMkLst>
            <pc:docMk/>
            <pc:sldMk cId="2356235739" sldId="533"/>
            <ac:picMk id="535" creationId="{6E6BFEA0-EC11-4444-AE44-1876F416B5E8}"/>
          </ac:picMkLst>
        </pc:picChg>
        <pc:picChg chg="del mod ord">
          <ac:chgData name="Jonathan Loo" userId="d2d72d48b56f45d8" providerId="LiveId" clId="{B816A1F6-97B7-4ACD-A812-B0A1120B03B6}" dt="2020-11-21T17:13:11.672" v="12508" actId="478"/>
          <ac:picMkLst>
            <pc:docMk/>
            <pc:sldMk cId="2356235739" sldId="533"/>
            <ac:picMk id="537" creationId="{BE62E132-9751-421B-B6A6-9AEE27D4CD7B}"/>
          </ac:picMkLst>
        </pc:picChg>
        <pc:picChg chg="del mod ord">
          <ac:chgData name="Jonathan Loo" userId="d2d72d48b56f45d8" providerId="LiveId" clId="{B816A1F6-97B7-4ACD-A812-B0A1120B03B6}" dt="2020-11-21T17:13:11.672" v="12508" actId="478"/>
          <ac:picMkLst>
            <pc:docMk/>
            <pc:sldMk cId="2356235739" sldId="533"/>
            <ac:picMk id="539" creationId="{B63B88A8-BB3A-49D3-B85D-193F13EC805B}"/>
          </ac:picMkLst>
        </pc:picChg>
        <pc:picChg chg="del mod ord">
          <ac:chgData name="Jonathan Loo" userId="d2d72d48b56f45d8" providerId="LiveId" clId="{B816A1F6-97B7-4ACD-A812-B0A1120B03B6}" dt="2020-11-21T17:07:28.326" v="12037" actId="478"/>
          <ac:picMkLst>
            <pc:docMk/>
            <pc:sldMk cId="2356235739" sldId="533"/>
            <ac:picMk id="541" creationId="{B9407284-89F1-4D8B-901E-9CDC14F35A32}"/>
          </ac:picMkLst>
        </pc:picChg>
        <pc:picChg chg="del mod ord">
          <ac:chgData name="Jonathan Loo" userId="d2d72d48b56f45d8" providerId="LiveId" clId="{B816A1F6-97B7-4ACD-A812-B0A1120B03B6}" dt="2020-11-21T17:07:38.200" v="12055" actId="478"/>
          <ac:picMkLst>
            <pc:docMk/>
            <pc:sldMk cId="2356235739" sldId="533"/>
            <ac:picMk id="543" creationId="{BB30177D-6B0A-4EDF-82F7-F6F8F8D24656}"/>
          </ac:picMkLst>
        </pc:picChg>
        <pc:picChg chg="del mod ord">
          <ac:chgData name="Jonathan Loo" userId="d2d72d48b56f45d8" providerId="LiveId" clId="{B816A1F6-97B7-4ACD-A812-B0A1120B03B6}" dt="2020-11-21T17:13:11.672" v="12508" actId="478"/>
          <ac:picMkLst>
            <pc:docMk/>
            <pc:sldMk cId="2356235739" sldId="533"/>
            <ac:picMk id="545" creationId="{651B9527-E6E1-496F-B67B-6821B18BF464}"/>
          </ac:picMkLst>
        </pc:picChg>
        <pc:picChg chg="del mod ord">
          <ac:chgData name="Jonathan Loo" userId="d2d72d48b56f45d8" providerId="LiveId" clId="{B816A1F6-97B7-4ACD-A812-B0A1120B03B6}" dt="2020-11-21T17:13:11.672" v="12508" actId="478"/>
          <ac:picMkLst>
            <pc:docMk/>
            <pc:sldMk cId="2356235739" sldId="533"/>
            <ac:picMk id="547" creationId="{8F471765-BF48-4CFA-991A-CF67B987F2EB}"/>
          </ac:picMkLst>
        </pc:picChg>
        <pc:picChg chg="del mod ord">
          <ac:chgData name="Jonathan Loo" userId="d2d72d48b56f45d8" providerId="LiveId" clId="{B816A1F6-97B7-4ACD-A812-B0A1120B03B6}" dt="2020-11-21T17:13:11.672" v="12508" actId="478"/>
          <ac:picMkLst>
            <pc:docMk/>
            <pc:sldMk cId="2356235739" sldId="533"/>
            <ac:picMk id="549" creationId="{7D24E602-AD16-422B-A8C7-F34B49CA8287}"/>
          </ac:picMkLst>
        </pc:picChg>
        <pc:picChg chg="del mod ord">
          <ac:chgData name="Jonathan Loo" userId="d2d72d48b56f45d8" providerId="LiveId" clId="{B816A1F6-97B7-4ACD-A812-B0A1120B03B6}" dt="2020-11-21T17:13:11.672" v="12508" actId="478"/>
          <ac:picMkLst>
            <pc:docMk/>
            <pc:sldMk cId="2356235739" sldId="533"/>
            <ac:picMk id="551" creationId="{C3E46A47-13E5-4DE3-82E5-3B466F4C120A}"/>
          </ac:picMkLst>
        </pc:picChg>
        <pc:picChg chg="del mod ord">
          <ac:chgData name="Jonathan Loo" userId="d2d72d48b56f45d8" providerId="LiveId" clId="{B816A1F6-97B7-4ACD-A812-B0A1120B03B6}" dt="2020-11-21T17:13:11.672" v="12508" actId="478"/>
          <ac:picMkLst>
            <pc:docMk/>
            <pc:sldMk cId="2356235739" sldId="533"/>
            <ac:picMk id="553" creationId="{0C4488CB-78FB-40D3-9436-09DFA0CE7816}"/>
          </ac:picMkLst>
        </pc:picChg>
        <pc:picChg chg="del mod ord">
          <ac:chgData name="Jonathan Loo" userId="d2d72d48b56f45d8" providerId="LiveId" clId="{B816A1F6-97B7-4ACD-A812-B0A1120B03B6}" dt="2020-11-21T17:08:21.588" v="12207" actId="478"/>
          <ac:picMkLst>
            <pc:docMk/>
            <pc:sldMk cId="2356235739" sldId="533"/>
            <ac:picMk id="555" creationId="{73CF5AE7-CA3F-4C52-9F7B-0B51C400C561}"/>
          </ac:picMkLst>
        </pc:picChg>
        <pc:picChg chg="del mod ord">
          <ac:chgData name="Jonathan Loo" userId="d2d72d48b56f45d8" providerId="LiveId" clId="{B816A1F6-97B7-4ACD-A812-B0A1120B03B6}" dt="2020-11-21T17:13:11.672" v="12508" actId="478"/>
          <ac:picMkLst>
            <pc:docMk/>
            <pc:sldMk cId="2356235739" sldId="533"/>
            <ac:picMk id="557" creationId="{88366AAA-C4DE-47CC-BCCF-1DC4903711FA}"/>
          </ac:picMkLst>
        </pc:picChg>
        <pc:picChg chg="del mod ord">
          <ac:chgData name="Jonathan Loo" userId="d2d72d48b56f45d8" providerId="LiveId" clId="{B816A1F6-97B7-4ACD-A812-B0A1120B03B6}" dt="2020-11-21T17:13:11.672" v="12508" actId="478"/>
          <ac:picMkLst>
            <pc:docMk/>
            <pc:sldMk cId="2356235739" sldId="533"/>
            <ac:picMk id="559" creationId="{FDD2BB2F-EDF0-4F1D-9C08-976D1E7A1F54}"/>
          </ac:picMkLst>
        </pc:picChg>
        <pc:picChg chg="del mod ord">
          <ac:chgData name="Jonathan Loo" userId="d2d72d48b56f45d8" providerId="LiveId" clId="{B816A1F6-97B7-4ACD-A812-B0A1120B03B6}" dt="2020-11-21T17:13:11.672" v="12508" actId="478"/>
          <ac:picMkLst>
            <pc:docMk/>
            <pc:sldMk cId="2356235739" sldId="533"/>
            <ac:picMk id="561" creationId="{F43DD1C3-9425-40E5-8978-20D20458D239}"/>
          </ac:picMkLst>
        </pc:picChg>
        <pc:picChg chg="add mod">
          <ac:chgData name="Jonathan Loo" userId="d2d72d48b56f45d8" providerId="LiveId" clId="{B816A1F6-97B7-4ACD-A812-B0A1120B03B6}" dt="2020-11-21T17:08:36.655" v="12231" actId="571"/>
          <ac:picMkLst>
            <pc:docMk/>
            <pc:sldMk cId="2356235739" sldId="533"/>
            <ac:picMk id="562" creationId="{B35D5E6A-7309-4A40-98F0-48B45A41DDC8}"/>
          </ac:picMkLst>
        </pc:picChg>
        <pc:picChg chg="add mod">
          <ac:chgData name="Jonathan Loo" userId="d2d72d48b56f45d8" providerId="LiveId" clId="{B816A1F6-97B7-4ACD-A812-B0A1120B03B6}" dt="2020-11-21T17:08:36.655" v="12231" actId="571"/>
          <ac:picMkLst>
            <pc:docMk/>
            <pc:sldMk cId="2356235739" sldId="533"/>
            <ac:picMk id="563" creationId="{623A9AF6-6FF5-4370-99B0-7FFA76B7015B}"/>
          </ac:picMkLst>
        </pc:picChg>
        <pc:picChg chg="add mod">
          <ac:chgData name="Jonathan Loo" userId="d2d72d48b56f45d8" providerId="LiveId" clId="{B816A1F6-97B7-4ACD-A812-B0A1120B03B6}" dt="2020-11-21T17:08:36.655" v="12231" actId="571"/>
          <ac:picMkLst>
            <pc:docMk/>
            <pc:sldMk cId="2356235739" sldId="533"/>
            <ac:picMk id="564" creationId="{0918D7D6-EA00-4817-9A67-A45FD4C4ED0E}"/>
          </ac:picMkLst>
        </pc:picChg>
        <pc:picChg chg="add del mod">
          <ac:chgData name="Jonathan Loo" userId="d2d72d48b56f45d8" providerId="LiveId" clId="{B816A1F6-97B7-4ACD-A812-B0A1120B03B6}" dt="2020-11-21T17:20:24.154" v="12833" actId="478"/>
          <ac:picMkLst>
            <pc:docMk/>
            <pc:sldMk cId="2356235739" sldId="533"/>
            <ac:picMk id="577" creationId="{689DA1B4-4301-4253-8B86-18D38B43A201}"/>
          </ac:picMkLst>
        </pc:picChg>
        <pc:picChg chg="del mod ord">
          <ac:chgData name="Jonathan Loo" userId="d2d72d48b56f45d8" providerId="LiveId" clId="{B816A1F6-97B7-4ACD-A812-B0A1120B03B6}" dt="2020-11-21T17:20:32.255" v="12847" actId="478"/>
          <ac:picMkLst>
            <pc:docMk/>
            <pc:sldMk cId="2356235739" sldId="533"/>
            <ac:picMk id="579" creationId="{BE8ECDA0-5E18-4B1D-9DCA-B11484F28F09}"/>
          </ac:picMkLst>
        </pc:picChg>
        <pc:picChg chg="del mod ord">
          <ac:chgData name="Jonathan Loo" userId="d2d72d48b56f45d8" providerId="LiveId" clId="{B816A1F6-97B7-4ACD-A812-B0A1120B03B6}" dt="2020-11-21T17:20:41.362" v="12861" actId="478"/>
          <ac:picMkLst>
            <pc:docMk/>
            <pc:sldMk cId="2356235739" sldId="533"/>
            <ac:picMk id="581" creationId="{A7464CDC-AA44-4F0A-B10B-6971582EBC1D}"/>
          </ac:picMkLst>
        </pc:picChg>
        <pc:picChg chg="del mod ord">
          <ac:chgData name="Jonathan Loo" userId="d2d72d48b56f45d8" providerId="LiveId" clId="{B816A1F6-97B7-4ACD-A812-B0A1120B03B6}" dt="2020-11-21T17:42:50.708" v="13410" actId="478"/>
          <ac:picMkLst>
            <pc:docMk/>
            <pc:sldMk cId="2356235739" sldId="533"/>
            <ac:picMk id="583" creationId="{9C8F7DD3-86E0-491A-9558-F6FCCB33EB85}"/>
          </ac:picMkLst>
        </pc:picChg>
        <pc:picChg chg="add del mod">
          <ac:chgData name="Jonathan Loo" userId="d2d72d48b56f45d8" providerId="LiveId" clId="{B816A1F6-97B7-4ACD-A812-B0A1120B03B6}" dt="2020-11-21T17:21:35.829" v="12878" actId="478"/>
          <ac:picMkLst>
            <pc:docMk/>
            <pc:sldMk cId="2356235739" sldId="533"/>
            <ac:picMk id="585" creationId="{613E4099-03F7-4EA2-8FA1-0E3CCB6BFC1E}"/>
          </ac:picMkLst>
        </pc:picChg>
        <pc:picChg chg="del mod ord">
          <ac:chgData name="Jonathan Loo" userId="d2d72d48b56f45d8" providerId="LiveId" clId="{B816A1F6-97B7-4ACD-A812-B0A1120B03B6}" dt="2020-11-21T17:21:56.519" v="12893" actId="478"/>
          <ac:picMkLst>
            <pc:docMk/>
            <pc:sldMk cId="2356235739" sldId="533"/>
            <ac:picMk id="587" creationId="{B0732435-86A1-4040-BDEE-E751F5290B1B}"/>
          </ac:picMkLst>
        </pc:picChg>
        <pc:picChg chg="del mod ord">
          <ac:chgData name="Jonathan Loo" userId="d2d72d48b56f45d8" providerId="LiveId" clId="{B816A1F6-97B7-4ACD-A812-B0A1120B03B6}" dt="2020-11-21T17:22:07.231" v="12908" actId="478"/>
          <ac:picMkLst>
            <pc:docMk/>
            <pc:sldMk cId="2356235739" sldId="533"/>
            <ac:picMk id="589" creationId="{70C22531-B806-449B-B17C-D8423D4E0FF2}"/>
          </ac:picMkLst>
        </pc:picChg>
        <pc:picChg chg="del mod ord">
          <ac:chgData name="Jonathan Loo" userId="d2d72d48b56f45d8" providerId="LiveId" clId="{B816A1F6-97B7-4ACD-A812-B0A1120B03B6}" dt="2020-11-21T17:42:40.282" v="13383" actId="478"/>
          <ac:picMkLst>
            <pc:docMk/>
            <pc:sldMk cId="2356235739" sldId="533"/>
            <ac:picMk id="591" creationId="{F19805A0-43C4-48F2-841D-F45931576166}"/>
          </ac:picMkLst>
        </pc:picChg>
        <pc:picChg chg="add del mod">
          <ac:chgData name="Jonathan Loo" userId="d2d72d48b56f45d8" providerId="LiveId" clId="{B816A1F6-97B7-4ACD-A812-B0A1120B03B6}" dt="2020-11-21T17:22:45.613" v="12925" actId="478"/>
          <ac:picMkLst>
            <pc:docMk/>
            <pc:sldMk cId="2356235739" sldId="533"/>
            <ac:picMk id="593" creationId="{C8B6E0AB-0EEB-4C0F-9F24-1B37752851B4}"/>
          </ac:picMkLst>
        </pc:picChg>
        <pc:picChg chg="mod ord">
          <ac:chgData name="Jonathan Loo" userId="d2d72d48b56f45d8" providerId="LiveId" clId="{B816A1F6-97B7-4ACD-A812-B0A1120B03B6}" dt="2020-11-21T17:38:42.169" v="13282" actId="164"/>
          <ac:picMkLst>
            <pc:docMk/>
            <pc:sldMk cId="2356235739" sldId="533"/>
            <ac:picMk id="595" creationId="{30628449-A06F-4316-8BA1-80B4C20E038E}"/>
          </ac:picMkLst>
        </pc:picChg>
        <pc:picChg chg="add del mod">
          <ac:chgData name="Jonathan Loo" userId="d2d72d48b56f45d8" providerId="LiveId" clId="{B816A1F6-97B7-4ACD-A812-B0A1120B03B6}" dt="2020-11-21T17:25:48.202" v="12942" actId="478"/>
          <ac:picMkLst>
            <pc:docMk/>
            <pc:sldMk cId="2356235739" sldId="533"/>
            <ac:picMk id="597" creationId="{DC023D45-25A3-4E42-9177-8D3DA4FB6BEB}"/>
          </ac:picMkLst>
        </pc:picChg>
        <pc:picChg chg="del mod ord">
          <ac:chgData name="Jonathan Loo" userId="d2d72d48b56f45d8" providerId="LiveId" clId="{B816A1F6-97B7-4ACD-A812-B0A1120B03B6}" dt="2020-11-21T17:26:07.325" v="12957" actId="478"/>
          <ac:picMkLst>
            <pc:docMk/>
            <pc:sldMk cId="2356235739" sldId="533"/>
            <ac:picMk id="599" creationId="{10A43A96-5088-4C36-91C5-1265BECCE84F}"/>
          </ac:picMkLst>
        </pc:picChg>
        <pc:picChg chg="del mod ord">
          <ac:chgData name="Jonathan Loo" userId="d2d72d48b56f45d8" providerId="LiveId" clId="{B816A1F6-97B7-4ACD-A812-B0A1120B03B6}" dt="2020-11-21T17:26:35.874" v="12972" actId="478"/>
          <ac:picMkLst>
            <pc:docMk/>
            <pc:sldMk cId="2356235739" sldId="533"/>
            <ac:picMk id="601" creationId="{61EA58ED-78DC-43A3-851F-A92D185FF8BB}"/>
          </ac:picMkLst>
        </pc:picChg>
        <pc:picChg chg="del mod ord">
          <ac:chgData name="Jonathan Loo" userId="d2d72d48b56f45d8" providerId="LiveId" clId="{B816A1F6-97B7-4ACD-A812-B0A1120B03B6}" dt="2020-11-21T17:30:37.816" v="13043" actId="478"/>
          <ac:picMkLst>
            <pc:docMk/>
            <pc:sldMk cId="2356235739" sldId="533"/>
            <ac:picMk id="603" creationId="{700F67A1-C936-454E-BBFD-25D7AF3CFDDB}"/>
          </ac:picMkLst>
        </pc:picChg>
        <pc:picChg chg="add del mod">
          <ac:chgData name="Jonathan Loo" userId="d2d72d48b56f45d8" providerId="LiveId" clId="{B816A1F6-97B7-4ACD-A812-B0A1120B03B6}" dt="2020-11-21T17:28:47.538" v="12998" actId="478"/>
          <ac:picMkLst>
            <pc:docMk/>
            <pc:sldMk cId="2356235739" sldId="533"/>
            <ac:picMk id="605" creationId="{F9F1A14F-47EC-4052-BCCF-F8A2B7BA000D}"/>
          </ac:picMkLst>
        </pc:picChg>
        <pc:picChg chg="del mod ord">
          <ac:chgData name="Jonathan Loo" userId="d2d72d48b56f45d8" providerId="LiveId" clId="{B816A1F6-97B7-4ACD-A812-B0A1120B03B6}" dt="2020-11-21T17:29:08.540" v="13013" actId="478"/>
          <ac:picMkLst>
            <pc:docMk/>
            <pc:sldMk cId="2356235739" sldId="533"/>
            <ac:picMk id="607" creationId="{5D289C46-AF7C-4E0D-AAAC-459AF837FBB4}"/>
          </ac:picMkLst>
        </pc:picChg>
        <pc:picChg chg="del mod ord">
          <ac:chgData name="Jonathan Loo" userId="d2d72d48b56f45d8" providerId="LiveId" clId="{B816A1F6-97B7-4ACD-A812-B0A1120B03B6}" dt="2020-11-21T17:32:03.293" v="13170" actId="478"/>
          <ac:picMkLst>
            <pc:docMk/>
            <pc:sldMk cId="2356235739" sldId="533"/>
            <ac:picMk id="609" creationId="{44E59EB7-294B-4A7F-9620-0593A6BB2CE2}"/>
          </ac:picMkLst>
        </pc:picChg>
        <pc:picChg chg="mod ord">
          <ac:chgData name="Jonathan Loo" userId="d2d72d48b56f45d8" providerId="LiveId" clId="{B816A1F6-97B7-4ACD-A812-B0A1120B03B6}" dt="2020-11-21T17:38:38.287" v="13281" actId="164"/>
          <ac:picMkLst>
            <pc:docMk/>
            <pc:sldMk cId="2356235739" sldId="533"/>
            <ac:picMk id="611" creationId="{65A2988E-6704-4ED9-8CFE-3F0451784393}"/>
          </ac:picMkLst>
        </pc:picChg>
        <pc:picChg chg="mod ord">
          <ac:chgData name="Jonathan Loo" userId="d2d72d48b56f45d8" providerId="LiveId" clId="{B816A1F6-97B7-4ACD-A812-B0A1120B03B6}" dt="2020-11-21T17:31:31.427" v="13127" actId="1076"/>
          <ac:picMkLst>
            <pc:docMk/>
            <pc:sldMk cId="2356235739" sldId="533"/>
            <ac:picMk id="613" creationId="{3A15DC6E-2881-41DC-9851-D7776918E452}"/>
          </ac:picMkLst>
        </pc:picChg>
        <pc:picChg chg="mod ord">
          <ac:chgData name="Jonathan Loo" userId="d2d72d48b56f45d8" providerId="LiveId" clId="{B816A1F6-97B7-4ACD-A812-B0A1120B03B6}" dt="2020-11-21T17:31:29.494" v="13126" actId="1076"/>
          <ac:picMkLst>
            <pc:docMk/>
            <pc:sldMk cId="2356235739" sldId="533"/>
            <ac:picMk id="615" creationId="{CDDC9675-833C-4646-AF95-3E9D1535F4A7}"/>
          </ac:picMkLst>
        </pc:picChg>
        <pc:picChg chg="mod ord">
          <ac:chgData name="Jonathan Loo" userId="d2d72d48b56f45d8" providerId="LiveId" clId="{B816A1F6-97B7-4ACD-A812-B0A1120B03B6}" dt="2020-11-21T17:31:44.667" v="13158" actId="1076"/>
          <ac:picMkLst>
            <pc:docMk/>
            <pc:sldMk cId="2356235739" sldId="533"/>
            <ac:picMk id="617" creationId="{2A5E8FD1-F0C1-45E3-821E-89198F2C6D85}"/>
          </ac:picMkLst>
        </pc:picChg>
        <pc:picChg chg="mod ord">
          <ac:chgData name="Jonathan Loo" userId="d2d72d48b56f45d8" providerId="LiveId" clId="{B816A1F6-97B7-4ACD-A812-B0A1120B03B6}" dt="2020-11-21T17:31:43.088" v="13157" actId="1076"/>
          <ac:picMkLst>
            <pc:docMk/>
            <pc:sldMk cId="2356235739" sldId="533"/>
            <ac:picMk id="619" creationId="{EC4BB9CE-2D45-4F4E-A390-186437F6D0E7}"/>
          </ac:picMkLst>
        </pc:picChg>
        <pc:picChg chg="del mod ord">
          <ac:chgData name="Jonathan Loo" userId="d2d72d48b56f45d8" providerId="LiveId" clId="{B816A1F6-97B7-4ACD-A812-B0A1120B03B6}" dt="2020-11-21T17:32:17.995" v="13184" actId="478"/>
          <ac:picMkLst>
            <pc:docMk/>
            <pc:sldMk cId="2356235739" sldId="533"/>
            <ac:picMk id="621" creationId="{533087DA-6162-4D08-B284-A1D1C5ED969F}"/>
          </ac:picMkLst>
        </pc:picChg>
        <pc:picChg chg="add del mod ord">
          <ac:chgData name="Jonathan Loo" userId="d2d72d48b56f45d8" providerId="LiveId" clId="{B816A1F6-97B7-4ACD-A812-B0A1120B03B6}" dt="2020-11-21T17:42:06.848" v="13354" actId="164"/>
          <ac:picMkLst>
            <pc:docMk/>
            <pc:sldMk cId="2356235739" sldId="533"/>
            <ac:picMk id="623" creationId="{A6264199-1A1A-43E7-A909-FC756CCBF49B}"/>
          </ac:picMkLst>
        </pc:picChg>
        <pc:picChg chg="del mod ord">
          <ac:chgData name="Jonathan Loo" userId="d2d72d48b56f45d8" providerId="LiveId" clId="{B816A1F6-97B7-4ACD-A812-B0A1120B03B6}" dt="2020-11-21T17:41:14.998" v="13341"/>
          <ac:picMkLst>
            <pc:docMk/>
            <pc:sldMk cId="2356235739" sldId="533"/>
            <ac:picMk id="643" creationId="{EDE37D93-D342-4C5D-BFB1-5C92FAE133AD}"/>
          </ac:picMkLst>
        </pc:picChg>
        <pc:picChg chg="del mod topLvl">
          <ac:chgData name="Jonathan Loo" userId="d2d72d48b56f45d8" providerId="LiveId" clId="{B816A1F6-97B7-4ACD-A812-B0A1120B03B6}" dt="2020-11-21T17:41:50.907" v="13348" actId="478"/>
          <ac:picMkLst>
            <pc:docMk/>
            <pc:sldMk cId="2356235739" sldId="533"/>
            <ac:picMk id="645" creationId="{9E866199-ADC1-42DE-A45C-B698BB059AB2}"/>
          </ac:picMkLst>
        </pc:picChg>
        <pc:picChg chg="del mod ord">
          <ac:chgData name="Jonathan Loo" userId="d2d72d48b56f45d8" providerId="LiveId" clId="{B816A1F6-97B7-4ACD-A812-B0A1120B03B6}" dt="2020-11-21T17:43:40.509" v="13430" actId="478"/>
          <ac:picMkLst>
            <pc:docMk/>
            <pc:sldMk cId="2356235739" sldId="533"/>
            <ac:picMk id="652" creationId="{112AB443-7DF9-42F7-A801-42663AABFC02}"/>
          </ac:picMkLst>
        </pc:picChg>
        <pc:picChg chg="del mod ord">
          <ac:chgData name="Jonathan Loo" userId="d2d72d48b56f45d8" providerId="LiveId" clId="{B816A1F6-97B7-4ACD-A812-B0A1120B03B6}" dt="2020-11-21T17:43:41.051" v="13431" actId="478"/>
          <ac:picMkLst>
            <pc:docMk/>
            <pc:sldMk cId="2356235739" sldId="533"/>
            <ac:picMk id="654" creationId="{AD99A3F8-A616-4067-9C79-8A9DF57D319D}"/>
          </ac:picMkLst>
        </pc:picChg>
        <pc:cxnChg chg="add del mod">
          <ac:chgData name="Jonathan Loo" userId="d2d72d48b56f45d8" providerId="LiveId" clId="{B816A1F6-97B7-4ACD-A812-B0A1120B03B6}" dt="2020-11-21T17:33:58.186" v="13245" actId="478"/>
          <ac:cxnSpMkLst>
            <pc:docMk/>
            <pc:sldMk cId="2356235739" sldId="533"/>
            <ac:cxnSpMk id="626" creationId="{40527A8F-91E2-4F0D-A136-07CAF48CACC3}"/>
          </ac:cxnSpMkLst>
        </pc:cxnChg>
        <pc:cxnChg chg="add del mod">
          <ac:chgData name="Jonathan Loo" userId="d2d72d48b56f45d8" providerId="LiveId" clId="{B816A1F6-97B7-4ACD-A812-B0A1120B03B6}" dt="2020-11-21T17:43:37.930" v="13426" actId="478"/>
          <ac:cxnSpMkLst>
            <pc:docMk/>
            <pc:sldMk cId="2356235739" sldId="533"/>
            <ac:cxnSpMk id="630" creationId="{6269D41C-E46B-4735-8A47-CF8058BBCBC0}"/>
          </ac:cxnSpMkLst>
        </pc:cxnChg>
        <pc:cxnChg chg="add del mod">
          <ac:chgData name="Jonathan Loo" userId="d2d72d48b56f45d8" providerId="LiveId" clId="{B816A1F6-97B7-4ACD-A812-B0A1120B03B6}" dt="2020-11-21T17:43:36.395" v="13424" actId="478"/>
          <ac:cxnSpMkLst>
            <pc:docMk/>
            <pc:sldMk cId="2356235739" sldId="533"/>
            <ac:cxnSpMk id="634" creationId="{65777732-43C5-43B2-A6E2-FE8FCF76DE10}"/>
          </ac:cxnSpMkLst>
        </pc:cxnChg>
        <pc:cxnChg chg="add del mod">
          <ac:chgData name="Jonathan Loo" userId="d2d72d48b56f45d8" providerId="LiveId" clId="{B816A1F6-97B7-4ACD-A812-B0A1120B03B6}" dt="2020-11-21T17:43:39.074" v="13428" actId="478"/>
          <ac:cxnSpMkLst>
            <pc:docMk/>
            <pc:sldMk cId="2356235739" sldId="533"/>
            <ac:cxnSpMk id="648" creationId="{92D856F1-F2A7-4C0A-BBFF-1697C8F9E6A5}"/>
          </ac:cxnSpMkLst>
        </pc:cxnChg>
      </pc:sldChg>
      <pc:sldChg chg="addSp delSp modSp add del mod ord">
        <pc:chgData name="Jonathan Loo" userId="d2d72d48b56f45d8" providerId="LiveId" clId="{B816A1F6-97B7-4ACD-A812-B0A1120B03B6}" dt="2020-11-21T15:59:57.102" v="10575"/>
        <pc:sldMkLst>
          <pc:docMk/>
          <pc:sldMk cId="2878157497" sldId="534"/>
        </pc:sldMkLst>
        <pc:picChg chg="mod">
          <ac:chgData name="Jonathan Loo" userId="d2d72d48b56f45d8" providerId="LiveId" clId="{B816A1F6-97B7-4ACD-A812-B0A1120B03B6}" dt="2020-11-21T15:59:50.790" v="10566" actId="1076"/>
          <ac:picMkLst>
            <pc:docMk/>
            <pc:sldMk cId="2878157497" sldId="534"/>
            <ac:picMk id="78" creationId="{2732C652-22A3-4131-8CEA-2AD54D145E15}"/>
          </ac:picMkLst>
        </pc:picChg>
        <pc:picChg chg="add del mod">
          <ac:chgData name="Jonathan Loo" userId="d2d72d48b56f45d8" providerId="LiveId" clId="{B816A1F6-97B7-4ACD-A812-B0A1120B03B6}" dt="2020-11-21T15:59:56.656" v="10574" actId="1076"/>
          <ac:picMkLst>
            <pc:docMk/>
            <pc:sldMk cId="2878157497" sldId="534"/>
            <ac:picMk id="80" creationId="{77579168-9F13-4BD1-B536-87233CCB6D84}"/>
          </ac:picMkLst>
        </pc:picChg>
      </pc:sldChg>
      <pc:sldChg chg="addSp delSp modSp add del mod ord">
        <pc:chgData name="Jonathan Loo" userId="d2d72d48b56f45d8" providerId="LiveId" clId="{B816A1F6-97B7-4ACD-A812-B0A1120B03B6}" dt="2020-11-26T10:44:57.383" v="57095" actId="47"/>
        <pc:sldMkLst>
          <pc:docMk/>
          <pc:sldMk cId="3049117739" sldId="534"/>
        </pc:sldMkLst>
        <pc:spChg chg="add mod or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2" creationId="{915EA65F-CAF3-4122-BD9C-337659B15E66}"/>
          </ac:spMkLst>
        </pc:spChg>
        <pc:spChg chg="add mod or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" creationId="{F34C8258-A719-4A90-B856-C4FBF985D10D}"/>
          </ac:spMkLst>
        </pc:spChg>
        <pc:spChg chg="mod">
          <ac:chgData name="Jonathan Loo" userId="d2d72d48b56f45d8" providerId="LiveId" clId="{B816A1F6-97B7-4ACD-A812-B0A1120B03B6}" dt="2020-11-21T21:25:23.848" v="15494" actId="20577"/>
          <ac:spMkLst>
            <pc:docMk/>
            <pc:sldMk cId="3049117739" sldId="534"/>
            <ac:spMk id="4" creationId="{4F653C1C-F504-4587-8674-DB30D99E38B7}"/>
          </ac:spMkLst>
        </pc:spChg>
        <pc:spChg chg="add mod or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5" creationId="{761CA5F9-B734-446A-9C64-7D677D634002}"/>
          </ac:spMkLst>
        </pc:spChg>
        <pc:spChg chg="add mod or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6" creationId="{CBAF270F-AF57-4A6C-9F38-180C9078554D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18" creationId="{642A72C5-7361-49FD-9F8C-D0E852BD2D67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19" creationId="{4B6F7D3E-E1EF-4AEB-9494-0C0709D3D823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20" creationId="{3F16BD32-E420-4ADD-A14A-825EA4833508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21" creationId="{4D44C129-F395-4338-BF32-96267B37DD1B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22" creationId="{6752AF2D-2A99-4E78-9BF0-87EDE063960B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23" creationId="{D3D49FC5-BECD-4096-8105-8AA0DC512F4C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24" creationId="{43B1AD19-1D94-4E72-9C0E-BDF6330139E8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25" creationId="{69EA79B5-75E4-4882-877C-2492045CDE18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26" creationId="{95CB36AA-A483-4BAD-8FF8-F81E38D0F718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27" creationId="{CBADA97C-9850-4D02-8B10-619CC8A892A6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34" creationId="{A9F4C018-289E-4E89-A9A3-FD3288A159B7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38" creationId="{BB4BBFBF-60BE-48CF-A1D4-F44E530BB59A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42" creationId="{7697DCDB-E665-48F9-A4D6-4D764385AE3D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49" creationId="{37312A6E-8BB2-46A2-82D3-86493259A1D6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53" creationId="{A3ACC51D-18A0-4B89-90D5-CB23C03B436C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57" creationId="{7CB802EE-60D8-4AC0-8F98-A50C16A678E7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58" creationId="{A90EBF6D-5EA2-491B-AE1F-8476646AB487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63" creationId="{02C3F1B7-FA83-40F1-BFC3-F8DF30514779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74" creationId="{11BC2926-F2E3-48CF-877C-11F08A54AA11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75" creationId="{44FE632D-29C5-4EC1-92DB-C931D8875E5E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77" creationId="{E121F268-25FB-43C2-B363-7E52B23DD8EC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79" creationId="{CD4E66CC-436D-435A-A7A7-46F078122815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80" creationId="{D0F77A63-2A33-4D37-BABC-FC727BFF380F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81" creationId="{48891DD5-06F2-42B9-AFC5-C2BED28E3735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82" creationId="{56EFF94A-D2FA-415E-8959-90775DCF2A87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84" creationId="{C474C8C1-954A-4F8D-BBDA-E832D345F956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85" creationId="{4FAC99C5-0847-4107-81B7-5EBA8B1866D3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86" creationId="{FBFF920F-124A-4F5E-9510-458ACC3EF9BA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87" creationId="{31555A03-61FA-4819-9DA6-34B79B936F3E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89" creationId="{D465FC1A-C3A2-4355-A83C-946C12A7D791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90" creationId="{8E110304-6898-420F-9925-8AA4E8AB97DB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91" creationId="{DB09D717-6120-4513-A272-74C43789FFE6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92" creationId="{26E4F62B-4F09-485D-AF60-D44AC96DA218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93" creationId="{FB2A8BF7-0C6F-4C2F-8459-C5B50E16E39F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94" creationId="{5B63EB76-FBF7-4D9E-A6E6-BEDAE10E6131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95" creationId="{410A79B8-DE8D-4521-A6FC-6220FF9EE7DE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398" creationId="{34687C76-11DA-4DA4-962D-39AB13687782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00" creationId="{60808689-DBB2-4D29-BCC7-1D79CA71B45F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01" creationId="{645EF712-5980-4B70-8201-DFAC43DEC6F4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03" creationId="{8F6F1068-03AD-4D74-B48D-280FC8BA445A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05" creationId="{B9E1F9AC-3202-4D47-9F92-97541DC22054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07" creationId="{C770783C-2340-4370-8EDF-1FCAEF7343E6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09" creationId="{9BEFECA1-156B-4E30-AEA0-F8078740863C}"/>
          </ac:spMkLst>
        </pc:spChg>
        <pc:spChg chg="add 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48" creationId="{5C70216B-0D8D-43AF-8F71-AF1F20FBDC36}"/>
          </ac:spMkLst>
        </pc:spChg>
        <pc:spChg chg="add mod">
          <ac:chgData name="Jonathan Loo" userId="d2d72d48b56f45d8" providerId="LiveId" clId="{B816A1F6-97B7-4ACD-A812-B0A1120B03B6}" dt="2020-11-21T21:26:02.747" v="15567" actId="1037"/>
          <ac:spMkLst>
            <pc:docMk/>
            <pc:sldMk cId="3049117739" sldId="534"/>
            <ac:spMk id="449" creationId="{9183364E-1C51-4896-9A0A-89CDDB87C296}"/>
          </ac:spMkLst>
        </pc:spChg>
        <pc:spChg chg="add 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50" creationId="{64D839E9-BAA9-4659-AB16-D6CE760D69FE}"/>
          </ac:spMkLst>
        </pc:spChg>
        <pc:spChg chg="add 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51" creationId="{EC7321DF-5685-4AFA-BB3E-7BFE6E6793CE}"/>
          </ac:spMkLst>
        </pc:spChg>
        <pc:spChg chg="add 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52" creationId="{F54589DA-6EAC-49F0-A66B-810FF1B90B28}"/>
          </ac:spMkLst>
        </pc:spChg>
        <pc:spChg chg="add del mod">
          <ac:chgData name="Jonathan Loo" userId="d2d72d48b56f45d8" providerId="LiveId" clId="{B816A1F6-97B7-4ACD-A812-B0A1120B03B6}" dt="2020-11-21T21:26:53.059" v="15604" actId="478"/>
          <ac:spMkLst>
            <pc:docMk/>
            <pc:sldMk cId="3049117739" sldId="534"/>
            <ac:spMk id="453" creationId="{768C291A-2E55-4845-ABB4-00B1430630BC}"/>
          </ac:spMkLst>
        </pc:spChg>
        <pc:spChg chg="add 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54" creationId="{0A87F2AC-6643-412E-AE04-FA79EBDB743E}"/>
          </ac:spMkLst>
        </pc:spChg>
        <pc:spChg chg="add 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55" creationId="{C74F0D2C-F7E0-46B2-BF96-92FF6D2E9FB0}"/>
          </ac:spMkLst>
        </pc:spChg>
        <pc:spChg chg="add mod">
          <ac:chgData name="Jonathan Loo" userId="d2d72d48b56f45d8" providerId="LiveId" clId="{B816A1F6-97B7-4ACD-A812-B0A1120B03B6}" dt="2020-11-21T21:26:02.747" v="15567" actId="1037"/>
          <ac:spMkLst>
            <pc:docMk/>
            <pc:sldMk cId="3049117739" sldId="534"/>
            <ac:spMk id="456" creationId="{483403A0-EC45-4C88-BB1A-39A468DCD210}"/>
          </ac:spMkLst>
        </pc:spChg>
        <pc:spChg chg="add 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57" creationId="{0E4981FF-4F00-4B4D-B20A-187A1CAD07C7}"/>
          </ac:spMkLst>
        </pc:spChg>
        <pc:spChg chg="add 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58" creationId="{B0344DB1-19B3-4088-9E94-EE97DDB066A1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59" creationId="{13D90BD9-A623-4CBD-8404-586B5B80B5C0}"/>
          </ac:spMkLst>
        </pc:spChg>
        <pc:spChg chg="add 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60" creationId="{F6DE24E1-F64A-4315-8717-5A2187EF020E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61" creationId="{B5C2566D-3705-4F91-89E1-4F2CA0CAAE58}"/>
          </ac:spMkLst>
        </pc:spChg>
        <pc:spChg chg="add 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62" creationId="{FD58F621-BB13-4026-9C41-8E13ACF5D1E3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63" creationId="{93B66D4C-0C3D-4F0D-8DB3-9E5A38F2C7FD}"/>
          </ac:spMkLst>
        </pc:spChg>
        <pc:spChg chg="add mod">
          <ac:chgData name="Jonathan Loo" userId="d2d72d48b56f45d8" providerId="LiveId" clId="{B816A1F6-97B7-4ACD-A812-B0A1120B03B6}" dt="2020-11-21T21:26:02.747" v="15567" actId="1037"/>
          <ac:spMkLst>
            <pc:docMk/>
            <pc:sldMk cId="3049117739" sldId="534"/>
            <ac:spMk id="464" creationId="{EBD6B410-3880-4199-8668-089C3DCE77C8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65" creationId="{41510A9A-7907-48C6-9562-E9B3819274A4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67" creationId="{05B1631C-6CEA-4ADD-9E26-CBAC39F6AD62}"/>
          </ac:spMkLst>
        </pc:spChg>
        <pc:spChg chg="add mod">
          <ac:chgData name="Jonathan Loo" userId="d2d72d48b56f45d8" providerId="LiveId" clId="{B816A1F6-97B7-4ACD-A812-B0A1120B03B6}" dt="2020-11-21T21:26:02.747" v="15567" actId="1037"/>
          <ac:spMkLst>
            <pc:docMk/>
            <pc:sldMk cId="3049117739" sldId="534"/>
            <ac:spMk id="473" creationId="{B4CA2FCE-99B9-4B0A-8641-5E37A0E5B127}"/>
          </ac:spMkLst>
        </pc:spChg>
        <pc:spChg chg="add mod">
          <ac:chgData name="Jonathan Loo" userId="d2d72d48b56f45d8" providerId="LiveId" clId="{B816A1F6-97B7-4ACD-A812-B0A1120B03B6}" dt="2020-11-21T21:26:02.747" v="15567" actId="1037"/>
          <ac:spMkLst>
            <pc:docMk/>
            <pc:sldMk cId="3049117739" sldId="534"/>
            <ac:spMk id="474" creationId="{853FF5FB-950F-4705-AC0E-76FA7C4AD526}"/>
          </ac:spMkLst>
        </pc:spChg>
        <pc:spChg chg="add 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76" creationId="{E903C2FC-2EA8-4E00-AEF3-1080158DA11A}"/>
          </ac:spMkLst>
        </pc:spChg>
        <pc:spChg chg="add 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77" creationId="{C828EF6C-1624-4125-9E11-F6F55D272926}"/>
          </ac:spMkLst>
        </pc:spChg>
        <pc:spChg chg="add 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478" creationId="{D7C6D598-0072-4976-A3F3-DF3E3CE77DCB}"/>
          </ac:spMkLst>
        </pc:spChg>
        <pc:spChg chg="add mod">
          <ac:chgData name="Jonathan Loo" userId="d2d72d48b56f45d8" providerId="LiveId" clId="{B816A1F6-97B7-4ACD-A812-B0A1120B03B6}" dt="2020-11-21T21:26:02.747" v="15567" actId="1037"/>
          <ac:spMkLst>
            <pc:docMk/>
            <pc:sldMk cId="3049117739" sldId="534"/>
            <ac:spMk id="479" creationId="{CE564277-A59E-4669-B270-00E9E1910DBE}"/>
          </ac:spMkLst>
        </pc:spChg>
        <pc:spChg chg="add mod">
          <ac:chgData name="Jonathan Loo" userId="d2d72d48b56f45d8" providerId="LiveId" clId="{B816A1F6-97B7-4ACD-A812-B0A1120B03B6}" dt="2020-11-21T21:26:02.747" v="15567" actId="1037"/>
          <ac:spMkLst>
            <pc:docMk/>
            <pc:sldMk cId="3049117739" sldId="534"/>
            <ac:spMk id="480" creationId="{193BCB8F-8ADF-41E3-A898-9253CEE6365B}"/>
          </ac:spMkLst>
        </pc:spChg>
        <pc:spChg chg="add del mod">
          <ac:chgData name="Jonathan Loo" userId="d2d72d48b56f45d8" providerId="LiveId" clId="{B816A1F6-97B7-4ACD-A812-B0A1120B03B6}" dt="2020-11-21T21:11:39.415" v="15126" actId="478"/>
          <ac:spMkLst>
            <pc:docMk/>
            <pc:sldMk cId="3049117739" sldId="534"/>
            <ac:spMk id="481" creationId="{B68F2D12-C18C-4D00-B9A9-24DF48B2CC95}"/>
          </ac:spMkLst>
        </pc:spChg>
        <pc:spChg chg="add mod">
          <ac:chgData name="Jonathan Loo" userId="d2d72d48b56f45d8" providerId="LiveId" clId="{B816A1F6-97B7-4ACD-A812-B0A1120B03B6}" dt="2020-11-21T21:26:09.302" v="15594" actId="1037"/>
          <ac:spMkLst>
            <pc:docMk/>
            <pc:sldMk cId="3049117739" sldId="534"/>
            <ac:spMk id="495" creationId="{32446D65-6529-4E47-ACAE-144DB60FEDC1}"/>
          </ac:spMkLst>
        </pc:spChg>
        <pc:spChg chg="add mod">
          <ac:chgData name="Jonathan Loo" userId="d2d72d48b56f45d8" providerId="LiveId" clId="{B816A1F6-97B7-4ACD-A812-B0A1120B03B6}" dt="2020-11-21T21:24:07.243" v="15468" actId="1076"/>
          <ac:spMkLst>
            <pc:docMk/>
            <pc:sldMk cId="3049117739" sldId="534"/>
            <ac:spMk id="505" creationId="{A1B3E253-D51A-492A-9DDA-7C9EB5A2C662}"/>
          </ac:spMkLst>
        </pc:spChg>
        <pc:spChg chg="add mod ord">
          <ac:chgData name="Jonathan Loo" userId="d2d72d48b56f45d8" providerId="LiveId" clId="{B816A1F6-97B7-4ACD-A812-B0A1120B03B6}" dt="2020-11-21T21:28:53.413" v="15651" actId="14100"/>
          <ac:spMkLst>
            <pc:docMk/>
            <pc:sldMk cId="3049117739" sldId="534"/>
            <ac:spMk id="526" creationId="{485C5CC1-C3E8-47D1-9860-0ABF0B41EA6D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565" creationId="{C9E649A2-FC50-4258-9BD6-812D2E450415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567" creationId="{3F2DB013-6D52-42C4-8B2B-00D15C5A3210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569" creationId="{B65DA2F6-A045-4DAC-99A9-792B7B27BD39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571" creationId="{07D4222A-E6DA-4F6D-A82D-7D178E41AA85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573" creationId="{3F99C712-B628-4F6A-B4F8-DFC69BCF3831}"/>
          </ac:spMkLst>
        </pc:spChg>
        <pc:spChg chg="mod">
          <ac:chgData name="Jonathan Loo" userId="d2d72d48b56f45d8" providerId="LiveId" clId="{B816A1F6-97B7-4ACD-A812-B0A1120B03B6}" dt="2020-11-21T21:17:02.752" v="15205" actId="1038"/>
          <ac:spMkLst>
            <pc:docMk/>
            <pc:sldMk cId="3049117739" sldId="534"/>
            <ac:spMk id="575" creationId="{3D58ADE1-A314-45AF-AE54-D6F3E78C68BC}"/>
          </ac:spMkLst>
        </pc:spChg>
        <pc:picChg chg="add del">
          <ac:chgData name="Jonathan Loo" userId="d2d72d48b56f45d8" providerId="LiveId" clId="{B816A1F6-97B7-4ACD-A812-B0A1120B03B6}" dt="2020-11-21T20:44:41.940" v="14838" actId="478"/>
          <ac:picMkLst>
            <pc:docMk/>
            <pc:sldMk cId="3049117739" sldId="534"/>
            <ac:picMk id="7" creationId="{2F710D00-9CA5-4272-8819-69DA415B36A4}"/>
          </ac:picMkLst>
        </pc:picChg>
        <pc:picChg chg="add del mod">
          <ac:chgData name="Jonathan Loo" userId="d2d72d48b56f45d8" providerId="LiveId" clId="{B816A1F6-97B7-4ACD-A812-B0A1120B03B6}" dt="2020-11-21T20:32:31.300" v="14413" actId="478"/>
          <ac:picMkLst>
            <pc:docMk/>
            <pc:sldMk cId="3049117739" sldId="534"/>
            <ac:picMk id="8" creationId="{82C572A6-3C45-4EBE-BAA3-10614F09DF05}"/>
          </ac:picMkLst>
        </pc:picChg>
        <pc:picChg chg="del mod ord">
          <ac:chgData name="Jonathan Loo" userId="d2d72d48b56f45d8" providerId="LiveId" clId="{B816A1F6-97B7-4ACD-A812-B0A1120B03B6}" dt="2020-11-21T20:32:40.724" v="14425" actId="478"/>
          <ac:picMkLst>
            <pc:docMk/>
            <pc:sldMk cId="3049117739" sldId="534"/>
            <ac:picMk id="10" creationId="{92C6FF5E-7233-4ACE-ADC7-A58F9A20429C}"/>
          </ac:picMkLst>
        </pc:picChg>
        <pc:picChg chg="del mod ord">
          <ac:chgData name="Jonathan Loo" userId="d2d72d48b56f45d8" providerId="LiveId" clId="{B816A1F6-97B7-4ACD-A812-B0A1120B03B6}" dt="2020-11-21T20:32:49.405" v="14437" actId="478"/>
          <ac:picMkLst>
            <pc:docMk/>
            <pc:sldMk cId="3049117739" sldId="534"/>
            <ac:picMk id="12" creationId="{2AB253AB-25D7-4462-8930-DF40BA3B95B9}"/>
          </ac:picMkLst>
        </pc:picChg>
        <pc:picChg chg="mod or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14" creationId="{3DFC1526-37E5-421F-B1F9-BE1D8B2AD21B}"/>
          </ac:picMkLst>
        </pc:picChg>
        <pc:picChg chg="add del mod">
          <ac:chgData name="Jonathan Loo" userId="d2d72d48b56f45d8" providerId="LiveId" clId="{B816A1F6-97B7-4ACD-A812-B0A1120B03B6}" dt="2020-11-21T20:33:05.950" v="14454" actId="478"/>
          <ac:picMkLst>
            <pc:docMk/>
            <pc:sldMk cId="3049117739" sldId="534"/>
            <ac:picMk id="15" creationId="{97BE5416-1B90-4BB3-994B-670CF8B723F6}"/>
          </ac:picMkLst>
        </pc:picChg>
        <pc:picChg chg="mod or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17" creationId="{80C6FF9E-8FF8-4CB3-A27A-A2FD8129C115}"/>
          </ac:picMkLst>
        </pc:picChg>
        <pc:picChg chg="add del mod">
          <ac:chgData name="Jonathan Loo" userId="d2d72d48b56f45d8" providerId="LiveId" clId="{B816A1F6-97B7-4ACD-A812-B0A1120B03B6}" dt="2020-11-21T20:34:06.756" v="14496" actId="478"/>
          <ac:picMkLst>
            <pc:docMk/>
            <pc:sldMk cId="3049117739" sldId="534"/>
            <ac:picMk id="18" creationId="{FFE259B8-F0DC-4E6C-A537-0A6911C5526F}"/>
          </ac:picMkLst>
        </pc:picChg>
        <pc:picChg chg="add del mod">
          <ac:chgData name="Jonathan Loo" userId="d2d72d48b56f45d8" providerId="LiveId" clId="{B816A1F6-97B7-4ACD-A812-B0A1120B03B6}" dt="2020-11-21T20:34:00.690" v="14481" actId="478"/>
          <ac:picMkLst>
            <pc:docMk/>
            <pc:sldMk cId="3049117739" sldId="534"/>
            <ac:picMk id="19" creationId="{EFC314DD-3C76-4DD1-9587-3AE9AED339CD}"/>
          </ac:picMkLst>
        </pc:picChg>
        <pc:picChg chg="mod or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21" creationId="{B46E949D-0BC2-4B69-8753-61D0E9F2D4D9}"/>
          </ac:picMkLst>
        </pc:picChg>
        <pc:picChg chg="mod or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23" creationId="{FD92BC42-8EBC-4EBB-88E4-39D26BA21FF7}"/>
          </ac:picMkLst>
        </pc:picChg>
        <pc:picChg chg="add del mod">
          <ac:chgData name="Jonathan Loo" userId="d2d72d48b56f45d8" providerId="LiveId" clId="{B816A1F6-97B7-4ACD-A812-B0A1120B03B6}" dt="2020-11-21T20:34:22.192" v="14512" actId="478"/>
          <ac:picMkLst>
            <pc:docMk/>
            <pc:sldMk cId="3049117739" sldId="534"/>
            <ac:picMk id="24" creationId="{FF43832F-CBBC-447D-9B71-91EA7F7848A7}"/>
          </ac:picMkLst>
        </pc:picChg>
        <pc:picChg chg="mod or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26" creationId="{D859AA83-B3A6-43DB-B1CB-EB2E313F9CFF}"/>
          </ac:picMkLst>
        </pc:picChg>
        <pc:picChg chg="add del mod">
          <ac:chgData name="Jonathan Loo" userId="d2d72d48b56f45d8" providerId="LiveId" clId="{B816A1F6-97B7-4ACD-A812-B0A1120B03B6}" dt="2020-11-21T20:34:41.479" v="14528" actId="478"/>
          <ac:picMkLst>
            <pc:docMk/>
            <pc:sldMk cId="3049117739" sldId="534"/>
            <ac:picMk id="27" creationId="{C20766BE-BBD0-4AD2-937B-547D83827310}"/>
          </ac:picMkLst>
        </pc:picChg>
        <pc:picChg chg="mod or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29" creationId="{60C987D3-3919-42BE-B2C4-7726DD68FDA7}"/>
          </ac:picMkLst>
        </pc:picChg>
        <pc:picChg chg="add del mod">
          <ac:chgData name="Jonathan Loo" userId="d2d72d48b56f45d8" providerId="LiveId" clId="{B816A1F6-97B7-4ACD-A812-B0A1120B03B6}" dt="2020-11-21T20:35:14.670" v="14544" actId="478"/>
          <ac:picMkLst>
            <pc:docMk/>
            <pc:sldMk cId="3049117739" sldId="534"/>
            <ac:picMk id="30" creationId="{E86785B6-F296-462C-977B-832CD7D0701F}"/>
          </ac:picMkLst>
        </pc:picChg>
        <pc:picChg chg="mod or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32" creationId="{9D2FEB92-117B-41A1-B1C5-24870E4826C4}"/>
          </ac:picMkLst>
        </pc:picChg>
        <pc:picChg chg="add del mod">
          <ac:chgData name="Jonathan Loo" userId="d2d72d48b56f45d8" providerId="LiveId" clId="{B816A1F6-97B7-4ACD-A812-B0A1120B03B6}" dt="2020-11-21T20:35:29.571" v="14560" actId="478"/>
          <ac:picMkLst>
            <pc:docMk/>
            <pc:sldMk cId="3049117739" sldId="534"/>
            <ac:picMk id="33" creationId="{277874DC-40F4-4EB2-9409-FB1F992EF128}"/>
          </ac:picMkLst>
        </pc:picChg>
        <pc:picChg chg="mod or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35" creationId="{D481F73E-5BC8-440B-B57C-B2E38A23A182}"/>
          </ac:picMkLst>
        </pc:picChg>
        <pc:picChg chg="mod or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37" creationId="{6B8AB474-FB3E-4616-9CFB-222CD8B82C72}"/>
          </ac:picMkLst>
        </pc:picChg>
        <pc:picChg chg="mod or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39" creationId="{1D6F183B-8F6C-40A4-8287-829372A16E42}"/>
          </ac:picMkLst>
        </pc:picChg>
        <pc:picChg chg="mod or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41" creationId="{3888E04F-F0D5-435C-B1D4-4BB0A93CF47B}"/>
          </ac:picMkLst>
        </pc:picChg>
        <pc:picChg chg="add del mod">
          <ac:chgData name="Jonathan Loo" userId="d2d72d48b56f45d8" providerId="LiveId" clId="{B816A1F6-97B7-4ACD-A812-B0A1120B03B6}" dt="2020-11-21T20:41:42.985" v="14728" actId="478"/>
          <ac:picMkLst>
            <pc:docMk/>
            <pc:sldMk cId="3049117739" sldId="534"/>
            <ac:picMk id="42" creationId="{901A2F8C-7450-4CF0-B372-F9D9C1C9730C}"/>
          </ac:picMkLst>
        </pc:picChg>
        <pc:picChg chg="add del mod">
          <ac:chgData name="Jonathan Loo" userId="d2d72d48b56f45d8" providerId="LiveId" clId="{B816A1F6-97B7-4ACD-A812-B0A1120B03B6}" dt="2020-11-21T20:42:04.310" v="14742" actId="478"/>
          <ac:picMkLst>
            <pc:docMk/>
            <pc:sldMk cId="3049117739" sldId="534"/>
            <ac:picMk id="43" creationId="{F7C0446C-0008-4890-AA51-F0A9F4A5BAD4}"/>
          </ac:picMkLst>
        </pc:picChg>
        <pc:picChg chg="del mod ord">
          <ac:chgData name="Jonathan Loo" userId="d2d72d48b56f45d8" providerId="LiveId" clId="{B816A1F6-97B7-4ACD-A812-B0A1120B03B6}" dt="2020-11-21T20:44:43.077" v="14840" actId="478"/>
          <ac:picMkLst>
            <pc:docMk/>
            <pc:sldMk cId="3049117739" sldId="534"/>
            <ac:picMk id="45" creationId="{7D9675CF-1FB0-41E4-B1ED-05CA8088F74F}"/>
          </ac:picMkLst>
        </pc:picChg>
        <pc:picChg chg="add del mod">
          <ac:chgData name="Jonathan Loo" userId="d2d72d48b56f45d8" providerId="LiveId" clId="{B816A1F6-97B7-4ACD-A812-B0A1120B03B6}" dt="2020-11-21T20:42:38.869" v="14760" actId="478"/>
          <ac:picMkLst>
            <pc:docMk/>
            <pc:sldMk cId="3049117739" sldId="534"/>
            <ac:picMk id="46" creationId="{AB9A342E-D21E-4D8C-90C6-B0F187DCE491}"/>
          </ac:picMkLst>
        </pc:picChg>
        <pc:picChg chg="del mod ord">
          <ac:chgData name="Jonathan Loo" userId="d2d72d48b56f45d8" providerId="LiveId" clId="{B816A1F6-97B7-4ACD-A812-B0A1120B03B6}" dt="2020-11-21T20:44:42.547" v="14839" actId="478"/>
          <ac:picMkLst>
            <pc:docMk/>
            <pc:sldMk cId="3049117739" sldId="534"/>
            <ac:picMk id="48" creationId="{C29B8583-689B-4E07-B886-B1805554BDE7}"/>
          </ac:picMkLst>
        </pc:picChg>
        <pc:picChg chg="add del mod">
          <ac:chgData name="Jonathan Loo" userId="d2d72d48b56f45d8" providerId="LiveId" clId="{B816A1F6-97B7-4ACD-A812-B0A1120B03B6}" dt="2020-11-21T20:43:08.529" v="14777" actId="478"/>
          <ac:picMkLst>
            <pc:docMk/>
            <pc:sldMk cId="3049117739" sldId="534"/>
            <ac:picMk id="49" creationId="{76980E65-8524-4E5B-B463-79A40F376B84}"/>
          </ac:picMkLst>
        </pc:picChg>
        <pc:picChg chg="del mod ord">
          <ac:chgData name="Jonathan Loo" userId="d2d72d48b56f45d8" providerId="LiveId" clId="{B816A1F6-97B7-4ACD-A812-B0A1120B03B6}" dt="2020-11-21T20:44:43.987" v="14841" actId="478"/>
          <ac:picMkLst>
            <pc:docMk/>
            <pc:sldMk cId="3049117739" sldId="534"/>
            <ac:picMk id="51" creationId="{5B5C04F6-3CBC-45DE-84C6-3B904BDDE9F6}"/>
          </ac:picMkLst>
        </pc:picChg>
        <pc:picChg chg="add del mod">
          <ac:chgData name="Jonathan Loo" userId="d2d72d48b56f45d8" providerId="LiveId" clId="{B816A1F6-97B7-4ACD-A812-B0A1120B03B6}" dt="2020-11-21T20:43:13.800" v="14782" actId="478"/>
          <ac:picMkLst>
            <pc:docMk/>
            <pc:sldMk cId="3049117739" sldId="534"/>
            <ac:picMk id="52" creationId="{2F5F49D7-41D1-4C82-9322-772CB1395B4D}"/>
          </ac:picMkLst>
        </pc:picChg>
        <pc:picChg chg="add del mod">
          <ac:chgData name="Jonathan Loo" userId="d2d72d48b56f45d8" providerId="LiveId" clId="{B816A1F6-97B7-4ACD-A812-B0A1120B03B6}" dt="2020-11-21T20:43:45.478" v="14794" actId="478"/>
          <ac:picMkLst>
            <pc:docMk/>
            <pc:sldMk cId="3049117739" sldId="534"/>
            <ac:picMk id="53" creationId="{A4778419-EAAC-4145-A67D-0C825CCC52D9}"/>
          </ac:picMkLst>
        </pc:picChg>
        <pc:picChg chg="del mod ord">
          <ac:chgData name="Jonathan Loo" userId="d2d72d48b56f45d8" providerId="LiveId" clId="{B816A1F6-97B7-4ACD-A812-B0A1120B03B6}" dt="2020-11-21T20:44:44.946" v="14842" actId="478"/>
          <ac:picMkLst>
            <pc:docMk/>
            <pc:sldMk cId="3049117739" sldId="534"/>
            <ac:picMk id="55" creationId="{60DB5A76-D4D3-4C6B-BD85-C9B957D9372F}"/>
          </ac:picMkLst>
        </pc:picChg>
        <pc:picChg chg="add del mod">
          <ac:chgData name="Jonathan Loo" userId="d2d72d48b56f45d8" providerId="LiveId" clId="{B816A1F6-97B7-4ACD-A812-B0A1120B03B6}" dt="2020-11-21T20:44:11.034" v="14812" actId="478"/>
          <ac:picMkLst>
            <pc:docMk/>
            <pc:sldMk cId="3049117739" sldId="534"/>
            <ac:picMk id="56" creationId="{B5AC7011-E92D-49D7-BCFB-4B214642714D}"/>
          </ac:picMkLst>
        </pc:picChg>
        <pc:picChg chg="del mod ord">
          <ac:chgData name="Jonathan Loo" userId="d2d72d48b56f45d8" providerId="LiveId" clId="{B816A1F6-97B7-4ACD-A812-B0A1120B03B6}" dt="2020-11-21T20:44:45.835" v="14843" actId="478"/>
          <ac:picMkLst>
            <pc:docMk/>
            <pc:sldMk cId="3049117739" sldId="534"/>
            <ac:picMk id="58" creationId="{094DDC96-0920-4C9D-869F-F007992E636C}"/>
          </ac:picMkLst>
        </pc:picChg>
        <pc:picChg chg="add del mod">
          <ac:chgData name="Jonathan Loo" userId="d2d72d48b56f45d8" providerId="LiveId" clId="{B816A1F6-97B7-4ACD-A812-B0A1120B03B6}" dt="2020-11-21T20:44:14.535" v="14818" actId="21"/>
          <ac:picMkLst>
            <pc:docMk/>
            <pc:sldMk cId="3049117739" sldId="534"/>
            <ac:picMk id="59" creationId="{1DDC0CE8-7D89-40CE-9B80-6C749E5ABF1B}"/>
          </ac:picMkLst>
        </pc:picChg>
        <pc:picChg chg="add del mod">
          <ac:chgData name="Jonathan Loo" userId="d2d72d48b56f45d8" providerId="LiveId" clId="{B816A1F6-97B7-4ACD-A812-B0A1120B03B6}" dt="2020-11-21T20:44:28.586" v="14832" actId="478"/>
          <ac:picMkLst>
            <pc:docMk/>
            <pc:sldMk cId="3049117739" sldId="534"/>
            <ac:picMk id="60" creationId="{377311D0-EB85-4463-8F98-2699AAFB59DF}"/>
          </ac:picMkLst>
        </pc:picChg>
        <pc:picChg chg="del mod ord">
          <ac:chgData name="Jonathan Loo" userId="d2d72d48b56f45d8" providerId="LiveId" clId="{B816A1F6-97B7-4ACD-A812-B0A1120B03B6}" dt="2020-11-21T20:44:45.835" v="14843" actId="478"/>
          <ac:picMkLst>
            <pc:docMk/>
            <pc:sldMk cId="3049117739" sldId="534"/>
            <ac:picMk id="62" creationId="{CF966DA3-4780-4596-AAC8-715F66DFB99F}"/>
          </ac:picMkLst>
        </pc:picChg>
        <pc:picChg chg="add del mod">
          <ac:chgData name="Jonathan Loo" userId="d2d72d48b56f45d8" providerId="LiveId" clId="{B816A1F6-97B7-4ACD-A812-B0A1120B03B6}" dt="2020-11-21T21:10:24.875" v="14997" actId="478"/>
          <ac:picMkLst>
            <pc:docMk/>
            <pc:sldMk cId="3049117739" sldId="534"/>
            <ac:picMk id="63" creationId="{2503DAA2-59D1-4F20-908B-EAAF6122200F}"/>
          </ac:picMkLst>
        </pc:picChg>
        <pc:picChg chg="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425" creationId="{AAA9389B-0C6F-4922-B0D4-E50002BF8757}"/>
          </ac:picMkLst>
        </pc:picChg>
        <pc:picChg chg="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429" creationId="{767787F9-F35F-470C-BA20-C6C75CD276B3}"/>
          </ac:picMkLst>
        </pc:picChg>
        <pc:picChg chg="add 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466" creationId="{D7934DC8-6A0A-4948-986D-12FA7FD427B8}"/>
          </ac:picMkLst>
        </pc:picChg>
        <pc:picChg chg="add 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468" creationId="{9ECEEF9B-2E6A-4EF4-B507-B74D76CE23FF}"/>
          </ac:picMkLst>
        </pc:picChg>
        <pc:picChg chg="add 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469" creationId="{49E5A00A-71EC-4854-AC78-0E583D5B3384}"/>
          </ac:picMkLst>
        </pc:picChg>
        <pc:picChg chg="add 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470" creationId="{E473F7DE-3E4D-4E18-804D-8A702A0D71DF}"/>
          </ac:picMkLst>
        </pc:picChg>
        <pc:picChg chg="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471" creationId="{974EA368-471D-467A-9C7F-9DED8B5881C9}"/>
          </ac:picMkLst>
        </pc:picChg>
        <pc:picChg chg="add mod">
          <ac:chgData name="Jonathan Loo" userId="d2d72d48b56f45d8" providerId="LiveId" clId="{B816A1F6-97B7-4ACD-A812-B0A1120B03B6}" dt="2020-11-21T21:26:02.747" v="15567" actId="1037"/>
          <ac:picMkLst>
            <pc:docMk/>
            <pc:sldMk cId="3049117739" sldId="534"/>
            <ac:picMk id="472" creationId="{AEF4CD71-2658-4FFC-AC49-4524BBD8C751}"/>
          </ac:picMkLst>
        </pc:picChg>
        <pc:picChg chg="add mod">
          <ac:chgData name="Jonathan Loo" userId="d2d72d48b56f45d8" providerId="LiveId" clId="{B816A1F6-97B7-4ACD-A812-B0A1120B03B6}" dt="2020-11-21T21:26:02.747" v="15567" actId="1037"/>
          <ac:picMkLst>
            <pc:docMk/>
            <pc:sldMk cId="3049117739" sldId="534"/>
            <ac:picMk id="475" creationId="{A474FFBE-4C34-4413-AE84-DDBE1A00CAAE}"/>
          </ac:picMkLst>
        </pc:picChg>
        <pc:picChg chg="add del mod">
          <ac:chgData name="Jonathan Loo" userId="d2d72d48b56f45d8" providerId="LiveId" clId="{B816A1F6-97B7-4ACD-A812-B0A1120B03B6}" dt="2020-11-21T21:17:51.954" v="15237" actId="478"/>
          <ac:picMkLst>
            <pc:docMk/>
            <pc:sldMk cId="3049117739" sldId="534"/>
            <ac:picMk id="482" creationId="{8175CC84-142D-45AB-8E09-628F576486CB}"/>
          </ac:picMkLst>
        </pc:picChg>
        <pc:picChg chg="add 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483" creationId="{304B5267-8895-4A30-AB18-FEAB35542450}"/>
          </ac:picMkLst>
        </pc:picChg>
        <pc:picChg chg="add 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484" creationId="{24D8AE09-03D3-467E-B820-708055642D81}"/>
          </ac:picMkLst>
        </pc:picChg>
        <pc:picChg chg="add del mod">
          <ac:chgData name="Jonathan Loo" userId="d2d72d48b56f45d8" providerId="LiveId" clId="{B816A1F6-97B7-4ACD-A812-B0A1120B03B6}" dt="2020-11-21T21:11:36.002" v="15122" actId="478"/>
          <ac:picMkLst>
            <pc:docMk/>
            <pc:sldMk cId="3049117739" sldId="534"/>
            <ac:picMk id="485" creationId="{F047D7AF-38E3-43CD-B9A4-951EF05362D9}"/>
          </ac:picMkLst>
        </pc:picChg>
        <pc:picChg chg="add del mod">
          <ac:chgData name="Jonathan Loo" userId="d2d72d48b56f45d8" providerId="LiveId" clId="{B816A1F6-97B7-4ACD-A812-B0A1120B03B6}" dt="2020-11-21T21:11:37.164" v="15123" actId="478"/>
          <ac:picMkLst>
            <pc:docMk/>
            <pc:sldMk cId="3049117739" sldId="534"/>
            <ac:picMk id="486" creationId="{A3006153-49E3-4692-98AB-5741F90509E3}"/>
          </ac:picMkLst>
        </pc:picChg>
        <pc:picChg chg="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487" creationId="{9C5F4AEC-FF47-42B1-ACFE-74AC33565135}"/>
          </ac:picMkLst>
        </pc:picChg>
        <pc:picChg chg="add del mod">
          <ac:chgData name="Jonathan Loo" userId="d2d72d48b56f45d8" providerId="LiveId" clId="{B816A1F6-97B7-4ACD-A812-B0A1120B03B6}" dt="2020-11-21T21:11:37.809" v="15124" actId="478"/>
          <ac:picMkLst>
            <pc:docMk/>
            <pc:sldMk cId="3049117739" sldId="534"/>
            <ac:picMk id="488" creationId="{61627D0B-E93C-433B-8F7F-A4F03B0A2C64}"/>
          </ac:picMkLst>
        </pc:picChg>
        <pc:picChg chg="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489" creationId="{414C83C8-6700-44CC-ABA7-81CF3A47F455}"/>
          </ac:picMkLst>
        </pc:picChg>
        <pc:picChg chg="add del mod">
          <ac:chgData name="Jonathan Loo" userId="d2d72d48b56f45d8" providerId="LiveId" clId="{B816A1F6-97B7-4ACD-A812-B0A1120B03B6}" dt="2020-11-21T21:11:40.086" v="15127" actId="478"/>
          <ac:picMkLst>
            <pc:docMk/>
            <pc:sldMk cId="3049117739" sldId="534"/>
            <ac:picMk id="490" creationId="{16A5688F-EAAB-4489-9B7D-79E109F19C7D}"/>
          </ac:picMkLst>
        </pc:picChg>
        <pc:picChg chg="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491" creationId="{317EF672-BB05-476E-B018-69D95B603A58}"/>
          </ac:picMkLst>
        </pc:picChg>
        <pc:picChg chg="add del mod">
          <ac:chgData name="Jonathan Loo" userId="d2d72d48b56f45d8" providerId="LiveId" clId="{B816A1F6-97B7-4ACD-A812-B0A1120B03B6}" dt="2020-11-21T21:11:44.017" v="15128" actId="478"/>
          <ac:picMkLst>
            <pc:docMk/>
            <pc:sldMk cId="3049117739" sldId="534"/>
            <ac:picMk id="492" creationId="{91AA8315-57A3-4A63-B46B-B5A128A5FECD}"/>
          </ac:picMkLst>
        </pc:picChg>
        <pc:picChg chg="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493" creationId="{0293F892-A43A-4222-B9CC-9B1CDD537E16}"/>
          </ac:picMkLst>
        </pc:picChg>
        <pc:picChg chg="add del mod">
          <ac:chgData name="Jonathan Loo" userId="d2d72d48b56f45d8" providerId="LiveId" clId="{B816A1F6-97B7-4ACD-A812-B0A1120B03B6}" dt="2020-11-21T21:11:38.468" v="15125" actId="478"/>
          <ac:picMkLst>
            <pc:docMk/>
            <pc:sldMk cId="3049117739" sldId="534"/>
            <ac:picMk id="494" creationId="{85329E6D-C4FC-4D4F-B4F5-1D5715E88C98}"/>
          </ac:picMkLst>
        </pc:picChg>
        <pc:picChg chg="add del mod">
          <ac:chgData name="Jonathan Loo" userId="d2d72d48b56f45d8" providerId="LiveId" clId="{B816A1F6-97B7-4ACD-A812-B0A1120B03B6}" dt="2020-11-21T21:12:49.672" v="15141" actId="478"/>
          <ac:picMkLst>
            <pc:docMk/>
            <pc:sldMk cId="3049117739" sldId="534"/>
            <ac:picMk id="496" creationId="{2E9C2822-7C92-46B5-ACAC-C102251B7DE2}"/>
          </ac:picMkLst>
        </pc:picChg>
        <pc:picChg chg="del mod ord">
          <ac:chgData name="Jonathan Loo" userId="d2d72d48b56f45d8" providerId="LiveId" clId="{B816A1F6-97B7-4ACD-A812-B0A1120B03B6}" dt="2020-11-21T21:16:44.475" v="15155" actId="478"/>
          <ac:picMkLst>
            <pc:docMk/>
            <pc:sldMk cId="3049117739" sldId="534"/>
            <ac:picMk id="498" creationId="{D44B693B-140B-490C-B86D-72243914A32C}"/>
          </ac:picMkLst>
        </pc:picChg>
        <pc:picChg chg="del mod ord">
          <ac:chgData name="Jonathan Loo" userId="d2d72d48b56f45d8" providerId="LiveId" clId="{B816A1F6-97B7-4ACD-A812-B0A1120B03B6}" dt="2020-11-21T21:21:30.079" v="15286" actId="478"/>
          <ac:picMkLst>
            <pc:docMk/>
            <pc:sldMk cId="3049117739" sldId="534"/>
            <ac:picMk id="500" creationId="{6C3C9F26-00D3-4E34-9FC5-BF6C3FEF853D}"/>
          </ac:picMkLst>
        </pc:picChg>
        <pc:picChg chg="add del mod">
          <ac:chgData name="Jonathan Loo" userId="d2d72d48b56f45d8" providerId="LiveId" clId="{B816A1F6-97B7-4ACD-A812-B0A1120B03B6}" dt="2020-11-21T21:18:17.675" v="15251" actId="478"/>
          <ac:picMkLst>
            <pc:docMk/>
            <pc:sldMk cId="3049117739" sldId="534"/>
            <ac:picMk id="501" creationId="{3DD576A2-4EA6-4BE4-BDFF-5E1B09B14563}"/>
          </ac:picMkLst>
        </pc:picChg>
        <pc:picChg chg="del mod">
          <ac:chgData name="Jonathan Loo" userId="d2d72d48b56f45d8" providerId="LiveId" clId="{B816A1F6-97B7-4ACD-A812-B0A1120B03B6}" dt="2020-11-21T20:39:28.677" v="14652" actId="478"/>
          <ac:picMkLst>
            <pc:docMk/>
            <pc:sldMk cId="3049117739" sldId="534"/>
            <ac:picMk id="503" creationId="{543D7368-83BC-4EB1-B765-43542537C85B}"/>
          </ac:picMkLst>
        </pc:picChg>
        <pc:picChg chg="mod ord">
          <ac:chgData name="Jonathan Loo" userId="d2d72d48b56f45d8" providerId="LiveId" clId="{B816A1F6-97B7-4ACD-A812-B0A1120B03B6}" dt="2020-11-21T21:26:09.302" v="15594" actId="1037"/>
          <ac:picMkLst>
            <pc:docMk/>
            <pc:sldMk cId="3049117739" sldId="534"/>
            <ac:picMk id="504" creationId="{1005B653-6B4B-4B3E-93D0-B2EA6AB41C2C}"/>
          </ac:picMkLst>
        </pc:picChg>
        <pc:picChg chg="del mod ord">
          <ac:chgData name="Jonathan Loo" userId="d2d72d48b56f45d8" providerId="LiveId" clId="{B816A1F6-97B7-4ACD-A812-B0A1120B03B6}" dt="2020-11-21T21:22:07.963" v="15302" actId="478"/>
          <ac:picMkLst>
            <pc:docMk/>
            <pc:sldMk cId="3049117739" sldId="534"/>
            <ac:picMk id="507" creationId="{49C1E9BB-7F0A-4E48-A6F0-62120720D9C6}"/>
          </ac:picMkLst>
        </pc:picChg>
        <pc:picChg chg="del mod ord">
          <ac:chgData name="Jonathan Loo" userId="d2d72d48b56f45d8" providerId="LiveId" clId="{B816A1F6-97B7-4ACD-A812-B0A1120B03B6}" dt="2020-11-21T21:22:29.387" v="15318" actId="478"/>
          <ac:picMkLst>
            <pc:docMk/>
            <pc:sldMk cId="3049117739" sldId="534"/>
            <ac:picMk id="509" creationId="{DE919C41-FF9D-4864-ADAF-D73EBEBC14F8}"/>
          </ac:picMkLst>
        </pc:picChg>
        <pc:picChg chg="del mod ord">
          <ac:chgData name="Jonathan Loo" userId="d2d72d48b56f45d8" providerId="LiveId" clId="{B816A1F6-97B7-4ACD-A812-B0A1120B03B6}" dt="2020-11-21T21:22:45.825" v="15334" actId="478"/>
          <ac:picMkLst>
            <pc:docMk/>
            <pc:sldMk cId="3049117739" sldId="534"/>
            <ac:picMk id="511" creationId="{30102CBA-C9D6-4630-85D4-D4E121342278}"/>
          </ac:picMkLst>
        </pc:picChg>
        <pc:picChg chg="del mod">
          <ac:chgData name="Jonathan Loo" userId="d2d72d48b56f45d8" providerId="LiveId" clId="{B816A1F6-97B7-4ACD-A812-B0A1120B03B6}" dt="2020-11-21T20:39:37.283" v="14690" actId="478"/>
          <ac:picMkLst>
            <pc:docMk/>
            <pc:sldMk cId="3049117739" sldId="534"/>
            <ac:picMk id="513" creationId="{E6534B52-D508-4D39-BAB1-43F7748F4079}"/>
          </ac:picMkLst>
        </pc:picChg>
        <pc:picChg chg="add del mod ord">
          <ac:chgData name="Jonathan Loo" userId="d2d72d48b56f45d8" providerId="LiveId" clId="{B816A1F6-97B7-4ACD-A812-B0A1120B03B6}" dt="2020-11-21T21:23:20.556" v="15416" actId="478"/>
          <ac:picMkLst>
            <pc:docMk/>
            <pc:sldMk cId="3049117739" sldId="534"/>
            <ac:picMk id="514" creationId="{9A2EB361-C09D-4DCE-94D5-846D04CAC9D0}"/>
          </ac:picMkLst>
        </pc:picChg>
        <pc:picChg chg="add del mod ord">
          <ac:chgData name="Jonathan Loo" userId="d2d72d48b56f45d8" providerId="LiveId" clId="{B816A1F6-97B7-4ACD-A812-B0A1120B03B6}" dt="2020-11-21T21:23:10.407" v="15402"/>
          <ac:picMkLst>
            <pc:docMk/>
            <pc:sldMk cId="3049117739" sldId="534"/>
            <ac:picMk id="516" creationId="{4BF7B066-7BEE-4364-A335-F89639BD94FA}"/>
          </ac:picMkLst>
        </pc:picChg>
        <pc:picChg chg="del mod ord">
          <ac:chgData name="Jonathan Loo" userId="d2d72d48b56f45d8" providerId="LiveId" clId="{B816A1F6-97B7-4ACD-A812-B0A1120B03B6}" dt="2020-11-21T21:23:09.738" v="15385"/>
          <ac:picMkLst>
            <pc:docMk/>
            <pc:sldMk cId="3049117739" sldId="534"/>
            <ac:picMk id="518" creationId="{91BF3C23-63CD-42B8-BCD1-5C54B6FE262E}"/>
          </ac:picMkLst>
        </pc:picChg>
        <pc:picChg chg="del mod ord">
          <ac:chgData name="Jonathan Loo" userId="d2d72d48b56f45d8" providerId="LiveId" clId="{B816A1F6-97B7-4ACD-A812-B0A1120B03B6}" dt="2020-11-21T21:23:28.525" v="15432" actId="478"/>
          <ac:picMkLst>
            <pc:docMk/>
            <pc:sldMk cId="3049117739" sldId="534"/>
            <ac:picMk id="520" creationId="{BD830FAD-16CC-4307-8D8F-6728497D5426}"/>
          </ac:picMkLst>
        </pc:picChg>
        <pc:picChg chg="add del mod ord">
          <ac:chgData name="Jonathan Loo" userId="d2d72d48b56f45d8" providerId="LiveId" clId="{B816A1F6-97B7-4ACD-A812-B0A1120B03B6}" dt="2020-11-21T21:23:36.866" v="15467"/>
          <ac:picMkLst>
            <pc:docMk/>
            <pc:sldMk cId="3049117739" sldId="534"/>
            <ac:picMk id="522" creationId="{A59CE6B1-3FC6-4F19-A556-AD5655A6BBD4}"/>
          </ac:picMkLst>
        </pc:picChg>
        <pc:picChg chg="del mod">
          <ac:chgData name="Jonathan Loo" userId="d2d72d48b56f45d8" providerId="LiveId" clId="{B816A1F6-97B7-4ACD-A812-B0A1120B03B6}" dt="2020-11-21T20:39:45.749" v="14723" actId="478"/>
          <ac:picMkLst>
            <pc:docMk/>
            <pc:sldMk cId="3049117739" sldId="534"/>
            <ac:picMk id="523" creationId="{CA09A880-018F-48DD-98B1-71BC7A6C6C82}"/>
          </ac:picMkLst>
        </pc:picChg>
        <pc:picChg chg="del mod ord">
          <ac:chgData name="Jonathan Loo" userId="d2d72d48b56f45d8" providerId="LiveId" clId="{B816A1F6-97B7-4ACD-A812-B0A1120B03B6}" dt="2020-11-21T21:23:36.866" v="15467"/>
          <ac:picMkLst>
            <pc:docMk/>
            <pc:sldMk cId="3049117739" sldId="534"/>
            <ac:picMk id="525" creationId="{8497A106-5EA1-4319-ADBA-8129BD14F2BF}"/>
          </ac:picMkLst>
        </pc:picChg>
        <pc:picChg chg="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533" creationId="{71A7E807-B182-43B8-885F-36164A716554}"/>
          </ac:picMkLst>
        </pc:picChg>
        <pc:picChg chg="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535" creationId="{6E6BFEA0-EC11-4444-AE44-1876F416B5E8}"/>
          </ac:picMkLst>
        </pc:picChg>
        <pc:picChg chg="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537" creationId="{BE62E132-9751-421B-B6A6-9AEE27D4CD7B}"/>
          </ac:picMkLst>
        </pc:picChg>
        <pc:picChg chg="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539" creationId="{B63B88A8-BB3A-49D3-B85D-193F13EC805B}"/>
          </ac:picMkLst>
        </pc:picChg>
        <pc:picChg chg="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545" creationId="{651B9527-E6E1-496F-B67B-6821B18BF464}"/>
          </ac:picMkLst>
        </pc:picChg>
        <pc:picChg chg="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547" creationId="{8F471765-BF48-4CFA-991A-CF67B987F2EB}"/>
          </ac:picMkLst>
        </pc:picChg>
        <pc:picChg chg="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549" creationId="{7D24E602-AD16-422B-A8C7-F34B49CA8287}"/>
          </ac:picMkLst>
        </pc:picChg>
        <pc:picChg chg="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551" creationId="{C3E46A47-13E5-4DE3-82E5-3B466F4C120A}"/>
          </ac:picMkLst>
        </pc:picChg>
        <pc:picChg chg="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553" creationId="{0C4488CB-78FB-40D3-9436-09DFA0CE7816}"/>
          </ac:picMkLst>
        </pc:picChg>
        <pc:picChg chg="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557" creationId="{88366AAA-C4DE-47CC-BCCF-1DC4903711FA}"/>
          </ac:picMkLst>
        </pc:picChg>
        <pc:picChg chg="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559" creationId="{FDD2BB2F-EDF0-4F1D-9C08-976D1E7A1F54}"/>
          </ac:picMkLst>
        </pc:picChg>
        <pc:picChg chg="mod">
          <ac:chgData name="Jonathan Loo" userId="d2d72d48b56f45d8" providerId="LiveId" clId="{B816A1F6-97B7-4ACD-A812-B0A1120B03B6}" dt="2020-11-21T21:17:02.752" v="15205" actId="1038"/>
          <ac:picMkLst>
            <pc:docMk/>
            <pc:sldMk cId="3049117739" sldId="534"/>
            <ac:picMk id="561" creationId="{F43DD1C3-9425-40E5-8978-20D20458D239}"/>
          </ac:picMkLst>
        </pc:picChg>
      </pc:sldChg>
      <pc:sldChg chg="addSp delSp modSp add del mod ord">
        <pc:chgData name="Jonathan Loo" userId="d2d72d48b56f45d8" providerId="LiveId" clId="{B816A1F6-97B7-4ACD-A812-B0A1120B03B6}" dt="2020-11-24T12:25:26.388" v="36071" actId="2696"/>
        <pc:sldMkLst>
          <pc:docMk/>
          <pc:sldMk cId="164054141" sldId="535"/>
        </pc:sldMkLst>
        <pc:spChg chg="del ord">
          <ac:chgData name="Jonathan Loo" userId="d2d72d48b56f45d8" providerId="LiveId" clId="{B816A1F6-97B7-4ACD-A812-B0A1120B03B6}" dt="2020-11-21T17:44:26.199" v="13471" actId="478"/>
          <ac:spMkLst>
            <pc:docMk/>
            <pc:sldMk cId="164054141" sldId="535"/>
            <ac:spMk id="2" creationId="{05E16996-C137-467D-83FB-0F32A6134FD3}"/>
          </ac:spMkLst>
        </pc:spChg>
        <pc:spChg chg="mod">
          <ac:chgData name="Jonathan Loo" userId="d2d72d48b56f45d8" providerId="LiveId" clId="{B816A1F6-97B7-4ACD-A812-B0A1120B03B6}" dt="2020-11-24T10:58:29.627" v="32357" actId="6549"/>
          <ac:spMkLst>
            <pc:docMk/>
            <pc:sldMk cId="164054141" sldId="535"/>
            <ac:spMk id="4" creationId="{4F653C1C-F504-4587-8674-DB30D99E38B7}"/>
          </ac:spMkLst>
        </pc:spChg>
        <pc:spChg chg="add del mod ord">
          <ac:chgData name="Jonathan Loo" userId="d2d72d48b56f45d8" providerId="LiveId" clId="{B816A1F6-97B7-4ACD-A812-B0A1120B03B6}" dt="2020-11-21T17:44:57.823" v="13554"/>
          <ac:spMkLst>
            <pc:docMk/>
            <pc:sldMk cId="164054141" sldId="535"/>
            <ac:spMk id="7" creationId="{EBD364B0-9B30-454D-A08A-196335825BE5}"/>
          </ac:spMkLst>
        </pc:spChg>
        <pc:spChg chg="del ord">
          <ac:chgData name="Jonathan Loo" userId="d2d72d48b56f45d8" providerId="LiveId" clId="{B816A1F6-97B7-4ACD-A812-B0A1120B03B6}" dt="2020-11-21T18:59:32.086" v="13628" actId="478"/>
          <ac:spMkLst>
            <pc:docMk/>
            <pc:sldMk cId="164054141" sldId="535"/>
            <ac:spMk id="19" creationId="{BDB596EB-3073-4069-9D78-0BF8B8C90417}"/>
          </ac:spMkLst>
        </pc:spChg>
        <pc:spChg chg="del ord">
          <ac:chgData name="Jonathan Loo" userId="d2d72d48b56f45d8" providerId="LiveId" clId="{B816A1F6-97B7-4ACD-A812-B0A1120B03B6}" dt="2020-11-21T18:59:41.916" v="13651" actId="478"/>
          <ac:spMkLst>
            <pc:docMk/>
            <pc:sldMk cId="164054141" sldId="535"/>
            <ac:spMk id="23" creationId="{40B1243D-D20F-4FDB-8EE9-9C6033A6921D}"/>
          </ac:spMkLst>
        </pc:spChg>
        <pc:spChg chg="del ord">
          <ac:chgData name="Jonathan Loo" userId="d2d72d48b56f45d8" providerId="LiveId" clId="{B816A1F6-97B7-4ACD-A812-B0A1120B03B6}" dt="2020-11-23T09:57:23.306" v="18177" actId="478"/>
          <ac:spMkLst>
            <pc:docMk/>
            <pc:sldMk cId="164054141" sldId="535"/>
            <ac:spMk id="39" creationId="{DAD9D8E7-EDDC-4F91-85C8-FB3420C4B010}"/>
          </ac:spMkLst>
        </pc:spChg>
        <pc:spChg chg="del ord">
          <ac:chgData name="Jonathan Loo" userId="d2d72d48b56f45d8" providerId="LiveId" clId="{B816A1F6-97B7-4ACD-A812-B0A1120B03B6}" dt="2020-11-23T09:57:30.277" v="18257" actId="478"/>
          <ac:spMkLst>
            <pc:docMk/>
            <pc:sldMk cId="164054141" sldId="535"/>
            <ac:spMk id="43" creationId="{D66571BB-3FB2-438F-9673-27281D7429DD}"/>
          </ac:spMkLst>
        </pc:spChg>
        <pc:spChg chg="add mod">
          <ac:chgData name="Jonathan Loo" userId="d2d72d48b56f45d8" providerId="LiveId" clId="{B816A1F6-97B7-4ACD-A812-B0A1120B03B6}" dt="2020-11-23T19:59:35.305" v="27042" actId="1035"/>
          <ac:spMkLst>
            <pc:docMk/>
            <pc:sldMk cId="164054141" sldId="535"/>
            <ac:spMk id="66" creationId="{990A9466-ED24-4A10-AA71-A877D9CA071C}"/>
          </ac:spMkLst>
        </pc:spChg>
        <pc:spChg chg="add del mod">
          <ac:chgData name="Jonathan Loo" userId="d2d72d48b56f45d8" providerId="LiveId" clId="{B816A1F6-97B7-4ACD-A812-B0A1120B03B6}" dt="2020-11-23T10:24:18.585" v="19647" actId="478"/>
          <ac:spMkLst>
            <pc:docMk/>
            <pc:sldMk cId="164054141" sldId="535"/>
            <ac:spMk id="206" creationId="{CC9E5FEB-155D-437C-B45B-1A9267E07367}"/>
          </ac:spMkLst>
        </pc:spChg>
        <pc:spChg chg="add del mod">
          <ac:chgData name="Jonathan Loo" userId="d2d72d48b56f45d8" providerId="LiveId" clId="{B816A1F6-97B7-4ACD-A812-B0A1120B03B6}" dt="2020-11-23T10:24:09.714" v="19643" actId="478"/>
          <ac:spMkLst>
            <pc:docMk/>
            <pc:sldMk cId="164054141" sldId="535"/>
            <ac:spMk id="207" creationId="{5E3EE324-CF64-434D-B6CB-08302B27AB7C}"/>
          </ac:spMkLst>
        </pc:spChg>
        <pc:spChg chg="add del mod">
          <ac:chgData name="Jonathan Loo" userId="d2d72d48b56f45d8" providerId="LiveId" clId="{B816A1F6-97B7-4ACD-A812-B0A1120B03B6}" dt="2020-11-23T19:59:44.709" v="27045" actId="478"/>
          <ac:spMkLst>
            <pc:docMk/>
            <pc:sldMk cId="164054141" sldId="535"/>
            <ac:spMk id="305" creationId="{38D64CC8-C9B4-478C-9B85-5A4F8109F5DB}"/>
          </ac:spMkLst>
        </pc:spChg>
        <pc:spChg chg="del">
          <ac:chgData name="Jonathan Loo" userId="d2d72d48b56f45d8" providerId="LiveId" clId="{B816A1F6-97B7-4ACD-A812-B0A1120B03B6}" dt="2020-11-23T10:09:17.267" v="18997" actId="478"/>
          <ac:spMkLst>
            <pc:docMk/>
            <pc:sldMk cId="164054141" sldId="535"/>
            <ac:spMk id="320" creationId="{3F16BD32-E420-4ADD-A14A-825EA4833508}"/>
          </ac:spMkLst>
        </pc:spChg>
        <pc:spChg chg="del">
          <ac:chgData name="Jonathan Loo" userId="d2d72d48b56f45d8" providerId="LiveId" clId="{B816A1F6-97B7-4ACD-A812-B0A1120B03B6}" dt="2020-11-23T10:09:09.568" v="18993" actId="478"/>
          <ac:spMkLst>
            <pc:docMk/>
            <pc:sldMk cId="164054141" sldId="535"/>
            <ac:spMk id="321" creationId="{4D44C129-F395-4338-BF32-96267B37DD1B}"/>
          </ac:spMkLst>
        </pc:spChg>
        <pc:spChg chg="del">
          <ac:chgData name="Jonathan Loo" userId="d2d72d48b56f45d8" providerId="LiveId" clId="{B816A1F6-97B7-4ACD-A812-B0A1120B03B6}" dt="2020-11-23T09:52:57.481" v="17917" actId="478"/>
          <ac:spMkLst>
            <pc:docMk/>
            <pc:sldMk cId="164054141" sldId="535"/>
            <ac:spMk id="322" creationId="{6752AF2D-2A99-4E78-9BF0-87EDE063960B}"/>
          </ac:spMkLst>
        </pc:spChg>
        <pc:spChg chg="del">
          <ac:chgData name="Jonathan Loo" userId="d2d72d48b56f45d8" providerId="LiveId" clId="{B816A1F6-97B7-4ACD-A812-B0A1120B03B6}" dt="2020-11-23T09:51:51.409" v="17910" actId="478"/>
          <ac:spMkLst>
            <pc:docMk/>
            <pc:sldMk cId="164054141" sldId="535"/>
            <ac:spMk id="325" creationId="{69EA79B5-75E4-4882-877C-2492045CDE18}"/>
          </ac:spMkLst>
        </pc:spChg>
        <pc:spChg chg="add del mod">
          <ac:chgData name="Jonathan Loo" userId="d2d72d48b56f45d8" providerId="LiveId" clId="{B816A1F6-97B7-4ACD-A812-B0A1120B03B6}" dt="2020-11-23T19:59:53.698" v="27051" actId="478"/>
          <ac:spMkLst>
            <pc:docMk/>
            <pc:sldMk cId="164054141" sldId="535"/>
            <ac:spMk id="336" creationId="{D2A252C9-5F67-466A-81BF-8042C4C70CEA}"/>
          </ac:spMkLst>
        </pc:spChg>
        <pc:spChg chg="add del mod">
          <ac:chgData name="Jonathan Loo" userId="d2d72d48b56f45d8" providerId="LiveId" clId="{B816A1F6-97B7-4ACD-A812-B0A1120B03B6}" dt="2020-11-23T19:59:51.262" v="27048" actId="478"/>
          <ac:spMkLst>
            <pc:docMk/>
            <pc:sldMk cId="164054141" sldId="535"/>
            <ac:spMk id="346" creationId="{445FE766-E44F-4BA3-A2F2-10808E3C6833}"/>
          </ac:spMkLst>
        </pc:spChg>
        <pc:spChg chg="add mod">
          <ac:chgData name="Jonathan Loo" userId="d2d72d48b56f45d8" providerId="LiveId" clId="{B816A1F6-97B7-4ACD-A812-B0A1120B03B6}" dt="2020-11-24T10:13:51.706" v="29990" actId="255"/>
          <ac:spMkLst>
            <pc:docMk/>
            <pc:sldMk cId="164054141" sldId="535"/>
            <ac:spMk id="354" creationId="{6391D96B-D84D-4A68-A225-ED7103C258F9}"/>
          </ac:spMkLst>
        </pc:spChg>
        <pc:spChg chg="del">
          <ac:chgData name="Jonathan Loo" userId="d2d72d48b56f45d8" providerId="LiveId" clId="{B816A1F6-97B7-4ACD-A812-B0A1120B03B6}" dt="2020-11-23T10:08:45.063" v="18970" actId="478"/>
          <ac:spMkLst>
            <pc:docMk/>
            <pc:sldMk cId="164054141" sldId="535"/>
            <ac:spMk id="358" creationId="{A90EBF6D-5EA2-491B-AE1F-8476646AB487}"/>
          </ac:spMkLst>
        </pc:spChg>
        <pc:spChg chg="add del mod">
          <ac:chgData name="Jonathan Loo" userId="d2d72d48b56f45d8" providerId="LiveId" clId="{B816A1F6-97B7-4ACD-A812-B0A1120B03B6}" dt="2020-11-24T09:34:26.165" v="29179" actId="478"/>
          <ac:spMkLst>
            <pc:docMk/>
            <pc:sldMk cId="164054141" sldId="535"/>
            <ac:spMk id="359" creationId="{AD28739C-FD92-4717-BC0E-C08438E2A08B}"/>
          </ac:spMkLst>
        </pc:spChg>
        <pc:spChg chg="add mod">
          <ac:chgData name="Jonathan Loo" userId="d2d72d48b56f45d8" providerId="LiveId" clId="{B816A1F6-97B7-4ACD-A812-B0A1120B03B6}" dt="2020-11-24T10:13:51.706" v="29990" actId="255"/>
          <ac:spMkLst>
            <pc:docMk/>
            <pc:sldMk cId="164054141" sldId="535"/>
            <ac:spMk id="365" creationId="{B61E8FA6-7D82-43CF-A552-6FB973CA8B51}"/>
          </ac:spMkLst>
        </pc:spChg>
        <pc:spChg chg="add del mod">
          <ac:chgData name="Jonathan Loo" userId="d2d72d48b56f45d8" providerId="LiveId" clId="{B816A1F6-97B7-4ACD-A812-B0A1120B03B6}" dt="2020-11-24T10:02:24.492" v="29664" actId="478"/>
          <ac:spMkLst>
            <pc:docMk/>
            <pc:sldMk cId="164054141" sldId="535"/>
            <ac:spMk id="366" creationId="{BC76A9F9-BE25-4910-967A-6EA0EF7FD200}"/>
          </ac:spMkLst>
        </pc:spChg>
        <pc:spChg chg="add mod">
          <ac:chgData name="Jonathan Loo" userId="d2d72d48b56f45d8" providerId="LiveId" clId="{B816A1F6-97B7-4ACD-A812-B0A1120B03B6}" dt="2020-11-24T10:13:51.706" v="29990" actId="255"/>
          <ac:spMkLst>
            <pc:docMk/>
            <pc:sldMk cId="164054141" sldId="535"/>
            <ac:spMk id="368" creationId="{A788FA5E-F5FF-4E5B-BD54-25EA57469737}"/>
          </ac:spMkLst>
        </pc:spChg>
        <pc:spChg chg="mod">
          <ac:chgData name="Jonathan Loo" userId="d2d72d48b56f45d8" providerId="LiveId" clId="{B816A1F6-97B7-4ACD-A812-B0A1120B03B6}" dt="2020-11-23T19:59:35.305" v="27042" actId="1035"/>
          <ac:spMkLst>
            <pc:docMk/>
            <pc:sldMk cId="164054141" sldId="535"/>
            <ac:spMk id="374" creationId="{11BC2926-F2E3-48CF-877C-11F08A54AA11}"/>
          </ac:spMkLst>
        </pc:spChg>
        <pc:spChg chg="mod">
          <ac:chgData name="Jonathan Loo" userId="d2d72d48b56f45d8" providerId="LiveId" clId="{B816A1F6-97B7-4ACD-A812-B0A1120B03B6}" dt="2020-11-23T19:59:35.305" v="27042" actId="1035"/>
          <ac:spMkLst>
            <pc:docMk/>
            <pc:sldMk cId="164054141" sldId="535"/>
            <ac:spMk id="375" creationId="{44FE632D-29C5-4EC1-92DB-C931D8875E5E}"/>
          </ac:spMkLst>
        </pc:spChg>
        <pc:spChg chg="mod">
          <ac:chgData name="Jonathan Loo" userId="d2d72d48b56f45d8" providerId="LiveId" clId="{B816A1F6-97B7-4ACD-A812-B0A1120B03B6}" dt="2020-11-23T19:59:35.305" v="27042" actId="1035"/>
          <ac:spMkLst>
            <pc:docMk/>
            <pc:sldMk cId="164054141" sldId="535"/>
            <ac:spMk id="377" creationId="{E121F268-25FB-43C2-B363-7E52B23DD8EC}"/>
          </ac:spMkLst>
        </pc:spChg>
        <pc:spChg chg="del mod">
          <ac:chgData name="Jonathan Loo" userId="d2d72d48b56f45d8" providerId="LiveId" clId="{B816A1F6-97B7-4ACD-A812-B0A1120B03B6}" dt="2020-11-23T19:30:10.309" v="26060" actId="478"/>
          <ac:spMkLst>
            <pc:docMk/>
            <pc:sldMk cId="164054141" sldId="535"/>
            <ac:spMk id="382" creationId="{56EFF94A-D2FA-415E-8959-90775DCF2A87}"/>
          </ac:spMkLst>
        </pc:spChg>
        <pc:spChg chg="del mod">
          <ac:chgData name="Jonathan Loo" userId="d2d72d48b56f45d8" providerId="LiveId" clId="{B816A1F6-97B7-4ACD-A812-B0A1120B03B6}" dt="2020-11-24T09:34:32.076" v="29182" actId="478"/>
          <ac:spMkLst>
            <pc:docMk/>
            <pc:sldMk cId="164054141" sldId="535"/>
            <ac:spMk id="392" creationId="{26E4F62B-4F09-485D-AF60-D44AC96DA218}"/>
          </ac:spMkLst>
        </pc:spChg>
        <pc:spChg chg="add mod">
          <ac:chgData name="Jonathan Loo" userId="d2d72d48b56f45d8" providerId="LiveId" clId="{B816A1F6-97B7-4ACD-A812-B0A1120B03B6}" dt="2020-11-24T11:05:38.517" v="32556" actId="208"/>
          <ac:spMkLst>
            <pc:docMk/>
            <pc:sldMk cId="164054141" sldId="535"/>
            <ac:spMk id="393" creationId="{260C6FDC-0A75-4212-A9A5-9730907B9021}"/>
          </ac:spMkLst>
        </pc:spChg>
        <pc:spChg chg="mod">
          <ac:chgData name="Jonathan Loo" userId="d2d72d48b56f45d8" providerId="LiveId" clId="{B816A1F6-97B7-4ACD-A812-B0A1120B03B6}" dt="2020-11-23T19:59:35.305" v="27042" actId="1035"/>
          <ac:spMkLst>
            <pc:docMk/>
            <pc:sldMk cId="164054141" sldId="535"/>
            <ac:spMk id="401" creationId="{645EF712-5980-4B70-8201-DFAC43DEC6F4}"/>
          </ac:spMkLst>
        </pc:spChg>
        <pc:spChg chg="del mod">
          <ac:chgData name="Jonathan Loo" userId="d2d72d48b56f45d8" providerId="LiveId" clId="{B816A1F6-97B7-4ACD-A812-B0A1120B03B6}" dt="2020-11-23T19:30:10.309" v="26060" actId="478"/>
          <ac:spMkLst>
            <pc:docMk/>
            <pc:sldMk cId="164054141" sldId="535"/>
            <ac:spMk id="403" creationId="{8F6F1068-03AD-4D74-B48D-280FC8BA445A}"/>
          </ac:spMkLst>
        </pc:spChg>
        <pc:spChg chg="del mod">
          <ac:chgData name="Jonathan Loo" userId="d2d72d48b56f45d8" providerId="LiveId" clId="{B816A1F6-97B7-4ACD-A812-B0A1120B03B6}" dt="2020-11-24T09:34:32.076" v="29182" actId="478"/>
          <ac:spMkLst>
            <pc:docMk/>
            <pc:sldMk cId="164054141" sldId="535"/>
            <ac:spMk id="407" creationId="{C770783C-2340-4370-8EDF-1FCAEF7343E6}"/>
          </ac:spMkLst>
        </pc:spChg>
        <pc:spChg chg="mod">
          <ac:chgData name="Jonathan Loo" userId="d2d72d48b56f45d8" providerId="LiveId" clId="{B816A1F6-97B7-4ACD-A812-B0A1120B03B6}" dt="2020-11-23T19:59:35.305" v="27042" actId="1035"/>
          <ac:spMkLst>
            <pc:docMk/>
            <pc:sldMk cId="164054141" sldId="535"/>
            <ac:spMk id="409" creationId="{9BEFECA1-156B-4E30-AEA0-F8078740863C}"/>
          </ac:spMkLst>
        </pc:spChg>
        <pc:spChg chg="del ord">
          <ac:chgData name="Jonathan Loo" userId="d2d72d48b56f45d8" providerId="LiveId" clId="{B816A1F6-97B7-4ACD-A812-B0A1120B03B6}" dt="2020-11-23T10:03:02.542" v="18555" actId="478"/>
          <ac:spMkLst>
            <pc:docMk/>
            <pc:sldMk cId="164054141" sldId="535"/>
            <ac:spMk id="449" creationId="{6CB48925-16D0-46F2-AE77-92471D95F067}"/>
          </ac:spMkLst>
        </pc:spChg>
        <pc:spChg chg="del ord">
          <ac:chgData name="Jonathan Loo" userId="d2d72d48b56f45d8" providerId="LiveId" clId="{B816A1F6-97B7-4ACD-A812-B0A1120B03B6}" dt="2020-11-23T10:03:22.284" v="18641" actId="478"/>
          <ac:spMkLst>
            <pc:docMk/>
            <pc:sldMk cId="164054141" sldId="535"/>
            <ac:spMk id="453" creationId="{98A5B5F9-D439-4803-8810-56FBA214EAAD}"/>
          </ac:spMkLst>
        </pc:spChg>
        <pc:spChg chg="del mod">
          <ac:chgData name="Jonathan Loo" userId="d2d72d48b56f45d8" providerId="LiveId" clId="{B816A1F6-97B7-4ACD-A812-B0A1120B03B6}" dt="2020-11-23T19:59:56.474" v="27053" actId="478"/>
          <ac:spMkLst>
            <pc:docMk/>
            <pc:sldMk cId="164054141" sldId="535"/>
            <ac:spMk id="459" creationId="{13D90BD9-A623-4CBD-8404-586B5B80B5C0}"/>
          </ac:spMkLst>
        </pc:spChg>
        <pc:spChg chg="del mod">
          <ac:chgData name="Jonathan Loo" userId="d2d72d48b56f45d8" providerId="LiveId" clId="{B816A1F6-97B7-4ACD-A812-B0A1120B03B6}" dt="2020-11-23T19:59:56.474" v="27053" actId="478"/>
          <ac:spMkLst>
            <pc:docMk/>
            <pc:sldMk cId="164054141" sldId="535"/>
            <ac:spMk id="461" creationId="{B5C2566D-3705-4F91-89E1-4F2CA0CAAE58}"/>
          </ac:spMkLst>
        </pc:spChg>
        <pc:spChg chg="add del mod">
          <ac:chgData name="Jonathan Loo" userId="d2d72d48b56f45d8" providerId="LiveId" clId="{B816A1F6-97B7-4ACD-A812-B0A1120B03B6}" dt="2020-11-23T20:01:09.324" v="27072" actId="478"/>
          <ac:spMkLst>
            <pc:docMk/>
            <pc:sldMk cId="164054141" sldId="535"/>
            <ac:spMk id="506" creationId="{B1C70A02-2AFD-4C2E-8D9D-A3604AE250B2}"/>
          </ac:spMkLst>
        </pc:spChg>
        <pc:spChg chg="del ord">
          <ac:chgData name="Jonathan Loo" userId="d2d72d48b56f45d8" providerId="LiveId" clId="{B816A1F6-97B7-4ACD-A812-B0A1120B03B6}" dt="2020-11-23T10:25:06.891" v="19804" actId="478"/>
          <ac:spMkLst>
            <pc:docMk/>
            <pc:sldMk cId="164054141" sldId="535"/>
            <ac:spMk id="546" creationId="{086318F6-1DCC-49E6-939C-5C1CF1580F3C}"/>
          </ac:spMkLst>
        </pc:spChg>
        <pc:spChg chg="del ord">
          <ac:chgData name="Jonathan Loo" userId="d2d72d48b56f45d8" providerId="LiveId" clId="{B816A1F6-97B7-4ACD-A812-B0A1120B03B6}" dt="2020-11-23T10:25:43.131" v="19924" actId="478"/>
          <ac:spMkLst>
            <pc:docMk/>
            <pc:sldMk cId="164054141" sldId="535"/>
            <ac:spMk id="552" creationId="{CB5AAADF-EECC-4C8C-B5D6-763C594A9D26}"/>
          </ac:spMkLst>
        </pc:spChg>
        <pc:spChg chg="mod">
          <ac:chgData name="Jonathan Loo" userId="d2d72d48b56f45d8" providerId="LiveId" clId="{B816A1F6-97B7-4ACD-A812-B0A1120B03B6}" dt="2020-11-24T10:13:51.706" v="29990" actId="255"/>
          <ac:spMkLst>
            <pc:docMk/>
            <pc:sldMk cId="164054141" sldId="535"/>
            <ac:spMk id="565" creationId="{C9E649A2-FC50-4258-9BD6-812D2E450415}"/>
          </ac:spMkLst>
        </pc:spChg>
        <pc:spChg chg="del mod">
          <ac:chgData name="Jonathan Loo" userId="d2d72d48b56f45d8" providerId="LiveId" clId="{B816A1F6-97B7-4ACD-A812-B0A1120B03B6}" dt="2020-11-23T20:09:19.213" v="27450" actId="478"/>
          <ac:spMkLst>
            <pc:docMk/>
            <pc:sldMk cId="164054141" sldId="535"/>
            <ac:spMk id="567" creationId="{3F2DB013-6D52-42C4-8B2B-00D15C5A3210}"/>
          </ac:spMkLst>
        </pc:spChg>
        <pc:spChg chg="del mod">
          <ac:chgData name="Jonathan Loo" userId="d2d72d48b56f45d8" providerId="LiveId" clId="{B816A1F6-97B7-4ACD-A812-B0A1120B03B6}" dt="2020-11-23T19:30:10.309" v="26060" actId="478"/>
          <ac:spMkLst>
            <pc:docMk/>
            <pc:sldMk cId="164054141" sldId="535"/>
            <ac:spMk id="569" creationId="{B65DA2F6-A045-4DAC-99A9-792B7B27BD39}"/>
          </ac:spMkLst>
        </pc:spChg>
        <pc:spChg chg="del mod">
          <ac:chgData name="Jonathan Loo" userId="d2d72d48b56f45d8" providerId="LiveId" clId="{B816A1F6-97B7-4ACD-A812-B0A1120B03B6}" dt="2020-11-24T09:34:32.076" v="29182" actId="478"/>
          <ac:spMkLst>
            <pc:docMk/>
            <pc:sldMk cId="164054141" sldId="535"/>
            <ac:spMk id="573" creationId="{3F99C712-B628-4F6A-B4F8-DFC69BCF3831}"/>
          </ac:spMkLst>
        </pc:spChg>
        <pc:spChg chg="del mod">
          <ac:chgData name="Jonathan Loo" userId="d2d72d48b56f45d8" providerId="LiveId" clId="{B816A1F6-97B7-4ACD-A812-B0A1120B03B6}" dt="2020-11-23T19:59:56.474" v="27053" actId="478"/>
          <ac:spMkLst>
            <pc:docMk/>
            <pc:sldMk cId="164054141" sldId="535"/>
            <ac:spMk id="575" creationId="{3D58ADE1-A314-45AF-AE54-D6F3E78C68BC}"/>
          </ac:spMkLst>
        </pc:spChg>
        <pc:spChg chg="add del">
          <ac:chgData name="Jonathan Loo" userId="d2d72d48b56f45d8" providerId="LiveId" clId="{B816A1F6-97B7-4ACD-A812-B0A1120B03B6}" dt="2020-11-23T19:56:57.251" v="26965" actId="478"/>
          <ac:spMkLst>
            <pc:docMk/>
            <pc:sldMk cId="164054141" sldId="535"/>
            <ac:spMk id="608" creationId="{D7D97A35-E02F-4B1E-A720-60FBC8C7EFCD}"/>
          </ac:spMkLst>
        </pc:spChg>
        <pc:spChg chg="mod">
          <ac:chgData name="Jonathan Loo" userId="d2d72d48b56f45d8" providerId="LiveId" clId="{B816A1F6-97B7-4ACD-A812-B0A1120B03B6}" dt="2020-11-23T10:13:31.011" v="19260" actId="14100"/>
          <ac:spMkLst>
            <pc:docMk/>
            <pc:sldMk cId="164054141" sldId="535"/>
            <ac:spMk id="624" creationId="{B7238C44-8069-41BD-AED8-86D2282B46FA}"/>
          </ac:spMkLst>
        </pc:spChg>
        <pc:spChg chg="mod">
          <ac:chgData name="Jonathan Loo" userId="d2d72d48b56f45d8" providerId="LiveId" clId="{B816A1F6-97B7-4ACD-A812-B0A1120B03B6}" dt="2020-11-23T10:13:41.561" v="19266" actId="14100"/>
          <ac:spMkLst>
            <pc:docMk/>
            <pc:sldMk cId="164054141" sldId="535"/>
            <ac:spMk id="628" creationId="{E4F9698D-797A-4C12-948B-926B3F60F4CA}"/>
          </ac:spMkLst>
        </pc:spChg>
        <pc:spChg chg="del mod">
          <ac:chgData name="Jonathan Loo" userId="d2d72d48b56f45d8" providerId="LiveId" clId="{B816A1F6-97B7-4ACD-A812-B0A1120B03B6}" dt="2020-11-23T09:49:54.208" v="17796" actId="478"/>
          <ac:spMkLst>
            <pc:docMk/>
            <pc:sldMk cId="164054141" sldId="535"/>
            <ac:spMk id="633" creationId="{C790521B-4E88-440A-9A73-86E44AA0E97C}"/>
          </ac:spMkLst>
        </pc:spChg>
        <pc:spChg chg="del mod">
          <ac:chgData name="Jonathan Loo" userId="d2d72d48b56f45d8" providerId="LiveId" clId="{B816A1F6-97B7-4ACD-A812-B0A1120B03B6}" dt="2020-11-23T19:19:28.489" v="25762" actId="478"/>
          <ac:spMkLst>
            <pc:docMk/>
            <pc:sldMk cId="164054141" sldId="535"/>
            <ac:spMk id="641" creationId="{E173AC32-21F7-43CE-B121-3419BCF29E8C}"/>
          </ac:spMkLst>
        </pc:spChg>
        <pc:spChg chg="del mod topLvl">
          <ac:chgData name="Jonathan Loo" userId="d2d72d48b56f45d8" providerId="LiveId" clId="{B816A1F6-97B7-4ACD-A812-B0A1120B03B6}" dt="2020-11-23T19:59:53.698" v="27051" actId="478"/>
          <ac:spMkLst>
            <pc:docMk/>
            <pc:sldMk cId="164054141" sldId="535"/>
            <ac:spMk id="646" creationId="{7358386D-0D91-4216-8B37-D5B88B933928}"/>
          </ac:spMkLst>
        </pc:spChg>
        <pc:grpChg chg="add mod ord">
          <ac:chgData name="Jonathan Loo" userId="d2d72d48b56f45d8" providerId="LiveId" clId="{B816A1F6-97B7-4ACD-A812-B0A1120B03B6}" dt="2020-11-23T09:57:09.763" v="18095" actId="1076"/>
          <ac:grpSpMkLst>
            <pc:docMk/>
            <pc:sldMk cId="164054141" sldId="535"/>
            <ac:grpSpMk id="6" creationId="{B6277E69-84DC-4BFA-AC5D-96DC227FDA4D}"/>
          </ac:grpSpMkLst>
        </pc:grpChg>
        <pc:grpChg chg="mod ord">
          <ac:chgData name="Jonathan Loo" userId="d2d72d48b56f45d8" providerId="LiveId" clId="{B816A1F6-97B7-4ACD-A812-B0A1120B03B6}" dt="2020-11-21T17:44:57.823" v="13554"/>
          <ac:grpSpMkLst>
            <pc:docMk/>
            <pc:sldMk cId="164054141" sldId="535"/>
            <ac:grpSpMk id="10" creationId="{08511CAF-D690-423D-85DE-84A9CE5A9CF7}"/>
          </ac:grpSpMkLst>
        </pc:grpChg>
        <pc:grpChg chg="ord">
          <ac:chgData name="Jonathan Loo" userId="d2d72d48b56f45d8" providerId="LiveId" clId="{B816A1F6-97B7-4ACD-A812-B0A1120B03B6}" dt="2020-11-21T18:59:32.085" v="13627"/>
          <ac:grpSpMkLst>
            <pc:docMk/>
            <pc:sldMk cId="164054141" sldId="535"/>
            <ac:grpSpMk id="22" creationId="{5968F4C6-78DD-4EC8-82AE-5567DDB10040}"/>
          </ac:grpSpMkLst>
        </pc:grpChg>
        <pc:grpChg chg="del mod ord">
          <ac:chgData name="Jonathan Loo" userId="d2d72d48b56f45d8" providerId="LiveId" clId="{B816A1F6-97B7-4ACD-A812-B0A1120B03B6}" dt="2020-11-21T19:00:10.088" v="13658" actId="165"/>
          <ac:grpSpMkLst>
            <pc:docMk/>
            <pc:sldMk cId="164054141" sldId="535"/>
            <ac:grpSpMk id="26" creationId="{98213AD7-30AE-43E7-823F-C1A460964483}"/>
          </ac:grpSpMkLst>
        </pc:grpChg>
        <pc:grpChg chg="ord">
          <ac:chgData name="Jonathan Loo" userId="d2d72d48b56f45d8" providerId="LiveId" clId="{B816A1F6-97B7-4ACD-A812-B0A1120B03B6}" dt="2020-11-23T09:57:23.305" v="18176"/>
          <ac:grpSpMkLst>
            <pc:docMk/>
            <pc:sldMk cId="164054141" sldId="535"/>
            <ac:grpSpMk id="42" creationId="{287D86AB-AA9D-4B32-A080-51884A52A9FB}"/>
          </ac:grpSpMkLst>
        </pc:grpChg>
        <pc:grpChg chg="del mod ord">
          <ac:chgData name="Jonathan Loo" userId="d2d72d48b56f45d8" providerId="LiveId" clId="{B816A1F6-97B7-4ACD-A812-B0A1120B03B6}" dt="2020-11-23T19:22:41.812" v="25821" actId="478"/>
          <ac:grpSpMkLst>
            <pc:docMk/>
            <pc:sldMk cId="164054141" sldId="535"/>
            <ac:grpSpMk id="46" creationId="{E53CAB1E-8D15-455D-9B0C-E54C2A5A8584}"/>
          </ac:grpSpMkLst>
        </pc:grpChg>
        <pc:grpChg chg="ord">
          <ac:chgData name="Jonathan Loo" userId="d2d72d48b56f45d8" providerId="LiveId" clId="{B816A1F6-97B7-4ACD-A812-B0A1120B03B6}" dt="2020-11-23T10:03:02.541" v="18554"/>
          <ac:grpSpMkLst>
            <pc:docMk/>
            <pc:sldMk cId="164054141" sldId="535"/>
            <ac:grpSpMk id="452" creationId="{6419EC70-6834-4EF3-A28F-D5B2E2804BBF}"/>
          </ac:grpSpMkLst>
        </pc:grpChg>
        <pc:grpChg chg="mod ord">
          <ac:chgData name="Jonathan Loo" userId="d2d72d48b56f45d8" providerId="LiveId" clId="{B816A1F6-97B7-4ACD-A812-B0A1120B03B6}" dt="2020-11-23T10:23:37.245" v="19638" actId="1076"/>
          <ac:grpSpMkLst>
            <pc:docMk/>
            <pc:sldMk cId="164054141" sldId="535"/>
            <ac:grpSpMk id="456" creationId="{A814796C-B242-4A56-89FA-6CBE00F2D8BC}"/>
          </ac:grpSpMkLst>
        </pc:grpChg>
        <pc:grpChg chg="ord">
          <ac:chgData name="Jonathan Loo" userId="d2d72d48b56f45d8" providerId="LiveId" clId="{B816A1F6-97B7-4ACD-A812-B0A1120B03B6}" dt="2020-11-23T10:25:06.890" v="19803"/>
          <ac:grpSpMkLst>
            <pc:docMk/>
            <pc:sldMk cId="164054141" sldId="535"/>
            <ac:grpSpMk id="549" creationId="{DAA31641-D5E1-47A5-8F72-F53270AB878E}"/>
          </ac:grpSpMkLst>
        </pc:grpChg>
        <pc:grpChg chg="del ord">
          <ac:chgData name="Jonathan Loo" userId="d2d72d48b56f45d8" providerId="LiveId" clId="{B816A1F6-97B7-4ACD-A812-B0A1120B03B6}" dt="2020-11-23T19:22:43.149" v="25823" actId="478"/>
          <ac:grpSpMkLst>
            <pc:docMk/>
            <pc:sldMk cId="164054141" sldId="535"/>
            <ac:grpSpMk id="555" creationId="{59BA5992-491F-466E-95C6-EDFAA184FA29}"/>
          </ac:grpSpMkLst>
        </pc:grpChg>
        <pc:grpChg chg="mod">
          <ac:chgData name="Jonathan Loo" userId="d2d72d48b56f45d8" providerId="LiveId" clId="{B816A1F6-97B7-4ACD-A812-B0A1120B03B6}" dt="2020-11-23T09:57:06.438" v="18094" actId="1076"/>
          <ac:grpSpMkLst>
            <pc:docMk/>
            <pc:sldMk cId="164054141" sldId="535"/>
            <ac:grpSpMk id="638" creationId="{F5032FA9-4609-47E2-821E-EA89D5F1985C}"/>
          </ac:grpSpMkLst>
        </pc:grpChg>
        <pc:picChg chg="del mod ord">
          <ac:chgData name="Jonathan Loo" userId="d2d72d48b56f45d8" providerId="LiveId" clId="{B816A1F6-97B7-4ACD-A812-B0A1120B03B6}" dt="2020-11-23T09:50:39.873" v="17846" actId="478"/>
          <ac:picMkLst>
            <pc:docMk/>
            <pc:sldMk cId="164054141" sldId="535"/>
            <ac:picMk id="3" creationId="{B0A3CEA2-DB94-4E53-B407-38115C045E21}"/>
          </ac:picMkLst>
        </pc:picChg>
        <pc:picChg chg="add del mod ord">
          <ac:chgData name="Jonathan Loo" userId="d2d72d48b56f45d8" providerId="LiveId" clId="{B816A1F6-97B7-4ACD-A812-B0A1120B03B6}" dt="2020-11-23T09:57:23.282" v="18153" actId="478"/>
          <ac:picMkLst>
            <pc:docMk/>
            <pc:sldMk cId="164054141" sldId="535"/>
            <ac:picMk id="5" creationId="{175A9F4D-AAAF-4D57-BFA0-D01F1B39D582}"/>
          </ac:picMkLst>
        </pc:picChg>
        <pc:picChg chg="del mod ord">
          <ac:chgData name="Jonathan Loo" userId="d2d72d48b56f45d8" providerId="LiveId" clId="{B816A1F6-97B7-4ACD-A812-B0A1120B03B6}" dt="2020-11-23T09:56:16.051" v="18072" actId="478"/>
          <ac:picMkLst>
            <pc:docMk/>
            <pc:sldMk cId="164054141" sldId="535"/>
            <ac:picMk id="8" creationId="{45976B69-0538-4053-9CD1-B5646BE7D794}"/>
          </ac:picMkLst>
        </pc:picChg>
        <pc:picChg chg="del mod ord">
          <ac:chgData name="Jonathan Loo" userId="d2d72d48b56f45d8" providerId="LiveId" clId="{B816A1F6-97B7-4ACD-A812-B0A1120B03B6}" dt="2020-11-21T17:44:57.823" v="13554"/>
          <ac:picMkLst>
            <pc:docMk/>
            <pc:sldMk cId="164054141" sldId="535"/>
            <ac:picMk id="9" creationId="{65F35B91-5DD8-427C-AAF4-637D03C346F3}"/>
          </ac:picMkLst>
        </pc:picChg>
        <pc:picChg chg="del mod ord">
          <ac:chgData name="Jonathan Loo" userId="d2d72d48b56f45d8" providerId="LiveId" clId="{B816A1F6-97B7-4ACD-A812-B0A1120B03B6}" dt="2020-11-23T09:51:17.027" v="17888" actId="478"/>
          <ac:picMkLst>
            <pc:docMk/>
            <pc:sldMk cId="164054141" sldId="535"/>
            <ac:picMk id="10" creationId="{27D71C99-6B61-49C0-A884-8E27DD03B161}"/>
          </ac:picMkLst>
        </pc:picChg>
        <pc:picChg chg="del mod ord">
          <ac:chgData name="Jonathan Loo" userId="d2d72d48b56f45d8" providerId="LiveId" clId="{B816A1F6-97B7-4ACD-A812-B0A1120B03B6}" dt="2020-11-23T10:24:31.702" v="19679" actId="478"/>
          <ac:picMkLst>
            <pc:docMk/>
            <pc:sldMk cId="164054141" sldId="535"/>
            <ac:picMk id="12" creationId="{83E86ED9-A419-4C93-BC9F-3565F2736A8E}"/>
          </ac:picMkLst>
        </pc:picChg>
        <pc:picChg chg="add del mod">
          <ac:chgData name="Jonathan Loo" userId="d2d72d48b56f45d8" providerId="LiveId" clId="{B816A1F6-97B7-4ACD-A812-B0A1120B03B6}" dt="2020-11-21T18:58:59.608" v="13577" actId="478"/>
          <ac:picMkLst>
            <pc:docMk/>
            <pc:sldMk cId="164054141" sldId="535"/>
            <ac:picMk id="12" creationId="{D11779CD-666E-4A3A-8166-13710BADC70B}"/>
          </ac:picMkLst>
        </pc:picChg>
        <pc:picChg chg="del mod ord">
          <ac:chgData name="Jonathan Loo" userId="d2d72d48b56f45d8" providerId="LiveId" clId="{B816A1F6-97B7-4ACD-A812-B0A1120B03B6}" dt="2020-11-21T18:59:10.553" v="13590" actId="478"/>
          <ac:picMkLst>
            <pc:docMk/>
            <pc:sldMk cId="164054141" sldId="535"/>
            <ac:picMk id="14" creationId="{2F279D68-E424-4F7A-87D2-2DFB8CCE0E5F}"/>
          </ac:picMkLst>
        </pc:picChg>
        <pc:picChg chg="del mod ord">
          <ac:chgData name="Jonathan Loo" userId="d2d72d48b56f45d8" providerId="LiveId" clId="{B816A1F6-97B7-4ACD-A812-B0A1120B03B6}" dt="2020-11-21T18:59:21.309" v="13604" actId="478"/>
          <ac:picMkLst>
            <pc:docMk/>
            <pc:sldMk cId="164054141" sldId="535"/>
            <ac:picMk id="16" creationId="{60BE15CE-EEA6-4CDE-9041-83C5F2602CA7}"/>
          </ac:picMkLst>
        </pc:picChg>
        <pc:picChg chg="del mod ord">
          <ac:chgData name="Jonathan Loo" userId="d2d72d48b56f45d8" providerId="LiveId" clId="{B816A1F6-97B7-4ACD-A812-B0A1120B03B6}" dt="2020-11-21T20:02:35.729" v="13705" actId="478"/>
          <ac:picMkLst>
            <pc:docMk/>
            <pc:sldMk cId="164054141" sldId="535"/>
            <ac:picMk id="18" creationId="{47AB3B73-5AAF-455C-88DE-FF3C17812D02}"/>
          </ac:picMkLst>
        </pc:picChg>
        <pc:picChg chg="del mod ord">
          <ac:chgData name="Jonathan Loo" userId="d2d72d48b56f45d8" providerId="LiveId" clId="{B816A1F6-97B7-4ACD-A812-B0A1120B03B6}" dt="2020-11-21T18:59:41.910" v="13647" actId="478"/>
          <ac:picMkLst>
            <pc:docMk/>
            <pc:sldMk cId="164054141" sldId="535"/>
            <ac:picMk id="21" creationId="{5B4BAEE6-6A1D-4CBC-AD18-DF25776747F5}"/>
          </ac:picMkLst>
        </pc:picChg>
        <pc:picChg chg="del mod ord topLvl">
          <ac:chgData name="Jonathan Loo" userId="d2d72d48b56f45d8" providerId="LiveId" clId="{B816A1F6-97B7-4ACD-A812-B0A1120B03B6}" dt="2020-11-23T09:58:38.044" v="18361" actId="478"/>
          <ac:picMkLst>
            <pc:docMk/>
            <pc:sldMk cId="164054141" sldId="535"/>
            <ac:picMk id="25" creationId="{BBCFD1F4-C21B-4460-8DDC-669C252F4CE7}"/>
          </ac:picMkLst>
        </pc:picChg>
        <pc:picChg chg="mod ord">
          <ac:chgData name="Jonathan Loo" userId="d2d72d48b56f45d8" providerId="LiveId" clId="{B816A1F6-97B7-4ACD-A812-B0A1120B03B6}" dt="2020-11-23T19:59:35.305" v="27042" actId="1035"/>
          <ac:picMkLst>
            <pc:docMk/>
            <pc:sldMk cId="164054141" sldId="535"/>
            <ac:picMk id="27" creationId="{9E558A12-EF84-4E75-83CE-7B0E1F90EEDF}"/>
          </ac:picMkLst>
        </pc:picChg>
        <pc:picChg chg="del mod ord">
          <ac:chgData name="Jonathan Loo" userId="d2d72d48b56f45d8" providerId="LiveId" clId="{B816A1F6-97B7-4ACD-A812-B0A1120B03B6}" dt="2020-11-23T09:56:05.412" v="18044" actId="478"/>
          <ac:picMkLst>
            <pc:docMk/>
            <pc:sldMk cId="164054141" sldId="535"/>
            <ac:picMk id="29" creationId="{F23CC88A-E0C5-449E-9F10-91F1C45F30AF}"/>
          </ac:picMkLst>
        </pc:picChg>
        <pc:picChg chg="del mod ord">
          <ac:chgData name="Jonathan Loo" userId="d2d72d48b56f45d8" providerId="LiveId" clId="{B816A1F6-97B7-4ACD-A812-B0A1120B03B6}" dt="2020-11-21T20:04:49.974" v="13721" actId="478"/>
          <ac:picMkLst>
            <pc:docMk/>
            <pc:sldMk cId="164054141" sldId="535"/>
            <ac:picMk id="32" creationId="{B8D10011-A59C-43DC-88FC-2A6AE06EB595}"/>
          </ac:picMkLst>
        </pc:picChg>
        <pc:picChg chg="del mod ord">
          <ac:chgData name="Jonathan Loo" userId="d2d72d48b56f45d8" providerId="LiveId" clId="{B816A1F6-97B7-4ACD-A812-B0A1120B03B6}" dt="2020-11-23T19:22:43.879" v="25824" actId="478"/>
          <ac:picMkLst>
            <pc:docMk/>
            <pc:sldMk cId="164054141" sldId="535"/>
            <ac:picMk id="32" creationId="{E8A14DBA-F041-48D8-BE74-7FACC588078C}"/>
          </ac:picMkLst>
        </pc:picChg>
        <pc:picChg chg="del mod ord">
          <ac:chgData name="Jonathan Loo" userId="d2d72d48b56f45d8" providerId="LiveId" clId="{B816A1F6-97B7-4ACD-A812-B0A1120B03B6}" dt="2020-11-23T19:51:20.996" v="26726" actId="478"/>
          <ac:picMkLst>
            <pc:docMk/>
            <pc:sldMk cId="164054141" sldId="535"/>
            <ac:picMk id="34" creationId="{AD216DC8-DC5F-4990-804D-18EF0EAAAA14}"/>
          </ac:picMkLst>
        </pc:picChg>
        <pc:picChg chg="del mod ord">
          <ac:chgData name="Jonathan Loo" userId="d2d72d48b56f45d8" providerId="LiveId" clId="{B816A1F6-97B7-4ACD-A812-B0A1120B03B6}" dt="2020-11-21T20:05:19.827" v="13737" actId="478"/>
          <ac:picMkLst>
            <pc:docMk/>
            <pc:sldMk cId="164054141" sldId="535"/>
            <ac:picMk id="34" creationId="{EA4F4762-8AF9-46B0-89C4-B4470E39B28F}"/>
          </ac:picMkLst>
        </pc:picChg>
        <pc:picChg chg="del mod ord">
          <ac:chgData name="Jonathan Loo" userId="d2d72d48b56f45d8" providerId="LiveId" clId="{B816A1F6-97B7-4ACD-A812-B0A1120B03B6}" dt="2020-11-21T20:05:34.673" v="13752" actId="478"/>
          <ac:picMkLst>
            <pc:docMk/>
            <pc:sldMk cId="164054141" sldId="535"/>
            <ac:picMk id="36" creationId="{22B83066-D991-4529-A9C9-7A1B110B8F02}"/>
          </ac:picMkLst>
        </pc:picChg>
        <pc:picChg chg="del mod ord">
          <ac:chgData name="Jonathan Loo" userId="d2d72d48b56f45d8" providerId="LiveId" clId="{B816A1F6-97B7-4ACD-A812-B0A1120B03B6}" dt="2020-11-21T20:05:58.153" v="13769" actId="478"/>
          <ac:picMkLst>
            <pc:docMk/>
            <pc:sldMk cId="164054141" sldId="535"/>
            <ac:picMk id="38" creationId="{9E067E74-4473-4D4B-A2C2-914BE83C2FE3}"/>
          </ac:picMkLst>
        </pc:picChg>
        <pc:picChg chg="add del mod ord">
          <ac:chgData name="Jonathan Loo" userId="d2d72d48b56f45d8" providerId="LiveId" clId="{B816A1F6-97B7-4ACD-A812-B0A1120B03B6}" dt="2020-11-21T21:17:47.356" v="15234" actId="478"/>
          <ac:picMkLst>
            <pc:docMk/>
            <pc:sldMk cId="164054141" sldId="535"/>
            <ac:picMk id="40" creationId="{6C6E63A4-45B3-4812-97FE-D8D5F9D40D96}"/>
          </ac:picMkLst>
        </pc:picChg>
        <pc:picChg chg="del mod ord">
          <ac:chgData name="Jonathan Loo" userId="d2d72d48b56f45d8" providerId="LiveId" clId="{B816A1F6-97B7-4ACD-A812-B0A1120B03B6}" dt="2020-11-23T10:03:02.519" v="18531" actId="478"/>
          <ac:picMkLst>
            <pc:docMk/>
            <pc:sldMk cId="164054141" sldId="535"/>
            <ac:picMk id="41" creationId="{8DB4234F-39C4-4979-8D78-09E1709BC8EB}"/>
          </ac:picMkLst>
        </pc:picChg>
        <pc:picChg chg="del mod ord">
          <ac:chgData name="Jonathan Loo" userId="d2d72d48b56f45d8" providerId="LiveId" clId="{B816A1F6-97B7-4ACD-A812-B0A1120B03B6}" dt="2020-11-21T20:06:53.141" v="13807"/>
          <ac:picMkLst>
            <pc:docMk/>
            <pc:sldMk cId="164054141" sldId="535"/>
            <ac:picMk id="44" creationId="{7AF014F9-45D0-4CEE-AD3B-65127ADC9B70}"/>
          </ac:picMkLst>
        </pc:picChg>
        <pc:picChg chg="add del mod">
          <ac:chgData name="Jonathan Loo" userId="d2d72d48b56f45d8" providerId="LiveId" clId="{B816A1F6-97B7-4ACD-A812-B0A1120B03B6}" dt="2020-11-21T20:08:55.465" v="13829" actId="478"/>
          <ac:picMkLst>
            <pc:docMk/>
            <pc:sldMk cId="164054141" sldId="535"/>
            <ac:picMk id="45" creationId="{60709BFD-7A47-45E4-B6E8-5B4F1204C12D}"/>
          </ac:picMkLst>
        </pc:picChg>
        <pc:picChg chg="mod ord">
          <ac:chgData name="Jonathan Loo" userId="d2d72d48b56f45d8" providerId="LiveId" clId="{B816A1F6-97B7-4ACD-A812-B0A1120B03B6}" dt="2020-11-23T09:57:30.279" v="18259" actId="962"/>
          <ac:picMkLst>
            <pc:docMk/>
            <pc:sldMk cId="164054141" sldId="535"/>
            <ac:picMk id="45" creationId="{609CC1C6-B12B-47FA-8D5B-795E9E7F4486}"/>
          </ac:picMkLst>
        </pc:picChg>
        <pc:picChg chg="del mod ord">
          <ac:chgData name="Jonathan Loo" userId="d2d72d48b56f45d8" providerId="LiveId" clId="{B816A1F6-97B7-4ACD-A812-B0A1120B03B6}" dt="2020-11-23T09:54:02.062" v="17975" actId="478"/>
          <ac:picMkLst>
            <pc:docMk/>
            <pc:sldMk cId="164054141" sldId="535"/>
            <ac:picMk id="47" creationId="{FC77092E-9624-477C-A738-DBB9D1049825}"/>
          </ac:picMkLst>
        </pc:picChg>
        <pc:picChg chg="add del mod">
          <ac:chgData name="Jonathan Loo" userId="d2d72d48b56f45d8" providerId="LiveId" clId="{B816A1F6-97B7-4ACD-A812-B0A1120B03B6}" dt="2020-11-21T20:09:15.340" v="13845" actId="478"/>
          <ac:picMkLst>
            <pc:docMk/>
            <pc:sldMk cId="164054141" sldId="535"/>
            <ac:picMk id="48" creationId="{733DAC26-7C86-4C9F-8D11-2ACD4A98E116}"/>
          </ac:picMkLst>
        </pc:picChg>
        <pc:picChg chg="del mod ord">
          <ac:chgData name="Jonathan Loo" userId="d2d72d48b56f45d8" providerId="LiveId" clId="{B816A1F6-97B7-4ACD-A812-B0A1120B03B6}" dt="2020-11-23T10:01:47.894" v="18468" actId="478"/>
          <ac:picMkLst>
            <pc:docMk/>
            <pc:sldMk cId="164054141" sldId="535"/>
            <ac:picMk id="49" creationId="{4FE8FA1E-E81D-4C45-A2C3-831F6330837B}"/>
          </ac:picMkLst>
        </pc:picChg>
        <pc:picChg chg="del mod ord">
          <ac:chgData name="Jonathan Loo" userId="d2d72d48b56f45d8" providerId="LiveId" clId="{B816A1F6-97B7-4ACD-A812-B0A1120B03B6}" dt="2020-11-23T09:53:58.083" v="17974" actId="478"/>
          <ac:picMkLst>
            <pc:docMk/>
            <pc:sldMk cId="164054141" sldId="535"/>
            <ac:picMk id="50" creationId="{E01F69F3-9EED-4785-8D1E-1560DF331B74}"/>
          </ac:picMkLst>
        </pc:picChg>
        <pc:picChg chg="add del mod">
          <ac:chgData name="Jonathan Loo" userId="d2d72d48b56f45d8" providerId="LiveId" clId="{B816A1F6-97B7-4ACD-A812-B0A1120B03B6}" dt="2020-11-21T20:10:44.207" v="13884" actId="478"/>
          <ac:picMkLst>
            <pc:docMk/>
            <pc:sldMk cId="164054141" sldId="535"/>
            <ac:picMk id="51" creationId="{9B2D630D-6385-409E-8ACA-729E7BA7CFED}"/>
          </ac:picMkLst>
        </pc:picChg>
        <pc:picChg chg="del mod ord">
          <ac:chgData name="Jonathan Loo" userId="d2d72d48b56f45d8" providerId="LiveId" clId="{B816A1F6-97B7-4ACD-A812-B0A1120B03B6}" dt="2020-11-23T19:25:41.484" v="25890" actId="478"/>
          <ac:picMkLst>
            <pc:docMk/>
            <pc:sldMk cId="164054141" sldId="535"/>
            <ac:picMk id="52" creationId="{BBBB1E53-8406-4932-88B4-E7C6661CDF0A}"/>
          </ac:picMkLst>
        </pc:picChg>
        <pc:picChg chg="del mod ord">
          <ac:chgData name="Jonathan Loo" userId="d2d72d48b56f45d8" providerId="LiveId" clId="{B816A1F6-97B7-4ACD-A812-B0A1120B03B6}" dt="2020-11-21T20:10:53.858" v="13898" actId="478"/>
          <ac:picMkLst>
            <pc:docMk/>
            <pc:sldMk cId="164054141" sldId="535"/>
            <ac:picMk id="53" creationId="{EE554B3C-6247-482E-AE65-2859F68D755D}"/>
          </ac:picMkLst>
        </pc:picChg>
        <pc:picChg chg="del mod ord">
          <ac:chgData name="Jonathan Loo" userId="d2d72d48b56f45d8" providerId="LiveId" clId="{B816A1F6-97B7-4ACD-A812-B0A1120B03B6}" dt="2020-11-23T10:00:16.019" v="18395" actId="478"/>
          <ac:picMkLst>
            <pc:docMk/>
            <pc:sldMk cId="164054141" sldId="535"/>
            <ac:picMk id="54" creationId="{6CD8809B-9D65-4E09-9ABD-3E67EDCFDF7D}"/>
          </ac:picMkLst>
        </pc:picChg>
        <pc:picChg chg="del mod ord">
          <ac:chgData name="Jonathan Loo" userId="d2d72d48b56f45d8" providerId="LiveId" clId="{B816A1F6-97B7-4ACD-A812-B0A1120B03B6}" dt="2020-11-23T10:00:55.007" v="18428" actId="478"/>
          <ac:picMkLst>
            <pc:docMk/>
            <pc:sldMk cId="164054141" sldId="535"/>
            <ac:picMk id="56" creationId="{123F087D-FD42-4707-9D7C-B561A17ED261}"/>
          </ac:picMkLst>
        </pc:picChg>
        <pc:picChg chg="del mod ord">
          <ac:chgData name="Jonathan Loo" userId="d2d72d48b56f45d8" providerId="LiveId" clId="{B816A1F6-97B7-4ACD-A812-B0A1120B03B6}" dt="2020-11-21T20:11:10.986" v="13912" actId="478"/>
          <ac:picMkLst>
            <pc:docMk/>
            <pc:sldMk cId="164054141" sldId="535"/>
            <ac:picMk id="56" creationId="{75736CC1-DDF2-4E6C-937F-3F7AC9A7A016}"/>
          </ac:picMkLst>
        </pc:picChg>
        <pc:picChg chg="add del mod ord">
          <ac:chgData name="Jonathan Loo" userId="d2d72d48b56f45d8" providerId="LiveId" clId="{B816A1F6-97B7-4ACD-A812-B0A1120B03B6}" dt="2020-11-23T10:16:54.529" v="19399" actId="478"/>
          <ac:picMkLst>
            <pc:docMk/>
            <pc:sldMk cId="164054141" sldId="535"/>
            <ac:picMk id="58" creationId="{275A9DC5-E8D3-4DB7-9FE2-0256512731F8}"/>
          </ac:picMkLst>
        </pc:picChg>
        <pc:picChg chg="del mod ord">
          <ac:chgData name="Jonathan Loo" userId="d2d72d48b56f45d8" providerId="LiveId" clId="{B816A1F6-97B7-4ACD-A812-B0A1120B03B6}" dt="2020-11-21T20:12:17.055" v="13931" actId="478"/>
          <ac:picMkLst>
            <pc:docMk/>
            <pc:sldMk cId="164054141" sldId="535"/>
            <ac:picMk id="58" creationId="{846440AF-6D26-493F-8F73-62E2511E0FF8}"/>
          </ac:picMkLst>
        </pc:picChg>
        <pc:picChg chg="add del mod">
          <ac:chgData name="Jonathan Loo" userId="d2d72d48b56f45d8" providerId="LiveId" clId="{B816A1F6-97B7-4ACD-A812-B0A1120B03B6}" dt="2020-11-21T20:12:49.960" v="13945" actId="478"/>
          <ac:picMkLst>
            <pc:docMk/>
            <pc:sldMk cId="164054141" sldId="535"/>
            <ac:picMk id="59" creationId="{32361E0A-6B53-442C-BB46-40C03B673EF1}"/>
          </ac:picMkLst>
        </pc:picChg>
        <pc:picChg chg="del mod ord">
          <ac:chgData name="Jonathan Loo" userId="d2d72d48b56f45d8" providerId="LiveId" clId="{B816A1F6-97B7-4ACD-A812-B0A1120B03B6}" dt="2020-11-21T20:13:57.239" v="13978" actId="478"/>
          <ac:picMkLst>
            <pc:docMk/>
            <pc:sldMk cId="164054141" sldId="535"/>
            <ac:picMk id="61" creationId="{DC863DAC-1A38-42AE-B0C7-199D452C47DF}"/>
          </ac:picMkLst>
        </pc:picChg>
        <pc:picChg chg="del mod ord">
          <ac:chgData name="Jonathan Loo" userId="d2d72d48b56f45d8" providerId="LiveId" clId="{B816A1F6-97B7-4ACD-A812-B0A1120B03B6}" dt="2020-11-23T10:05:26.671" v="18841" actId="478"/>
          <ac:picMkLst>
            <pc:docMk/>
            <pc:sldMk cId="164054141" sldId="535"/>
            <ac:picMk id="63" creationId="{15A91D60-91A3-44F3-A46F-CF8427C0FA62}"/>
          </ac:picMkLst>
        </pc:picChg>
        <pc:picChg chg="del mod ord">
          <ac:chgData name="Jonathan Loo" userId="d2d72d48b56f45d8" providerId="LiveId" clId="{B816A1F6-97B7-4ACD-A812-B0A1120B03B6}" dt="2020-11-21T20:15:15.302" v="14009" actId="478"/>
          <ac:picMkLst>
            <pc:docMk/>
            <pc:sldMk cId="164054141" sldId="535"/>
            <ac:picMk id="63" creationId="{F6B7223E-AA6B-4343-BCD1-FFE6CA80DB96}"/>
          </ac:picMkLst>
        </pc:picChg>
        <pc:picChg chg="del mod ord">
          <ac:chgData name="Jonathan Loo" userId="d2d72d48b56f45d8" providerId="LiveId" clId="{B816A1F6-97B7-4ACD-A812-B0A1120B03B6}" dt="2020-11-23T19:23:14.622" v="25840" actId="478"/>
          <ac:picMkLst>
            <pc:docMk/>
            <pc:sldMk cId="164054141" sldId="535"/>
            <ac:picMk id="65" creationId="{DB9F6331-9175-4D5C-AD17-503ED2DA2778}"/>
          </ac:picMkLst>
        </pc:picChg>
        <pc:picChg chg="del mod ord">
          <ac:chgData name="Jonathan Loo" userId="d2d72d48b56f45d8" providerId="LiveId" clId="{B816A1F6-97B7-4ACD-A812-B0A1120B03B6}" dt="2020-11-23T19:30:02.311" v="26057" actId="478"/>
          <ac:picMkLst>
            <pc:docMk/>
            <pc:sldMk cId="164054141" sldId="535"/>
            <ac:picMk id="70" creationId="{9F847E3A-8A23-422E-979B-8E7BBC2908E5}"/>
          </ac:picMkLst>
        </pc:picChg>
        <pc:picChg chg="del mod ord">
          <ac:chgData name="Jonathan Loo" userId="d2d72d48b56f45d8" providerId="LiveId" clId="{B816A1F6-97B7-4ACD-A812-B0A1120B03B6}" dt="2020-11-23T19:27:00.029" v="25929" actId="478"/>
          <ac:picMkLst>
            <pc:docMk/>
            <pc:sldMk cId="164054141" sldId="535"/>
            <ac:picMk id="73" creationId="{94E64E31-5E9C-4D41-84DE-76CCFDE53025}"/>
          </ac:picMkLst>
        </pc:picChg>
        <pc:picChg chg="del mod ord">
          <ac:chgData name="Jonathan Loo" userId="d2d72d48b56f45d8" providerId="LiveId" clId="{B816A1F6-97B7-4ACD-A812-B0A1120B03B6}" dt="2020-11-23T19:27:18.656" v="25967" actId="478"/>
          <ac:picMkLst>
            <pc:docMk/>
            <pc:sldMk cId="164054141" sldId="535"/>
            <ac:picMk id="75" creationId="{0A3709D9-EDFF-4AC7-98AB-465E3D1B6D4B}"/>
          </ac:picMkLst>
        </pc:picChg>
        <pc:picChg chg="del mod ord">
          <ac:chgData name="Jonathan Loo" userId="d2d72d48b56f45d8" providerId="LiveId" clId="{B816A1F6-97B7-4ACD-A812-B0A1120B03B6}" dt="2020-11-23T19:27:32.732" v="26004" actId="478"/>
          <ac:picMkLst>
            <pc:docMk/>
            <pc:sldMk cId="164054141" sldId="535"/>
            <ac:picMk id="78" creationId="{5835A830-60AB-43C6-9799-A4C31763C7FE}"/>
          </ac:picMkLst>
        </pc:picChg>
        <pc:picChg chg="del mod ord">
          <ac:chgData name="Jonathan Loo" userId="d2d72d48b56f45d8" providerId="LiveId" clId="{B816A1F6-97B7-4ACD-A812-B0A1120B03B6}" dt="2020-11-23T19:27:40.478" v="26042" actId="478"/>
          <ac:picMkLst>
            <pc:docMk/>
            <pc:sldMk cId="164054141" sldId="535"/>
            <ac:picMk id="80" creationId="{8A108C20-76FA-457D-BFF3-11E200145A78}"/>
          </ac:picMkLst>
        </pc:picChg>
        <pc:picChg chg="add del mod">
          <ac:chgData name="Jonathan Loo" userId="d2d72d48b56f45d8" providerId="LiveId" clId="{B816A1F6-97B7-4ACD-A812-B0A1120B03B6}" dt="2020-11-23T09:54:28.894" v="17990" actId="478"/>
          <ac:picMkLst>
            <pc:docMk/>
            <pc:sldMk cId="164054141" sldId="535"/>
            <ac:picMk id="82" creationId="{EB8054B9-C382-4A5B-9886-EBB23CD1CD9B}"/>
          </ac:picMkLst>
        </pc:picChg>
        <pc:picChg chg="del mod ord">
          <ac:chgData name="Jonathan Loo" userId="d2d72d48b56f45d8" providerId="LiveId" clId="{B816A1F6-97B7-4ACD-A812-B0A1120B03B6}" dt="2020-11-23T19:37:29.549" v="26283" actId="478"/>
          <ac:picMkLst>
            <pc:docMk/>
            <pc:sldMk cId="164054141" sldId="535"/>
            <ac:picMk id="83" creationId="{D03C801C-E4E3-45AD-A53F-859C6E4F69E2}"/>
          </ac:picMkLst>
        </pc:picChg>
        <pc:picChg chg="del mod ord">
          <ac:chgData name="Jonathan Loo" userId="d2d72d48b56f45d8" providerId="LiveId" clId="{B816A1F6-97B7-4ACD-A812-B0A1120B03B6}" dt="2020-11-23T19:39:29.733" v="26346" actId="478"/>
          <ac:picMkLst>
            <pc:docMk/>
            <pc:sldMk cId="164054141" sldId="535"/>
            <ac:picMk id="85" creationId="{16A46E43-478A-4C74-BDD8-0698399D0E1A}"/>
          </ac:picMkLst>
        </pc:picChg>
        <pc:picChg chg="del mod ord">
          <ac:chgData name="Jonathan Loo" userId="d2d72d48b56f45d8" providerId="LiveId" clId="{B816A1F6-97B7-4ACD-A812-B0A1120B03B6}" dt="2020-11-23T19:34:39.479" v="26149" actId="478"/>
          <ac:picMkLst>
            <pc:docMk/>
            <pc:sldMk cId="164054141" sldId="535"/>
            <ac:picMk id="88" creationId="{F93C6AFF-D02E-40E7-8E6C-8D54250BEED2}"/>
          </ac:picMkLst>
        </pc:picChg>
        <pc:picChg chg="del mod ord">
          <ac:chgData name="Jonathan Loo" userId="d2d72d48b56f45d8" providerId="LiveId" clId="{B816A1F6-97B7-4ACD-A812-B0A1120B03B6}" dt="2020-11-23T19:35:54.740" v="26164" actId="478"/>
          <ac:picMkLst>
            <pc:docMk/>
            <pc:sldMk cId="164054141" sldId="535"/>
            <ac:picMk id="90" creationId="{CDA30E3A-BA34-45C7-9E92-7084D24FF6AA}"/>
          </ac:picMkLst>
        </pc:picChg>
        <pc:picChg chg="del mod ord">
          <ac:chgData name="Jonathan Loo" userId="d2d72d48b56f45d8" providerId="LiveId" clId="{B816A1F6-97B7-4ACD-A812-B0A1120B03B6}" dt="2020-11-23T19:36:32.979" v="26217" actId="478"/>
          <ac:picMkLst>
            <pc:docMk/>
            <pc:sldMk cId="164054141" sldId="535"/>
            <ac:picMk id="92" creationId="{DE6344EB-DDC6-4E0D-A2CB-B4A203CA0479}"/>
          </ac:picMkLst>
        </pc:picChg>
        <pc:picChg chg="del mod ord">
          <ac:chgData name="Jonathan Loo" userId="d2d72d48b56f45d8" providerId="LiveId" clId="{B816A1F6-97B7-4ACD-A812-B0A1120B03B6}" dt="2020-11-23T19:39:45.754" v="26383" actId="478"/>
          <ac:picMkLst>
            <pc:docMk/>
            <pc:sldMk cId="164054141" sldId="535"/>
            <ac:picMk id="95" creationId="{1B79D9B5-B94D-4B07-B85C-B1838654AD3B}"/>
          </ac:picMkLst>
        </pc:picChg>
        <pc:picChg chg="del mod ord">
          <ac:chgData name="Jonathan Loo" userId="d2d72d48b56f45d8" providerId="LiveId" clId="{B816A1F6-97B7-4ACD-A812-B0A1120B03B6}" dt="2020-11-23T19:36:54.638" v="26235" actId="478"/>
          <ac:picMkLst>
            <pc:docMk/>
            <pc:sldMk cId="164054141" sldId="535"/>
            <ac:picMk id="97" creationId="{492F6C18-E456-4B97-B9E5-A5E1B5E9BA73}"/>
          </ac:picMkLst>
        </pc:picChg>
        <pc:picChg chg="del mod ord">
          <ac:chgData name="Jonathan Loo" userId="d2d72d48b56f45d8" providerId="LiveId" clId="{B816A1F6-97B7-4ACD-A812-B0A1120B03B6}" dt="2020-11-23T19:37:19.293" v="26247" actId="478"/>
          <ac:picMkLst>
            <pc:docMk/>
            <pc:sldMk cId="164054141" sldId="535"/>
            <ac:picMk id="99" creationId="{75714679-31CE-4369-AAE4-797C0E5EDACD}"/>
          </ac:picMkLst>
        </pc:picChg>
        <pc:picChg chg="del mod ord">
          <ac:chgData name="Jonathan Loo" userId="d2d72d48b56f45d8" providerId="LiveId" clId="{B816A1F6-97B7-4ACD-A812-B0A1120B03B6}" dt="2020-11-23T19:39:17.268" v="26330" actId="478"/>
          <ac:picMkLst>
            <pc:docMk/>
            <pc:sldMk cId="164054141" sldId="535"/>
            <ac:picMk id="101" creationId="{5EA3FF8B-5F9F-4758-84E4-6C9B9855C3A7}"/>
          </ac:picMkLst>
        </pc:picChg>
        <pc:picChg chg="del mod ord">
          <ac:chgData name="Jonathan Loo" userId="d2d72d48b56f45d8" providerId="LiveId" clId="{B816A1F6-97B7-4ACD-A812-B0A1120B03B6}" dt="2020-11-23T19:37:39.665" v="26287" actId="478"/>
          <ac:picMkLst>
            <pc:docMk/>
            <pc:sldMk cId="164054141" sldId="535"/>
            <ac:picMk id="103" creationId="{9B3E1AC1-F638-4F92-8999-055EC9B91D1F}"/>
          </ac:picMkLst>
        </pc:picChg>
        <pc:picChg chg="del mod ord">
          <ac:chgData name="Jonathan Loo" userId="d2d72d48b56f45d8" providerId="LiveId" clId="{B816A1F6-97B7-4ACD-A812-B0A1120B03B6}" dt="2020-11-23T19:38:31.495" v="26314" actId="478"/>
          <ac:picMkLst>
            <pc:docMk/>
            <pc:sldMk cId="164054141" sldId="535"/>
            <ac:picMk id="105" creationId="{823999FD-E90C-4689-A423-B9E8AD074843}"/>
          </ac:picMkLst>
        </pc:picChg>
        <pc:picChg chg="del mod ord">
          <ac:chgData name="Jonathan Loo" userId="d2d72d48b56f45d8" providerId="LiveId" clId="{B816A1F6-97B7-4ACD-A812-B0A1120B03B6}" dt="2020-11-23T19:59:51.825" v="27049" actId="478"/>
          <ac:picMkLst>
            <pc:docMk/>
            <pc:sldMk cId="164054141" sldId="535"/>
            <ac:picMk id="107" creationId="{4AAEA8BA-9ADB-4CDF-A632-9810193BCFB5}"/>
          </ac:picMkLst>
        </pc:picChg>
        <pc:picChg chg="del mod ord">
          <ac:chgData name="Jonathan Loo" userId="d2d72d48b56f45d8" providerId="LiveId" clId="{B816A1F6-97B7-4ACD-A812-B0A1120B03B6}" dt="2020-11-23T19:43:20.735" v="26562" actId="478"/>
          <ac:picMkLst>
            <pc:docMk/>
            <pc:sldMk cId="164054141" sldId="535"/>
            <ac:picMk id="109" creationId="{53D42BF0-EBB5-42FC-B5C0-353A32372C09}"/>
          </ac:picMkLst>
        </pc:picChg>
        <pc:picChg chg="del mod ord">
          <ac:chgData name="Jonathan Loo" userId="d2d72d48b56f45d8" providerId="LiveId" clId="{B816A1F6-97B7-4ACD-A812-B0A1120B03B6}" dt="2020-11-23T19:59:43.075" v="27044" actId="478"/>
          <ac:picMkLst>
            <pc:docMk/>
            <pc:sldMk cId="164054141" sldId="535"/>
            <ac:picMk id="111" creationId="{185DC2E2-07C3-4AF4-A171-6FC923F3A647}"/>
          </ac:picMkLst>
        </pc:picChg>
        <pc:picChg chg="del mod ord">
          <ac:chgData name="Jonathan Loo" userId="d2d72d48b56f45d8" providerId="LiveId" clId="{B816A1F6-97B7-4ACD-A812-B0A1120B03B6}" dt="2020-11-23T19:40:53.964" v="26432" actId="478"/>
          <ac:picMkLst>
            <pc:docMk/>
            <pc:sldMk cId="164054141" sldId="535"/>
            <ac:picMk id="113" creationId="{167A428B-A889-4301-A44C-E26F57BA2B9D}"/>
          </ac:picMkLst>
        </pc:picChg>
        <pc:picChg chg="del mod ord">
          <ac:chgData name="Jonathan Loo" userId="d2d72d48b56f45d8" providerId="LiveId" clId="{B816A1F6-97B7-4ACD-A812-B0A1120B03B6}" dt="2020-11-23T19:41:19.727" v="26470" actId="478"/>
          <ac:picMkLst>
            <pc:docMk/>
            <pc:sldMk cId="164054141" sldId="535"/>
            <ac:picMk id="115" creationId="{E7EE2D46-300F-4097-8360-1C9AE6786AB3}"/>
          </ac:picMkLst>
        </pc:picChg>
        <pc:picChg chg="del mod ord">
          <ac:chgData name="Jonathan Loo" userId="d2d72d48b56f45d8" providerId="LiveId" clId="{B816A1F6-97B7-4ACD-A812-B0A1120B03B6}" dt="2020-11-23T19:41:42.845" v="26508" actId="478"/>
          <ac:picMkLst>
            <pc:docMk/>
            <pc:sldMk cId="164054141" sldId="535"/>
            <ac:picMk id="117" creationId="{E8B53A72-6362-41E5-920B-EC6F73B0A8CF}"/>
          </ac:picMkLst>
        </pc:picChg>
        <pc:picChg chg="del mod ord">
          <ac:chgData name="Jonathan Loo" userId="d2d72d48b56f45d8" providerId="LiveId" clId="{B816A1F6-97B7-4ACD-A812-B0A1120B03B6}" dt="2020-11-23T19:42:13.672" v="26545" actId="478"/>
          <ac:picMkLst>
            <pc:docMk/>
            <pc:sldMk cId="164054141" sldId="535"/>
            <ac:picMk id="119" creationId="{C7CCDE2D-D95F-45EB-B082-C775D6C74B67}"/>
          </ac:picMkLst>
        </pc:picChg>
        <pc:picChg chg="del mod ord">
          <ac:chgData name="Jonathan Loo" userId="d2d72d48b56f45d8" providerId="LiveId" clId="{B816A1F6-97B7-4ACD-A812-B0A1120B03B6}" dt="2020-11-23T19:59:52.268" v="27050" actId="478"/>
          <ac:picMkLst>
            <pc:docMk/>
            <pc:sldMk cId="164054141" sldId="535"/>
            <ac:picMk id="121" creationId="{C23A9EED-5D30-4DE2-AACA-C4B7407E304B}"/>
          </ac:picMkLst>
        </pc:picChg>
        <pc:picChg chg="del mod ord">
          <ac:chgData name="Jonathan Loo" userId="d2d72d48b56f45d8" providerId="LiveId" clId="{B816A1F6-97B7-4ACD-A812-B0A1120B03B6}" dt="2020-11-23T19:59:53.698" v="27051" actId="478"/>
          <ac:picMkLst>
            <pc:docMk/>
            <pc:sldMk cId="164054141" sldId="535"/>
            <ac:picMk id="123" creationId="{8AB614EF-259C-424C-A112-75864AEE4C00}"/>
          </ac:picMkLst>
        </pc:picChg>
        <pc:picChg chg="del mod ord">
          <ac:chgData name="Jonathan Loo" userId="d2d72d48b56f45d8" providerId="LiveId" clId="{B816A1F6-97B7-4ACD-A812-B0A1120B03B6}" dt="2020-11-23T19:46:35.097" v="26630" actId="478"/>
          <ac:picMkLst>
            <pc:docMk/>
            <pc:sldMk cId="164054141" sldId="535"/>
            <ac:picMk id="125" creationId="{18EA96EB-4BA4-40B2-8FCD-57BDFC15CFA1}"/>
          </ac:picMkLst>
        </pc:picChg>
        <pc:picChg chg="del mod ord">
          <ac:chgData name="Jonathan Loo" userId="d2d72d48b56f45d8" providerId="LiveId" clId="{B816A1F6-97B7-4ACD-A812-B0A1120B03B6}" dt="2020-11-23T20:01:09.324" v="27072" actId="478"/>
          <ac:picMkLst>
            <pc:docMk/>
            <pc:sldMk cId="164054141" sldId="535"/>
            <ac:picMk id="127" creationId="{71272F92-A0EC-4244-905A-DC8D651FC55E}"/>
          </ac:picMkLst>
        </pc:picChg>
        <pc:picChg chg="del mod ord">
          <ac:chgData name="Jonathan Loo" userId="d2d72d48b56f45d8" providerId="LiveId" clId="{B816A1F6-97B7-4ACD-A812-B0A1120B03B6}" dt="2020-11-24T10:06:36.634" v="29862"/>
          <ac:picMkLst>
            <pc:docMk/>
            <pc:sldMk cId="164054141" sldId="535"/>
            <ac:picMk id="134" creationId="{51D90A29-7AB4-4141-8CE8-7ECC292F3EAB}"/>
          </ac:picMkLst>
        </pc:picChg>
        <pc:picChg chg="del mod">
          <ac:chgData name="Jonathan Loo" userId="d2d72d48b56f45d8" providerId="LiveId" clId="{B816A1F6-97B7-4ACD-A812-B0A1120B03B6}" dt="2020-11-24T10:07:41.770" v="29872" actId="478"/>
          <ac:picMkLst>
            <pc:docMk/>
            <pc:sldMk cId="164054141" sldId="535"/>
            <ac:picMk id="136" creationId="{2B5A73B9-4AB8-48D2-8300-692BA05AC973}"/>
          </ac:picMkLst>
        </pc:picChg>
        <pc:picChg chg="del mod ord">
          <ac:chgData name="Jonathan Loo" userId="d2d72d48b56f45d8" providerId="LiveId" clId="{B816A1F6-97B7-4ACD-A812-B0A1120B03B6}" dt="2020-11-24T10:08:21.736" v="29906" actId="478"/>
          <ac:picMkLst>
            <pc:docMk/>
            <pc:sldMk cId="164054141" sldId="535"/>
            <ac:picMk id="138" creationId="{B87F2FEA-0A8E-49D6-89B6-60A3F47B85C8}"/>
          </ac:picMkLst>
        </pc:picChg>
        <pc:picChg chg="mod ord">
          <ac:chgData name="Jonathan Loo" userId="d2d72d48b56f45d8" providerId="LiveId" clId="{B816A1F6-97B7-4ACD-A812-B0A1120B03B6}" dt="2020-11-24T10:08:35.473" v="29924" actId="1036"/>
          <ac:picMkLst>
            <pc:docMk/>
            <pc:sldMk cId="164054141" sldId="535"/>
            <ac:picMk id="140" creationId="{81A0C314-B958-414B-A52C-BB929E30FCAD}"/>
          </ac:picMkLst>
        </pc:picChg>
        <pc:picChg chg="add del mod">
          <ac:chgData name="Jonathan Loo" userId="d2d72d48b56f45d8" providerId="LiveId" clId="{B816A1F6-97B7-4ACD-A812-B0A1120B03B6}" dt="2020-11-23T10:10:30.089" v="19032" actId="478"/>
          <ac:picMkLst>
            <pc:docMk/>
            <pc:sldMk cId="164054141" sldId="535"/>
            <ac:picMk id="165" creationId="{218577B1-FEFC-4542-B678-B17DD8378C36}"/>
          </ac:picMkLst>
        </pc:picChg>
        <pc:picChg chg="add del mod">
          <ac:chgData name="Jonathan Loo" userId="d2d72d48b56f45d8" providerId="LiveId" clId="{B816A1F6-97B7-4ACD-A812-B0A1120B03B6}" dt="2020-11-23T10:24:17.561" v="19646" actId="478"/>
          <ac:picMkLst>
            <pc:docMk/>
            <pc:sldMk cId="164054141" sldId="535"/>
            <ac:picMk id="208" creationId="{4879C376-77B6-488B-A03A-E198F04834F7}"/>
          </ac:picMkLst>
        </pc:picChg>
        <pc:picChg chg="add del mod">
          <ac:chgData name="Jonathan Loo" userId="d2d72d48b56f45d8" providerId="LiveId" clId="{B816A1F6-97B7-4ACD-A812-B0A1120B03B6}" dt="2020-11-23T10:24:48.433" v="19698" actId="478"/>
          <ac:picMkLst>
            <pc:docMk/>
            <pc:sldMk cId="164054141" sldId="535"/>
            <ac:picMk id="211" creationId="{705FD682-4A5A-4E61-8AB3-C154028D43D2}"/>
          </ac:picMkLst>
        </pc:picChg>
        <pc:picChg chg="add del mod">
          <ac:chgData name="Jonathan Loo" userId="d2d72d48b56f45d8" providerId="LiveId" clId="{B816A1F6-97B7-4ACD-A812-B0A1120B03B6}" dt="2020-11-23T10:28:35.595" v="19965" actId="478"/>
          <ac:picMkLst>
            <pc:docMk/>
            <pc:sldMk cId="164054141" sldId="535"/>
            <ac:picMk id="224" creationId="{04A37A46-5A3D-4760-A837-F4B82B3B3F7E}"/>
          </ac:picMkLst>
        </pc:picChg>
        <pc:picChg chg="add del mod">
          <ac:chgData name="Jonathan Loo" userId="d2d72d48b56f45d8" providerId="LiveId" clId="{B816A1F6-97B7-4ACD-A812-B0A1120B03B6}" dt="2020-11-23T19:22:18.798" v="25818" actId="478"/>
          <ac:picMkLst>
            <pc:docMk/>
            <pc:sldMk cId="164054141" sldId="535"/>
            <ac:picMk id="240" creationId="{5FDF0A3D-4590-4E0F-B0A4-17ADFD1A4592}"/>
          </ac:picMkLst>
        </pc:picChg>
        <pc:picChg chg="add del mod">
          <ac:chgData name="Jonathan Loo" userId="d2d72d48b56f45d8" providerId="LiveId" clId="{B816A1F6-97B7-4ACD-A812-B0A1120B03B6}" dt="2020-11-23T19:23:54.855" v="25851" actId="478"/>
          <ac:picMkLst>
            <pc:docMk/>
            <pc:sldMk cId="164054141" sldId="535"/>
            <ac:picMk id="246" creationId="{7FD4AD16-F8FF-4F71-AA32-F9CAC1222140}"/>
          </ac:picMkLst>
        </pc:picChg>
        <pc:picChg chg="add del mod">
          <ac:chgData name="Jonathan Loo" userId="d2d72d48b56f45d8" providerId="LiveId" clId="{B816A1F6-97B7-4ACD-A812-B0A1120B03B6}" dt="2020-11-23T19:33:56.178" v="26134" actId="478"/>
          <ac:picMkLst>
            <pc:docMk/>
            <pc:sldMk cId="164054141" sldId="535"/>
            <ac:picMk id="260" creationId="{2B656B02-30CB-4249-9914-5BEEDDD0B215}"/>
          </ac:picMkLst>
        </pc:picChg>
        <pc:picChg chg="add del mod">
          <ac:chgData name="Jonathan Loo" userId="d2d72d48b56f45d8" providerId="LiveId" clId="{B816A1F6-97B7-4ACD-A812-B0A1120B03B6}" dt="2020-11-23T19:38:08.685" v="26302" actId="478"/>
          <ac:picMkLst>
            <pc:docMk/>
            <pc:sldMk cId="164054141" sldId="535"/>
            <ac:picMk id="277" creationId="{A47C4954-92DA-4974-9D2B-7C19232A73A2}"/>
          </ac:picMkLst>
        </pc:picChg>
        <pc:picChg chg="add del mod">
          <ac:chgData name="Jonathan Loo" userId="d2d72d48b56f45d8" providerId="LiveId" clId="{B816A1F6-97B7-4ACD-A812-B0A1120B03B6}" dt="2020-11-23T19:48:29.450" v="26666" actId="478"/>
          <ac:picMkLst>
            <pc:docMk/>
            <pc:sldMk cId="164054141" sldId="535"/>
            <ac:picMk id="302" creationId="{525F57CB-3776-4704-B611-4DF6FD9B71B6}"/>
          </ac:picMkLst>
        </pc:picChg>
        <pc:picChg chg="add del mod">
          <ac:chgData name="Jonathan Loo" userId="d2d72d48b56f45d8" providerId="LiveId" clId="{B816A1F6-97B7-4ACD-A812-B0A1120B03B6}" dt="2020-11-24T10:08:54.597" v="29927" actId="478"/>
          <ac:picMkLst>
            <pc:docMk/>
            <pc:sldMk cId="164054141" sldId="535"/>
            <ac:picMk id="353" creationId="{772408F8-5C4D-4D92-8C3D-1901B7598A08}"/>
          </ac:picMkLst>
        </pc:picChg>
        <pc:picChg chg="add mod">
          <ac:chgData name="Jonathan Loo" userId="d2d72d48b56f45d8" providerId="LiveId" clId="{B816A1F6-97B7-4ACD-A812-B0A1120B03B6}" dt="2020-11-24T10:13:37.530" v="29989" actId="1076"/>
          <ac:picMkLst>
            <pc:docMk/>
            <pc:sldMk cId="164054141" sldId="535"/>
            <ac:picMk id="355" creationId="{175D8474-9FB9-4091-947F-41AF30847870}"/>
          </ac:picMkLst>
        </pc:picChg>
        <pc:picChg chg="add del mod">
          <ac:chgData name="Jonathan Loo" userId="d2d72d48b56f45d8" providerId="LiveId" clId="{B816A1F6-97B7-4ACD-A812-B0A1120B03B6}" dt="2020-11-24T09:20:50.610" v="28574" actId="478"/>
          <ac:picMkLst>
            <pc:docMk/>
            <pc:sldMk cId="164054141" sldId="535"/>
            <ac:picMk id="360" creationId="{55947F1F-B215-4BB2-8514-5A0163B06BE6}"/>
          </ac:picMkLst>
        </pc:picChg>
        <pc:picChg chg="add del mod">
          <ac:chgData name="Jonathan Loo" userId="d2d72d48b56f45d8" providerId="LiveId" clId="{B816A1F6-97B7-4ACD-A812-B0A1120B03B6}" dt="2020-11-24T09:20:51.833" v="28576" actId="478"/>
          <ac:picMkLst>
            <pc:docMk/>
            <pc:sldMk cId="164054141" sldId="535"/>
            <ac:picMk id="362" creationId="{164FCCD9-B800-40CC-8DAD-37EB1A12353B}"/>
          </ac:picMkLst>
        </pc:picChg>
        <pc:picChg chg="add del mod">
          <ac:chgData name="Jonathan Loo" userId="d2d72d48b56f45d8" providerId="LiveId" clId="{B816A1F6-97B7-4ACD-A812-B0A1120B03B6}" dt="2020-11-24T09:34:53.297" v="29188" actId="478"/>
          <ac:picMkLst>
            <pc:docMk/>
            <pc:sldMk cId="164054141" sldId="535"/>
            <ac:picMk id="364" creationId="{16C0F43F-F546-4686-8FB2-F1B7C70313EF}"/>
          </ac:picMkLst>
        </pc:picChg>
        <pc:picChg chg="add del mod">
          <ac:chgData name="Jonathan Loo" userId="d2d72d48b56f45d8" providerId="LiveId" clId="{B816A1F6-97B7-4ACD-A812-B0A1120B03B6}" dt="2020-11-24T10:02:49.485" v="29681" actId="478"/>
          <ac:picMkLst>
            <pc:docMk/>
            <pc:sldMk cId="164054141" sldId="535"/>
            <ac:picMk id="367" creationId="{ABD14A87-4E6B-4F3B-9A14-347595E01A74}"/>
          </ac:picMkLst>
        </pc:picChg>
        <pc:picChg chg="add del mod">
          <ac:chgData name="Jonathan Loo" userId="d2d72d48b56f45d8" providerId="LiveId" clId="{B816A1F6-97B7-4ACD-A812-B0A1120B03B6}" dt="2020-11-24T10:08:54.597" v="29927" actId="478"/>
          <ac:picMkLst>
            <pc:docMk/>
            <pc:sldMk cId="164054141" sldId="535"/>
            <ac:picMk id="369" creationId="{C5C9781A-9F01-4328-AE37-675DB15089A4}"/>
          </ac:picMkLst>
        </pc:picChg>
        <pc:picChg chg="add mod">
          <ac:chgData name="Jonathan Loo" userId="d2d72d48b56f45d8" providerId="LiveId" clId="{B816A1F6-97B7-4ACD-A812-B0A1120B03B6}" dt="2020-11-24T09:34:57.623" v="29189"/>
          <ac:picMkLst>
            <pc:docMk/>
            <pc:sldMk cId="164054141" sldId="535"/>
            <ac:picMk id="373" creationId="{DC8A228B-38F8-4D7E-8D48-CF93DFFBC6B4}"/>
          </ac:picMkLst>
        </pc:picChg>
        <pc:picChg chg="add mod">
          <ac:chgData name="Jonathan Loo" userId="d2d72d48b56f45d8" providerId="LiveId" clId="{B816A1F6-97B7-4ACD-A812-B0A1120B03B6}" dt="2020-11-24T10:23:42.632" v="30502"/>
          <ac:picMkLst>
            <pc:docMk/>
            <pc:sldMk cId="164054141" sldId="535"/>
            <ac:picMk id="394" creationId="{3DA167A9-82DE-49D1-A9FA-ABF87948B744}"/>
          </ac:picMkLst>
        </pc:picChg>
        <pc:picChg chg="mod">
          <ac:chgData name="Jonathan Loo" userId="d2d72d48b56f45d8" providerId="LiveId" clId="{B816A1F6-97B7-4ACD-A812-B0A1120B03B6}" dt="2020-11-23T19:59:35.305" v="27042" actId="1035"/>
          <ac:picMkLst>
            <pc:docMk/>
            <pc:sldMk cId="164054141" sldId="535"/>
            <ac:picMk id="425" creationId="{AAA9389B-0C6F-4922-B0D4-E50002BF8757}"/>
          </ac:picMkLst>
        </pc:picChg>
        <pc:picChg chg="mod">
          <ac:chgData name="Jonathan Loo" userId="d2d72d48b56f45d8" providerId="LiveId" clId="{B816A1F6-97B7-4ACD-A812-B0A1120B03B6}" dt="2020-11-23T19:59:35.305" v="27042" actId="1035"/>
          <ac:picMkLst>
            <pc:docMk/>
            <pc:sldMk cId="164054141" sldId="535"/>
            <ac:picMk id="429" creationId="{767787F9-F35F-470C-BA20-C6C75CD276B3}"/>
          </ac:picMkLst>
        </pc:picChg>
        <pc:picChg chg="add del mod">
          <ac:chgData name="Jonathan Loo" userId="d2d72d48b56f45d8" providerId="LiveId" clId="{B816A1F6-97B7-4ACD-A812-B0A1120B03B6}" dt="2020-11-21T20:13:07.302" v="13962" actId="478"/>
          <ac:picMkLst>
            <pc:docMk/>
            <pc:sldMk cId="164054141" sldId="535"/>
            <ac:picMk id="448" creationId="{E3C3FFD6-DC71-47AD-95A1-5036E47050D2}"/>
          </ac:picMkLst>
        </pc:picChg>
        <pc:picChg chg="del mod ord">
          <ac:chgData name="Jonathan Loo" userId="d2d72d48b56f45d8" providerId="LiveId" clId="{B816A1F6-97B7-4ACD-A812-B0A1120B03B6}" dt="2020-11-21T20:17:03.476" v="14055" actId="478"/>
          <ac:picMkLst>
            <pc:docMk/>
            <pc:sldMk cId="164054141" sldId="535"/>
            <ac:picMk id="450" creationId="{C7C04BAB-3DB2-4C14-8CD9-12BB75B91E08}"/>
          </ac:picMkLst>
        </pc:picChg>
        <pc:picChg chg="del mod ord">
          <ac:chgData name="Jonathan Loo" userId="d2d72d48b56f45d8" providerId="LiveId" clId="{B816A1F6-97B7-4ACD-A812-B0A1120B03B6}" dt="2020-11-23T10:03:22.262" v="18617" actId="478"/>
          <ac:picMkLst>
            <pc:docMk/>
            <pc:sldMk cId="164054141" sldId="535"/>
            <ac:picMk id="451" creationId="{6172DCFF-013B-41D0-BF5D-836EE8E6832B}"/>
          </ac:picMkLst>
        </pc:picChg>
        <pc:picChg chg="del mod ord">
          <ac:chgData name="Jonathan Loo" userId="d2d72d48b56f45d8" providerId="LiveId" clId="{B816A1F6-97B7-4ACD-A812-B0A1120B03B6}" dt="2020-11-21T20:14:54.167" v="13994" actId="478"/>
          <ac:picMkLst>
            <pc:docMk/>
            <pc:sldMk cId="164054141" sldId="535"/>
            <ac:picMk id="452" creationId="{927C6E04-B0D1-470F-9E61-ECFE91645388}"/>
          </ac:picMkLst>
        </pc:picChg>
        <pc:picChg chg="del mod ord">
          <ac:chgData name="Jonathan Loo" userId="d2d72d48b56f45d8" providerId="LiveId" clId="{B816A1F6-97B7-4ACD-A812-B0A1120B03B6}" dt="2020-11-21T20:16:34.713" v="14025" actId="478"/>
          <ac:picMkLst>
            <pc:docMk/>
            <pc:sldMk cId="164054141" sldId="535"/>
            <ac:picMk id="454" creationId="{D7768EE3-2C07-4CC9-B3CB-2D1CCB9DB4FF}"/>
          </ac:picMkLst>
        </pc:picChg>
        <pc:picChg chg="del mod ord">
          <ac:chgData name="Jonathan Loo" userId="d2d72d48b56f45d8" providerId="LiveId" clId="{B816A1F6-97B7-4ACD-A812-B0A1120B03B6}" dt="2020-11-23T10:25:06.862" v="19773" actId="478"/>
          <ac:picMkLst>
            <pc:docMk/>
            <pc:sldMk cId="164054141" sldId="535"/>
            <ac:picMk id="455" creationId="{7AF2E157-0B42-4AF6-91D0-BF910A9061E9}"/>
          </ac:picMkLst>
        </pc:picChg>
        <pc:picChg chg="del mod ord">
          <ac:chgData name="Jonathan Loo" userId="d2d72d48b56f45d8" providerId="LiveId" clId="{B816A1F6-97B7-4ACD-A812-B0A1120B03B6}" dt="2020-11-21T20:16:45.289" v="14040" actId="478"/>
          <ac:picMkLst>
            <pc:docMk/>
            <pc:sldMk cId="164054141" sldId="535"/>
            <ac:picMk id="456" creationId="{F51EACFD-0CD5-47E4-96AE-74C53AFA594A}"/>
          </ac:picMkLst>
        </pc:picChg>
        <pc:picChg chg="del mod ord">
          <ac:chgData name="Jonathan Loo" userId="d2d72d48b56f45d8" providerId="LiveId" clId="{B816A1F6-97B7-4ACD-A812-B0A1120B03B6}" dt="2020-11-21T20:21:43.153" v="14155" actId="478"/>
          <ac:picMkLst>
            <pc:docMk/>
            <pc:sldMk cId="164054141" sldId="535"/>
            <ac:picMk id="458" creationId="{A8616A1A-D07A-4CC2-89C4-214B806D5558}"/>
          </ac:picMkLst>
        </pc:picChg>
        <pc:picChg chg="add del mod ord">
          <ac:chgData name="Jonathan Loo" userId="d2d72d48b56f45d8" providerId="LiveId" clId="{B816A1F6-97B7-4ACD-A812-B0A1120B03B6}" dt="2020-11-23T10:07:19.782" v="18951" actId="478"/>
          <ac:picMkLst>
            <pc:docMk/>
            <pc:sldMk cId="164054141" sldId="535"/>
            <ac:picMk id="458" creationId="{E6BA288D-5E19-4372-94FE-F4E548FD2085}"/>
          </ac:picMkLst>
        </pc:picChg>
        <pc:picChg chg="del mod ord">
          <ac:chgData name="Jonathan Loo" userId="d2d72d48b56f45d8" providerId="LiveId" clId="{B816A1F6-97B7-4ACD-A812-B0A1120B03B6}" dt="2020-11-21T20:19:38.726" v="14089" actId="478"/>
          <ac:picMkLst>
            <pc:docMk/>
            <pc:sldMk cId="164054141" sldId="535"/>
            <ac:picMk id="462" creationId="{096EB52A-AE15-4ACA-8137-4F85FD97C42C}"/>
          </ac:picMkLst>
        </pc:picChg>
        <pc:picChg chg="del mod ord">
          <ac:chgData name="Jonathan Loo" userId="d2d72d48b56f45d8" providerId="LiveId" clId="{B816A1F6-97B7-4ACD-A812-B0A1120B03B6}" dt="2020-11-24T09:34:32.076" v="29182" actId="478"/>
          <ac:picMkLst>
            <pc:docMk/>
            <pc:sldMk cId="164054141" sldId="535"/>
            <ac:picMk id="462" creationId="{6247BD29-A3F6-4818-B479-7C798B23FEBD}"/>
          </ac:picMkLst>
        </pc:picChg>
        <pc:picChg chg="del mod ord">
          <ac:chgData name="Jonathan Loo" userId="d2d72d48b56f45d8" providerId="LiveId" clId="{B816A1F6-97B7-4ACD-A812-B0A1120B03B6}" dt="2020-11-23T19:59:56.474" v="27053" actId="478"/>
          <ac:picMkLst>
            <pc:docMk/>
            <pc:sldMk cId="164054141" sldId="535"/>
            <ac:picMk id="464" creationId="{0E6EA5D5-8CF8-4648-AE62-DE75992F2D2C}"/>
          </ac:picMkLst>
        </pc:picChg>
        <pc:picChg chg="del mod ord">
          <ac:chgData name="Jonathan Loo" userId="d2d72d48b56f45d8" providerId="LiveId" clId="{B816A1F6-97B7-4ACD-A812-B0A1120B03B6}" dt="2020-11-21T20:23:12.788" v="14207" actId="478"/>
          <ac:picMkLst>
            <pc:docMk/>
            <pc:sldMk cId="164054141" sldId="535"/>
            <ac:picMk id="464" creationId="{781F12DC-4C93-4421-816C-1F5B1C331B6A}"/>
          </ac:picMkLst>
        </pc:picChg>
        <pc:picChg chg="add del mod">
          <ac:chgData name="Jonathan Loo" userId="d2d72d48b56f45d8" providerId="LiveId" clId="{B816A1F6-97B7-4ACD-A812-B0A1120B03B6}" dt="2020-11-21T20:18:37.945" v="14071" actId="478"/>
          <ac:picMkLst>
            <pc:docMk/>
            <pc:sldMk cId="164054141" sldId="535"/>
            <ac:picMk id="465" creationId="{5EB6945C-AD20-4320-8567-CB0CD6AFC352}"/>
          </ac:picMkLst>
        </pc:picChg>
        <pc:picChg chg="del mod ord">
          <ac:chgData name="Jonathan Loo" userId="d2d72d48b56f45d8" providerId="LiveId" clId="{B816A1F6-97B7-4ACD-A812-B0A1120B03B6}" dt="2020-11-23T19:51:44.815" v="26816" actId="478"/>
          <ac:picMkLst>
            <pc:docMk/>
            <pc:sldMk cId="164054141" sldId="535"/>
            <ac:picMk id="466" creationId="{CF191FD8-E3CE-4AB0-9597-AB9147568174}"/>
          </ac:picMkLst>
        </pc:picChg>
        <pc:picChg chg="del mod ord">
          <ac:chgData name="Jonathan Loo" userId="d2d72d48b56f45d8" providerId="LiveId" clId="{B816A1F6-97B7-4ACD-A812-B0A1120B03B6}" dt="2020-11-21T20:20:39.122" v="14122" actId="478"/>
          <ac:picMkLst>
            <pc:docMk/>
            <pc:sldMk cId="164054141" sldId="535"/>
            <ac:picMk id="467" creationId="{F5EFB982-8CDE-455E-A1AC-C1CBA6BB7DC7}"/>
          </ac:picMkLst>
        </pc:picChg>
        <pc:picChg chg="del mod ord">
          <ac:chgData name="Jonathan Loo" userId="d2d72d48b56f45d8" providerId="LiveId" clId="{B816A1F6-97B7-4ACD-A812-B0A1120B03B6}" dt="2020-11-23T19:51:38.115" v="26787" actId="478"/>
          <ac:picMkLst>
            <pc:docMk/>
            <pc:sldMk cId="164054141" sldId="535"/>
            <ac:picMk id="468" creationId="{D4AB1DB6-6709-43E5-9231-EEE21E705524}"/>
          </ac:picMkLst>
        </pc:picChg>
        <pc:picChg chg="del mod ord">
          <ac:chgData name="Jonathan Loo" userId="d2d72d48b56f45d8" providerId="LiveId" clId="{B816A1F6-97B7-4ACD-A812-B0A1120B03B6}" dt="2020-11-21T20:20:07.586" v="14106" actId="478"/>
          <ac:picMkLst>
            <pc:docMk/>
            <pc:sldMk cId="164054141" sldId="535"/>
            <ac:picMk id="469" creationId="{E505BBB2-D8BC-4F3E-9B96-CF3B01EC339F}"/>
          </ac:picMkLst>
        </pc:picChg>
        <pc:picChg chg="add del mod ord">
          <ac:chgData name="Jonathan Loo" userId="d2d72d48b56f45d8" providerId="LiveId" clId="{B816A1F6-97B7-4ACD-A812-B0A1120B03B6}" dt="2020-11-23T19:26:18.387" v="25894" actId="478"/>
          <ac:picMkLst>
            <pc:docMk/>
            <pc:sldMk cId="164054141" sldId="535"/>
            <ac:picMk id="470" creationId="{FB040FC8-B89D-43AE-BE57-B2908C27AA4D}"/>
          </ac:picMkLst>
        </pc:picChg>
        <pc:picChg chg="del mod ord">
          <ac:chgData name="Jonathan Loo" userId="d2d72d48b56f45d8" providerId="LiveId" clId="{B816A1F6-97B7-4ACD-A812-B0A1120B03B6}" dt="2020-11-21T20:21:18.196" v="14138" actId="478"/>
          <ac:picMkLst>
            <pc:docMk/>
            <pc:sldMk cId="164054141" sldId="535"/>
            <ac:picMk id="471" creationId="{9595BB7B-0859-4C8F-B8B8-6D397EC4D03F}"/>
          </ac:picMkLst>
        </pc:picChg>
        <pc:picChg chg="add del mod ord">
          <ac:chgData name="Jonathan Loo" userId="d2d72d48b56f45d8" providerId="LiveId" clId="{B816A1F6-97B7-4ACD-A812-B0A1120B03B6}" dt="2020-11-23T10:07:08.210" v="18933"/>
          <ac:picMkLst>
            <pc:docMk/>
            <pc:sldMk cId="164054141" sldId="535"/>
            <ac:picMk id="472" creationId="{F0287AFD-EB62-4B5C-95BC-E3F899C75F99}"/>
          </ac:picMkLst>
        </pc:picChg>
        <pc:picChg chg="del mod ord">
          <ac:chgData name="Jonathan Loo" userId="d2d72d48b56f45d8" providerId="LiveId" clId="{B816A1F6-97B7-4ACD-A812-B0A1120B03B6}" dt="2020-11-21T20:21:52.509" v="14168" actId="478"/>
          <ac:picMkLst>
            <pc:docMk/>
            <pc:sldMk cId="164054141" sldId="535"/>
            <ac:picMk id="473" creationId="{40BD5483-47BD-423E-BB11-D69D1155ADCC}"/>
          </ac:picMkLst>
        </pc:picChg>
        <pc:picChg chg="del mod ord">
          <ac:chgData name="Jonathan Loo" userId="d2d72d48b56f45d8" providerId="LiveId" clId="{B816A1F6-97B7-4ACD-A812-B0A1120B03B6}" dt="2020-11-23T10:07:02.828" v="18908"/>
          <ac:picMkLst>
            <pc:docMk/>
            <pc:sldMk cId="164054141" sldId="535"/>
            <ac:picMk id="474" creationId="{CC68A595-FDD3-4A85-8EAA-55EDF9B51AF1}"/>
          </ac:picMkLst>
        </pc:picChg>
        <pc:picChg chg="del mod ord">
          <ac:chgData name="Jonathan Loo" userId="d2d72d48b56f45d8" providerId="LiveId" clId="{B816A1F6-97B7-4ACD-A812-B0A1120B03B6}" dt="2020-11-21T20:22:05.651" v="14184" actId="478"/>
          <ac:picMkLst>
            <pc:docMk/>
            <pc:sldMk cId="164054141" sldId="535"/>
            <ac:picMk id="475" creationId="{E2FC35A9-4379-4D73-A9BC-BD37065900DF}"/>
          </ac:picMkLst>
        </pc:picChg>
        <pc:picChg chg="del mod ord">
          <ac:chgData name="Jonathan Loo" userId="d2d72d48b56f45d8" providerId="LiveId" clId="{B816A1F6-97B7-4ACD-A812-B0A1120B03B6}" dt="2020-11-23T19:19:23.984" v="25758" actId="478"/>
          <ac:picMkLst>
            <pc:docMk/>
            <pc:sldMk cId="164054141" sldId="535"/>
            <ac:picMk id="476" creationId="{076055F2-5978-4808-8AE4-32A7C1816C4B}"/>
          </ac:picMkLst>
        </pc:picChg>
        <pc:picChg chg="del mod ord">
          <ac:chgData name="Jonathan Loo" userId="d2d72d48b56f45d8" providerId="LiveId" clId="{B816A1F6-97B7-4ACD-A812-B0A1120B03B6}" dt="2020-11-21T20:23:49.108" v="14264" actId="478"/>
          <ac:picMkLst>
            <pc:docMk/>
            <pc:sldMk cId="164054141" sldId="535"/>
            <ac:picMk id="477" creationId="{8CA32924-4535-4A54-9FA7-48111D19B3CA}"/>
          </ac:picMkLst>
        </pc:picChg>
        <pc:picChg chg="del mod ord">
          <ac:chgData name="Jonathan Loo" userId="d2d72d48b56f45d8" providerId="LiveId" clId="{B816A1F6-97B7-4ACD-A812-B0A1120B03B6}" dt="2020-11-21T20:23:42.196" v="14248" actId="478"/>
          <ac:picMkLst>
            <pc:docMk/>
            <pc:sldMk cId="164054141" sldId="535"/>
            <ac:picMk id="479" creationId="{049DA367-4304-4421-A108-E5D68536449B}"/>
          </ac:picMkLst>
        </pc:picChg>
        <pc:picChg chg="del mod ord">
          <ac:chgData name="Jonathan Loo" userId="d2d72d48b56f45d8" providerId="LiveId" clId="{B816A1F6-97B7-4ACD-A812-B0A1120B03B6}" dt="2020-11-21T20:24:03.173" v="14280" actId="478"/>
          <ac:picMkLst>
            <pc:docMk/>
            <pc:sldMk cId="164054141" sldId="535"/>
            <ac:picMk id="481" creationId="{F70C1B56-C5A5-4221-8A20-1B3AE96B8C44}"/>
          </ac:picMkLst>
        </pc:picChg>
        <pc:picChg chg="add del mod">
          <ac:chgData name="Jonathan Loo" userId="d2d72d48b56f45d8" providerId="LiveId" clId="{B816A1F6-97B7-4ACD-A812-B0A1120B03B6}" dt="2020-11-21T20:23:22.636" v="14220" actId="478"/>
          <ac:picMkLst>
            <pc:docMk/>
            <pc:sldMk cId="164054141" sldId="535"/>
            <ac:picMk id="483" creationId="{0056DABE-540F-45BC-83D0-B66896546372}"/>
          </ac:picMkLst>
        </pc:picChg>
        <pc:picChg chg="del mod ord">
          <ac:chgData name="Jonathan Loo" userId="d2d72d48b56f45d8" providerId="LiveId" clId="{B816A1F6-97B7-4ACD-A812-B0A1120B03B6}" dt="2020-11-23T19:22:42.519" v="25822" actId="478"/>
          <ac:picMkLst>
            <pc:docMk/>
            <pc:sldMk cId="164054141" sldId="535"/>
            <ac:picMk id="485" creationId="{B0B350FF-5734-4806-BC1A-87BF320D9AD9}"/>
          </ac:picMkLst>
        </pc:picChg>
        <pc:picChg chg="del mod ord">
          <ac:chgData name="Jonathan Loo" userId="d2d72d48b56f45d8" providerId="LiveId" clId="{B816A1F6-97B7-4ACD-A812-B0A1120B03B6}" dt="2020-11-21T20:23:33.455" v="14235" actId="478"/>
          <ac:picMkLst>
            <pc:docMk/>
            <pc:sldMk cId="164054141" sldId="535"/>
            <ac:picMk id="487" creationId="{8B2FBCA5-AB08-4DC2-961D-5E315E5FEE40}"/>
          </ac:picMkLst>
        </pc:picChg>
        <pc:picChg chg="del mod ord">
          <ac:chgData name="Jonathan Loo" userId="d2d72d48b56f45d8" providerId="LiveId" clId="{B816A1F6-97B7-4ACD-A812-B0A1120B03B6}" dt="2020-11-21T20:26:50.623" v="14337" actId="478"/>
          <ac:picMkLst>
            <pc:docMk/>
            <pc:sldMk cId="164054141" sldId="535"/>
            <ac:picMk id="489" creationId="{06F61304-9648-4390-B6A3-8135BD66EF1D}"/>
          </ac:picMkLst>
        </pc:picChg>
        <pc:picChg chg="del mod ord">
          <ac:chgData name="Jonathan Loo" userId="d2d72d48b56f45d8" providerId="LiveId" clId="{B816A1F6-97B7-4ACD-A812-B0A1120B03B6}" dt="2020-11-23T09:50:58.179" v="17866" actId="478"/>
          <ac:picMkLst>
            <pc:docMk/>
            <pc:sldMk cId="164054141" sldId="535"/>
            <ac:picMk id="491" creationId="{10F7956F-F676-4EF7-885E-FE0B0B625B73}"/>
          </ac:picMkLst>
        </pc:picChg>
        <pc:picChg chg="del mod ord">
          <ac:chgData name="Jonathan Loo" userId="d2d72d48b56f45d8" providerId="LiveId" clId="{B816A1F6-97B7-4ACD-A812-B0A1120B03B6}" dt="2020-11-23T09:50:29.183" v="17822" actId="478"/>
          <ac:picMkLst>
            <pc:docMk/>
            <pc:sldMk cId="164054141" sldId="535"/>
            <ac:picMk id="493" creationId="{09A75FAB-4245-46C9-ABC2-240B0019A5C2}"/>
          </ac:picMkLst>
        </pc:picChg>
        <pc:picChg chg="del mod ord">
          <ac:chgData name="Jonathan Loo" userId="d2d72d48b56f45d8" providerId="LiveId" clId="{B816A1F6-97B7-4ACD-A812-B0A1120B03B6}" dt="2020-11-23T09:55:47.279" v="18017" actId="478"/>
          <ac:picMkLst>
            <pc:docMk/>
            <pc:sldMk cId="164054141" sldId="535"/>
            <ac:picMk id="495" creationId="{3FEFDE5C-E7E0-4C86-A4AD-3A0DA0ECF39B}"/>
          </ac:picMkLst>
        </pc:picChg>
        <pc:picChg chg="add del mod">
          <ac:chgData name="Jonathan Loo" userId="d2d72d48b56f45d8" providerId="LiveId" clId="{B816A1F6-97B7-4ACD-A812-B0A1120B03B6}" dt="2020-11-21T20:25:05.053" v="14299" actId="478"/>
          <ac:picMkLst>
            <pc:docMk/>
            <pc:sldMk cId="164054141" sldId="535"/>
            <ac:picMk id="496" creationId="{215A191C-F9D5-4DCB-8EAF-03E609B2C31A}"/>
          </ac:picMkLst>
        </pc:picChg>
        <pc:picChg chg="del mod ord">
          <ac:chgData name="Jonathan Loo" userId="d2d72d48b56f45d8" providerId="LiveId" clId="{B816A1F6-97B7-4ACD-A812-B0A1120B03B6}" dt="2020-11-23T10:05:00.393" v="18804" actId="478"/>
          <ac:picMkLst>
            <pc:docMk/>
            <pc:sldMk cId="164054141" sldId="535"/>
            <ac:picMk id="498" creationId="{C9E71440-B43E-4833-A083-92893C8C0C6B}"/>
          </ac:picMkLst>
        </pc:picChg>
        <pc:picChg chg="del mod ord">
          <ac:chgData name="Jonathan Loo" userId="d2d72d48b56f45d8" providerId="LiveId" clId="{B816A1F6-97B7-4ACD-A812-B0A1120B03B6}" dt="2020-11-23T10:10:43.235" v="19047" actId="478"/>
          <ac:picMkLst>
            <pc:docMk/>
            <pc:sldMk cId="164054141" sldId="535"/>
            <ac:picMk id="499" creationId="{25788D98-4FA9-4C95-9E10-DD72EC7A73B4}"/>
          </ac:picMkLst>
        </pc:picChg>
        <pc:picChg chg="add del mod">
          <ac:chgData name="Jonathan Loo" userId="d2d72d48b56f45d8" providerId="LiveId" clId="{B816A1F6-97B7-4ACD-A812-B0A1120B03B6}" dt="2020-11-21T20:25:29.061" v="14316" actId="478"/>
          <ac:picMkLst>
            <pc:docMk/>
            <pc:sldMk cId="164054141" sldId="535"/>
            <ac:picMk id="499" creationId="{3896EDD5-F046-49DA-B58C-8449E8E420A6}"/>
          </ac:picMkLst>
        </pc:picChg>
        <pc:picChg chg="del mod ord">
          <ac:chgData name="Jonathan Loo" userId="d2d72d48b56f45d8" providerId="LiveId" clId="{B816A1F6-97B7-4ACD-A812-B0A1120B03B6}" dt="2020-11-23T10:04:51.354" v="18780" actId="478"/>
          <ac:picMkLst>
            <pc:docMk/>
            <pc:sldMk cId="164054141" sldId="535"/>
            <ac:picMk id="501" creationId="{C46CCFBD-DC67-4D64-8BAE-16D693534F62}"/>
          </ac:picMkLst>
        </pc:picChg>
        <pc:picChg chg="del mod ord">
          <ac:chgData name="Jonathan Loo" userId="d2d72d48b56f45d8" providerId="LiveId" clId="{B816A1F6-97B7-4ACD-A812-B0A1120B03B6}" dt="2020-11-23T10:11:09.285" v="19059" actId="478"/>
          <ac:picMkLst>
            <pc:docMk/>
            <pc:sldMk cId="164054141" sldId="535"/>
            <ac:picMk id="502" creationId="{9122AEC7-8207-409E-99AE-252F6D6CBE7D}"/>
          </ac:picMkLst>
        </pc:picChg>
        <pc:picChg chg="add del mod">
          <ac:chgData name="Jonathan Loo" userId="d2d72d48b56f45d8" providerId="LiveId" clId="{B816A1F6-97B7-4ACD-A812-B0A1120B03B6}" dt="2020-11-23T19:30:10.309" v="26060" actId="478"/>
          <ac:picMkLst>
            <pc:docMk/>
            <pc:sldMk cId="164054141" sldId="535"/>
            <ac:picMk id="503" creationId="{8AB9CBBC-861D-47B1-8238-479555721184}"/>
          </ac:picMkLst>
        </pc:picChg>
        <pc:picChg chg="del mod ord">
          <ac:chgData name="Jonathan Loo" userId="d2d72d48b56f45d8" providerId="LiveId" clId="{B816A1F6-97B7-4ACD-A812-B0A1120B03B6}" dt="2020-11-23T19:51:30.624" v="26757" actId="478"/>
          <ac:picMkLst>
            <pc:docMk/>
            <pc:sldMk cId="164054141" sldId="535"/>
            <ac:picMk id="505" creationId="{AD43243F-62AC-4EE8-A95D-1B62322702FA}"/>
          </ac:picMkLst>
        </pc:picChg>
        <pc:picChg chg="del mod">
          <ac:chgData name="Jonathan Loo" userId="d2d72d48b56f45d8" providerId="LiveId" clId="{B816A1F6-97B7-4ACD-A812-B0A1120B03B6}" dt="2020-11-23T10:11:20.940" v="19069" actId="478"/>
          <ac:picMkLst>
            <pc:docMk/>
            <pc:sldMk cId="164054141" sldId="535"/>
            <ac:picMk id="507" creationId="{FE13C4BC-BC70-457B-B722-A7934A32FB4C}"/>
          </ac:picMkLst>
        </pc:picChg>
        <pc:picChg chg="del mod ord">
          <ac:chgData name="Jonathan Loo" userId="d2d72d48b56f45d8" providerId="LiveId" clId="{B816A1F6-97B7-4ACD-A812-B0A1120B03B6}" dt="2020-11-23T10:11:28.656" v="19082" actId="478"/>
          <ac:picMkLst>
            <pc:docMk/>
            <pc:sldMk cId="164054141" sldId="535"/>
            <ac:picMk id="509" creationId="{75F18E09-313F-4D8A-8FAF-8A6CC9D57BAA}"/>
          </ac:picMkLst>
        </pc:picChg>
        <pc:picChg chg="add del mod ord">
          <ac:chgData name="Jonathan Loo" userId="d2d72d48b56f45d8" providerId="LiveId" clId="{B816A1F6-97B7-4ACD-A812-B0A1120B03B6}" dt="2020-11-23T10:07:09.947" v="18934" actId="478"/>
          <ac:picMkLst>
            <pc:docMk/>
            <pc:sldMk cId="164054141" sldId="535"/>
            <ac:picMk id="510" creationId="{A7873696-F833-4487-92F7-FED24B2733C5}"/>
          </ac:picMkLst>
        </pc:picChg>
        <pc:picChg chg="add del mod">
          <ac:chgData name="Jonathan Loo" userId="d2d72d48b56f45d8" providerId="LiveId" clId="{B816A1F6-97B7-4ACD-A812-B0A1120B03B6}" dt="2020-11-22T15:02:06.384" v="17684" actId="478"/>
          <ac:picMkLst>
            <pc:docMk/>
            <pc:sldMk cId="164054141" sldId="535"/>
            <ac:picMk id="511" creationId="{F37E9633-EFB6-40B2-B7FA-EB816F0F0BB7}"/>
          </ac:picMkLst>
        </pc:picChg>
        <pc:picChg chg="del mod ord">
          <ac:chgData name="Jonathan Loo" userId="d2d72d48b56f45d8" providerId="LiveId" clId="{B816A1F6-97B7-4ACD-A812-B0A1120B03B6}" dt="2020-11-23T10:11:37.936" v="19095" actId="478"/>
          <ac:picMkLst>
            <pc:docMk/>
            <pc:sldMk cId="164054141" sldId="535"/>
            <ac:picMk id="512" creationId="{539A564E-BCDB-44CC-9E2E-41AE825DC3CB}"/>
          </ac:picMkLst>
        </pc:picChg>
        <pc:picChg chg="del mod ord">
          <ac:chgData name="Jonathan Loo" userId="d2d72d48b56f45d8" providerId="LiveId" clId="{B816A1F6-97B7-4ACD-A812-B0A1120B03B6}" dt="2020-11-22T15:02:26.619" v="17699" actId="478"/>
          <ac:picMkLst>
            <pc:docMk/>
            <pc:sldMk cId="164054141" sldId="535"/>
            <ac:picMk id="513" creationId="{5A9FBE8A-8167-493C-9DA1-A9A5B23D2C52}"/>
          </ac:picMkLst>
        </pc:picChg>
        <pc:picChg chg="del mod ord">
          <ac:chgData name="Jonathan Loo" userId="d2d72d48b56f45d8" providerId="LiveId" clId="{B816A1F6-97B7-4ACD-A812-B0A1120B03B6}" dt="2020-11-23T13:05:15.299" v="22071" actId="478"/>
          <ac:picMkLst>
            <pc:docMk/>
            <pc:sldMk cId="164054141" sldId="535"/>
            <ac:picMk id="514" creationId="{87A5637D-1BD0-4ABC-81A1-6B0E78C9D101}"/>
          </ac:picMkLst>
        </pc:picChg>
        <pc:picChg chg="del mod ord">
          <ac:chgData name="Jonathan Loo" userId="d2d72d48b56f45d8" providerId="LiveId" clId="{B816A1F6-97B7-4ACD-A812-B0A1120B03B6}" dt="2020-11-22T15:03:00.095" v="17714" actId="478"/>
          <ac:picMkLst>
            <pc:docMk/>
            <pc:sldMk cId="164054141" sldId="535"/>
            <ac:picMk id="515" creationId="{3F093CB0-305E-4DC7-B08F-344FD8149AD4}"/>
          </ac:picMkLst>
        </pc:picChg>
        <pc:picChg chg="del mod ord">
          <ac:chgData name="Jonathan Loo" userId="d2d72d48b56f45d8" providerId="LiveId" clId="{B816A1F6-97B7-4ACD-A812-B0A1120B03B6}" dt="2020-11-23T10:12:31.230" v="19178"/>
          <ac:picMkLst>
            <pc:docMk/>
            <pc:sldMk cId="164054141" sldId="535"/>
            <ac:picMk id="516" creationId="{610E16C7-C3AD-4DB1-A2FC-766C1D593AEF}"/>
          </ac:picMkLst>
        </pc:picChg>
        <pc:picChg chg="del mod ord">
          <ac:chgData name="Jonathan Loo" userId="d2d72d48b56f45d8" providerId="LiveId" clId="{B816A1F6-97B7-4ACD-A812-B0A1120B03B6}" dt="2020-11-22T15:03:08.991" v="17717" actId="478"/>
          <ac:picMkLst>
            <pc:docMk/>
            <pc:sldMk cId="164054141" sldId="535"/>
            <ac:picMk id="517" creationId="{DBABD6AA-A7A3-4817-9007-9ED1C414526C}"/>
          </ac:picMkLst>
        </pc:picChg>
        <pc:picChg chg="del mod">
          <ac:chgData name="Jonathan Loo" userId="d2d72d48b56f45d8" providerId="LiveId" clId="{B816A1F6-97B7-4ACD-A812-B0A1120B03B6}" dt="2020-11-23T10:04:04.519" v="18663" actId="478"/>
          <ac:picMkLst>
            <pc:docMk/>
            <pc:sldMk cId="164054141" sldId="535"/>
            <ac:picMk id="519" creationId="{BF02D82C-98F2-4895-9B51-22DA82BDF6D5}"/>
          </ac:picMkLst>
        </pc:picChg>
        <pc:picChg chg="del mod ord">
          <ac:chgData name="Jonathan Loo" userId="d2d72d48b56f45d8" providerId="LiveId" clId="{B816A1F6-97B7-4ACD-A812-B0A1120B03B6}" dt="2020-11-23T10:16:32.264" v="19362"/>
          <ac:picMkLst>
            <pc:docMk/>
            <pc:sldMk cId="164054141" sldId="535"/>
            <ac:picMk id="530" creationId="{6D3C4EB4-DEBD-44FB-97EF-286A8A0E79A7}"/>
          </ac:picMkLst>
        </pc:picChg>
        <pc:picChg chg="del mod ord">
          <ac:chgData name="Jonathan Loo" userId="d2d72d48b56f45d8" providerId="LiveId" clId="{B816A1F6-97B7-4ACD-A812-B0A1120B03B6}" dt="2020-11-23T10:17:10.417" v="19438" actId="478"/>
          <ac:picMkLst>
            <pc:docMk/>
            <pc:sldMk cId="164054141" sldId="535"/>
            <ac:picMk id="532" creationId="{DE53A07A-C1A5-47B9-9BF4-BD2D7B663037}"/>
          </ac:picMkLst>
        </pc:picChg>
        <pc:picChg chg="del mod ord">
          <ac:chgData name="Jonathan Loo" userId="d2d72d48b56f45d8" providerId="LiveId" clId="{B816A1F6-97B7-4ACD-A812-B0A1120B03B6}" dt="2020-11-23T19:36:13.987" v="26202" actId="478"/>
          <ac:picMkLst>
            <pc:docMk/>
            <pc:sldMk cId="164054141" sldId="535"/>
            <ac:picMk id="534" creationId="{20EA547E-9EE2-4FE5-B90A-B8B8F9A1D937}"/>
          </ac:picMkLst>
        </pc:picChg>
        <pc:picChg chg="add del mod ord">
          <ac:chgData name="Jonathan Loo" userId="d2d72d48b56f45d8" providerId="LiveId" clId="{B816A1F6-97B7-4ACD-A812-B0A1120B03B6}" dt="2020-11-23T10:27:58.880" v="19951" actId="478"/>
          <ac:picMkLst>
            <pc:docMk/>
            <pc:sldMk cId="164054141" sldId="535"/>
            <ac:picMk id="543" creationId="{AD43DE0C-E188-46EF-89F9-D4577417F4F2}"/>
          </ac:picMkLst>
        </pc:picChg>
        <pc:picChg chg="del mod ord">
          <ac:chgData name="Jonathan Loo" userId="d2d72d48b56f45d8" providerId="LiveId" clId="{B816A1F6-97B7-4ACD-A812-B0A1120B03B6}" dt="2020-11-23T10:25:33.857" v="19818" actId="478"/>
          <ac:picMkLst>
            <pc:docMk/>
            <pc:sldMk cId="164054141" sldId="535"/>
            <ac:picMk id="545" creationId="{F2DECCBF-AF48-4B76-B23E-35F1123A0078}"/>
          </ac:picMkLst>
        </pc:picChg>
        <pc:picChg chg="del mod ord">
          <ac:chgData name="Jonathan Loo" userId="d2d72d48b56f45d8" providerId="LiveId" clId="{B816A1F6-97B7-4ACD-A812-B0A1120B03B6}" dt="2020-11-23T10:25:43.101" v="19893" actId="478"/>
          <ac:picMkLst>
            <pc:docMk/>
            <pc:sldMk cId="164054141" sldId="535"/>
            <ac:picMk id="548" creationId="{774CE759-194D-4159-B817-B2B4003E037A}"/>
          </ac:picMkLst>
        </pc:picChg>
        <pc:picChg chg="del mod ord">
          <ac:chgData name="Jonathan Loo" userId="d2d72d48b56f45d8" providerId="LiveId" clId="{B816A1F6-97B7-4ACD-A812-B0A1120B03B6}" dt="2020-11-23T10:27:57.568" v="19950" actId="478"/>
          <ac:picMkLst>
            <pc:docMk/>
            <pc:sldMk cId="164054141" sldId="535"/>
            <ac:picMk id="551" creationId="{C6B670F3-9599-4086-B729-1D74F09EE1BD}"/>
          </ac:picMkLst>
        </pc:picChg>
        <pc:picChg chg="mod ord">
          <ac:chgData name="Jonathan Loo" userId="d2d72d48b56f45d8" providerId="LiveId" clId="{B816A1F6-97B7-4ACD-A812-B0A1120B03B6}" dt="2020-11-23T10:25:43.132" v="19926" actId="962"/>
          <ac:picMkLst>
            <pc:docMk/>
            <pc:sldMk cId="164054141" sldId="535"/>
            <ac:picMk id="554" creationId="{006F1993-F63D-484F-BBED-D1452B686303}"/>
          </ac:picMkLst>
        </pc:picChg>
        <pc:picChg chg="del mod ord">
          <ac:chgData name="Jonathan Loo" userId="d2d72d48b56f45d8" providerId="LiveId" clId="{B816A1F6-97B7-4ACD-A812-B0A1120B03B6}" dt="2020-11-23T10:29:19.286" v="19984" actId="478"/>
          <ac:picMkLst>
            <pc:docMk/>
            <pc:sldMk cId="164054141" sldId="535"/>
            <ac:picMk id="557" creationId="{126A1F97-5A05-43D2-8C15-C8F13EC51EFF}"/>
          </ac:picMkLst>
        </pc:picChg>
        <pc:picChg chg="del mod ord">
          <ac:chgData name="Jonathan Loo" userId="d2d72d48b56f45d8" providerId="LiveId" clId="{B816A1F6-97B7-4ACD-A812-B0A1120B03B6}" dt="2020-11-24T10:23:41.751" v="30501" actId="478"/>
          <ac:picMkLst>
            <pc:docMk/>
            <pc:sldMk cId="164054141" sldId="535"/>
            <ac:picMk id="559" creationId="{3951FCBC-98B2-4AA1-A30D-9734074623EF}"/>
          </ac:picMkLst>
        </pc:picChg>
        <pc:picChg chg="del mod ord">
          <ac:chgData name="Jonathan Loo" userId="d2d72d48b56f45d8" providerId="LiveId" clId="{B816A1F6-97B7-4ACD-A812-B0A1120B03B6}" dt="2020-11-23T13:05:23.621" v="22088" actId="478"/>
          <ac:picMkLst>
            <pc:docMk/>
            <pc:sldMk cId="164054141" sldId="535"/>
            <ac:picMk id="561" creationId="{C769683C-35E4-4F9C-8C10-98DA8CB3DFC2}"/>
          </ac:picMkLst>
        </pc:picChg>
        <pc:picChg chg="del mod ord">
          <ac:chgData name="Jonathan Loo" userId="d2d72d48b56f45d8" providerId="LiveId" clId="{B816A1F6-97B7-4ACD-A812-B0A1120B03B6}" dt="2020-11-23T19:52:11.953" v="26927" actId="478"/>
          <ac:picMkLst>
            <pc:docMk/>
            <pc:sldMk cId="164054141" sldId="535"/>
            <ac:picMk id="563" creationId="{8018D99F-83F6-4A6D-B18D-79519CD8A7FA}"/>
          </ac:picMkLst>
        </pc:picChg>
        <pc:picChg chg="del mod ord">
          <ac:chgData name="Jonathan Loo" userId="d2d72d48b56f45d8" providerId="LiveId" clId="{B816A1F6-97B7-4ACD-A812-B0A1120B03B6}" dt="2020-11-23T19:45:56.338" v="26601" actId="478"/>
          <ac:picMkLst>
            <pc:docMk/>
            <pc:sldMk cId="164054141" sldId="535"/>
            <ac:picMk id="574" creationId="{5FABAF5E-3934-4DAB-AC64-F7C3FA7CB729}"/>
          </ac:picMkLst>
        </pc:picChg>
        <pc:picChg chg="del mod">
          <ac:chgData name="Jonathan Loo" userId="d2d72d48b56f45d8" providerId="LiveId" clId="{B816A1F6-97B7-4ACD-A812-B0A1120B03B6}" dt="2020-11-23T19:59:56.474" v="27053" actId="478"/>
          <ac:picMkLst>
            <pc:docMk/>
            <pc:sldMk cId="164054141" sldId="535"/>
            <ac:picMk id="577" creationId="{AF2748E5-F433-4B36-9D71-0B7CF5B79458}"/>
          </ac:picMkLst>
        </pc:picChg>
        <pc:picChg chg="del mod ord">
          <ac:chgData name="Jonathan Loo" userId="d2d72d48b56f45d8" providerId="LiveId" clId="{B816A1F6-97B7-4ACD-A812-B0A1120B03B6}" dt="2020-11-23T19:52:05.320" v="26909" actId="478"/>
          <ac:picMkLst>
            <pc:docMk/>
            <pc:sldMk cId="164054141" sldId="535"/>
            <ac:picMk id="584" creationId="{607A6E37-4218-473F-BE29-6E6AFB9CC9D0}"/>
          </ac:picMkLst>
        </pc:picChg>
        <pc:picChg chg="del mod ord">
          <ac:chgData name="Jonathan Loo" userId="d2d72d48b56f45d8" providerId="LiveId" clId="{B816A1F6-97B7-4ACD-A812-B0A1120B03B6}" dt="2020-11-23T19:51:58.686" v="26877" actId="478"/>
          <ac:picMkLst>
            <pc:docMk/>
            <pc:sldMk cId="164054141" sldId="535"/>
            <ac:picMk id="586" creationId="{33A14117-6DD8-40AD-99CF-760B66FC481C}"/>
          </ac:picMkLst>
        </pc:picChg>
        <pc:picChg chg="del mod ord">
          <ac:chgData name="Jonathan Loo" userId="d2d72d48b56f45d8" providerId="LiveId" clId="{B816A1F6-97B7-4ACD-A812-B0A1120B03B6}" dt="2020-11-23T19:51:52.305" v="26846" actId="478"/>
          <ac:picMkLst>
            <pc:docMk/>
            <pc:sldMk cId="164054141" sldId="535"/>
            <ac:picMk id="588" creationId="{1E8770FA-DFE4-43E5-8B14-A77790C9E2D4}"/>
          </ac:picMkLst>
        </pc:picChg>
        <pc:picChg chg="del mod ord">
          <ac:chgData name="Jonathan Loo" userId="d2d72d48b56f45d8" providerId="LiveId" clId="{B816A1F6-97B7-4ACD-A812-B0A1120B03B6}" dt="2020-11-23T19:59:56.474" v="27053" actId="478"/>
          <ac:picMkLst>
            <pc:docMk/>
            <pc:sldMk cId="164054141" sldId="535"/>
            <ac:picMk id="590" creationId="{D5B27949-6B18-4CF5-AC1C-543D73171FA0}"/>
          </ac:picMkLst>
        </pc:picChg>
        <pc:picChg chg="del mod ord">
          <ac:chgData name="Jonathan Loo" userId="d2d72d48b56f45d8" providerId="LiveId" clId="{B816A1F6-97B7-4ACD-A812-B0A1120B03B6}" dt="2020-11-24T09:34:32.076" v="29182" actId="478"/>
          <ac:picMkLst>
            <pc:docMk/>
            <pc:sldMk cId="164054141" sldId="535"/>
            <ac:picMk id="592" creationId="{CBB824C7-3B32-4831-B0BF-D080EB5940C0}"/>
          </ac:picMkLst>
        </pc:picChg>
        <pc:picChg chg="mod ord">
          <ac:chgData name="Jonathan Loo" userId="d2d72d48b56f45d8" providerId="LiveId" clId="{B816A1F6-97B7-4ACD-A812-B0A1120B03B6}" dt="2020-11-23T19:59:35.305" v="27042" actId="1035"/>
          <ac:picMkLst>
            <pc:docMk/>
            <pc:sldMk cId="164054141" sldId="535"/>
            <ac:picMk id="594" creationId="{D267A5E9-8664-4273-AF47-E7050477EF5E}"/>
          </ac:picMkLst>
        </pc:picChg>
        <pc:picChg chg="del mod">
          <ac:chgData name="Jonathan Loo" userId="d2d72d48b56f45d8" providerId="LiveId" clId="{B816A1F6-97B7-4ACD-A812-B0A1120B03B6}" dt="2020-11-23T09:57:30.255" v="18234" actId="478"/>
          <ac:picMkLst>
            <pc:docMk/>
            <pc:sldMk cId="164054141" sldId="535"/>
            <ac:picMk id="595" creationId="{30628449-A06F-4316-8BA1-80B4C20E038E}"/>
          </ac:picMkLst>
        </pc:picChg>
        <pc:picChg chg="mod ord">
          <ac:chgData name="Jonathan Loo" userId="d2d72d48b56f45d8" providerId="LiveId" clId="{B816A1F6-97B7-4ACD-A812-B0A1120B03B6}" dt="2020-11-23T19:59:35.305" v="27042" actId="1035"/>
          <ac:picMkLst>
            <pc:docMk/>
            <pc:sldMk cId="164054141" sldId="535"/>
            <ac:picMk id="597" creationId="{349852AD-D09C-4343-91C5-62DC125EEA25}"/>
          </ac:picMkLst>
        </pc:picChg>
        <pc:picChg chg="mod ord">
          <ac:chgData name="Jonathan Loo" userId="d2d72d48b56f45d8" providerId="LiveId" clId="{B816A1F6-97B7-4ACD-A812-B0A1120B03B6}" dt="2020-11-23T19:59:35.305" v="27042" actId="1035"/>
          <ac:picMkLst>
            <pc:docMk/>
            <pc:sldMk cId="164054141" sldId="535"/>
            <ac:picMk id="599" creationId="{95782898-0FED-480E-847A-098135693C9E}"/>
          </ac:picMkLst>
        </pc:picChg>
        <pc:picChg chg="del mod">
          <ac:chgData name="Jonathan Loo" userId="d2d72d48b56f45d8" providerId="LiveId" clId="{B816A1F6-97B7-4ACD-A812-B0A1120B03B6}" dt="2020-11-21T17:44:26.185" v="13462" actId="478"/>
          <ac:picMkLst>
            <pc:docMk/>
            <pc:sldMk cId="164054141" sldId="535"/>
            <ac:picMk id="611" creationId="{65A2988E-6704-4ED9-8CFE-3F0451784393}"/>
          </ac:picMkLst>
        </pc:picChg>
        <pc:picChg chg="del mod">
          <ac:chgData name="Jonathan Loo" userId="d2d72d48b56f45d8" providerId="LiveId" clId="{B816A1F6-97B7-4ACD-A812-B0A1120B03B6}" dt="2020-11-23T10:04:39.999" v="18757" actId="478"/>
          <ac:picMkLst>
            <pc:docMk/>
            <pc:sldMk cId="164054141" sldId="535"/>
            <ac:picMk id="613" creationId="{3A15DC6E-2881-41DC-9851-D7776918E452}"/>
          </ac:picMkLst>
        </pc:picChg>
        <pc:picChg chg="del mod">
          <ac:chgData name="Jonathan Loo" userId="d2d72d48b56f45d8" providerId="LiveId" clId="{B816A1F6-97B7-4ACD-A812-B0A1120B03B6}" dt="2020-11-23T10:04:28.829" v="18713" actId="478"/>
          <ac:picMkLst>
            <pc:docMk/>
            <pc:sldMk cId="164054141" sldId="535"/>
            <ac:picMk id="615" creationId="{CDDC9675-833C-4646-AF95-3E9D1535F4A7}"/>
          </ac:picMkLst>
        </pc:picChg>
        <pc:picChg chg="del mod">
          <ac:chgData name="Jonathan Loo" userId="d2d72d48b56f45d8" providerId="LiveId" clId="{B816A1F6-97B7-4ACD-A812-B0A1120B03B6}" dt="2020-11-23T19:30:10.309" v="26060" actId="478"/>
          <ac:picMkLst>
            <pc:docMk/>
            <pc:sldMk cId="164054141" sldId="535"/>
            <ac:picMk id="617" creationId="{2A5E8FD1-F0C1-45E3-821E-89198F2C6D85}"/>
          </ac:picMkLst>
        </pc:picChg>
        <pc:picChg chg="del mod">
          <ac:chgData name="Jonathan Loo" userId="d2d72d48b56f45d8" providerId="LiveId" clId="{B816A1F6-97B7-4ACD-A812-B0A1120B03B6}" dt="2020-11-23T20:04:06.700" v="27114" actId="478"/>
          <ac:picMkLst>
            <pc:docMk/>
            <pc:sldMk cId="164054141" sldId="535"/>
            <ac:picMk id="619" creationId="{EC4BB9CE-2D45-4F4E-A390-186437F6D0E7}"/>
          </ac:picMkLst>
        </pc:picChg>
        <pc:picChg chg="del">
          <ac:chgData name="Jonathan Loo" userId="d2d72d48b56f45d8" providerId="LiveId" clId="{B816A1F6-97B7-4ACD-A812-B0A1120B03B6}" dt="2020-11-21T18:59:32.080" v="13624" actId="478"/>
          <ac:picMkLst>
            <pc:docMk/>
            <pc:sldMk cId="164054141" sldId="535"/>
            <ac:picMk id="623" creationId="{A6264199-1A1A-43E7-A909-FC756CCBF49B}"/>
          </ac:picMkLst>
        </pc:picChg>
        <pc:picChg chg="del mod ord">
          <ac:chgData name="Jonathan Loo" userId="d2d72d48b56f45d8" providerId="LiveId" clId="{B816A1F6-97B7-4ACD-A812-B0A1120B03B6}" dt="2020-11-24T09:16:26.991" v="28481" actId="478"/>
          <ac:picMkLst>
            <pc:docMk/>
            <pc:sldMk cId="164054141" sldId="535"/>
            <ac:picMk id="627" creationId="{B297879B-2BEA-45FA-A517-79B05D11A2C3}"/>
          </ac:picMkLst>
        </pc:picChg>
        <pc:picChg chg="add del mod ord">
          <ac:chgData name="Jonathan Loo" userId="d2d72d48b56f45d8" providerId="LiveId" clId="{B816A1F6-97B7-4ACD-A812-B0A1120B03B6}" dt="2020-11-24T10:08:09.001" v="29888" actId="478"/>
          <ac:picMkLst>
            <pc:docMk/>
            <pc:sldMk cId="164054141" sldId="535"/>
            <ac:picMk id="636" creationId="{0E23EEFC-65BF-424E-84F7-580B6A13E856}"/>
          </ac:picMkLst>
        </pc:picChg>
        <pc:picChg chg="del mod">
          <ac:chgData name="Jonathan Loo" userId="d2d72d48b56f45d8" providerId="LiveId" clId="{B816A1F6-97B7-4ACD-A812-B0A1120B03B6}" dt="2020-11-23T09:57:40.745" v="18292" actId="478"/>
          <ac:picMkLst>
            <pc:docMk/>
            <pc:sldMk cId="164054141" sldId="535"/>
            <ac:picMk id="652" creationId="{112AB443-7DF9-42F7-A801-42663AABFC02}"/>
          </ac:picMkLst>
        </pc:picChg>
        <pc:picChg chg="del mod">
          <ac:chgData name="Jonathan Loo" userId="d2d72d48b56f45d8" providerId="LiveId" clId="{B816A1F6-97B7-4ACD-A812-B0A1120B03B6}" dt="2020-11-23T09:57:50.501" v="18328" actId="478"/>
          <ac:picMkLst>
            <pc:docMk/>
            <pc:sldMk cId="164054141" sldId="535"/>
            <ac:picMk id="654" creationId="{AD99A3F8-A616-4067-9C79-8A9DF57D319D}"/>
          </ac:picMkLst>
        </pc:picChg>
        <pc:cxnChg chg="add del mod">
          <ac:chgData name="Jonathan Loo" userId="d2d72d48b56f45d8" providerId="LiveId" clId="{B816A1F6-97B7-4ACD-A812-B0A1120B03B6}" dt="2020-11-23T09:52:26.427" v="17912" actId="478"/>
          <ac:cxnSpMkLst>
            <pc:docMk/>
            <pc:sldMk cId="164054141" sldId="535"/>
            <ac:cxnSpMk id="14" creationId="{2BE11D3C-AB5D-4937-AD03-4A523AB45DE8}"/>
          </ac:cxnSpMkLst>
        </pc:cxnChg>
        <pc:cxnChg chg="add del mod">
          <ac:chgData name="Jonathan Loo" userId="d2d72d48b56f45d8" providerId="LiveId" clId="{B816A1F6-97B7-4ACD-A812-B0A1120B03B6}" dt="2020-11-23T09:49:56.379" v="17798" actId="478"/>
          <ac:cxnSpMkLst>
            <pc:docMk/>
            <pc:sldMk cId="164054141" sldId="535"/>
            <ac:cxnSpMk id="30" creationId="{D96C3AE7-0F66-4981-BADF-67DF5BFAE4A1}"/>
          </ac:cxnSpMkLst>
        </pc:cxnChg>
        <pc:cxnChg chg="add del">
          <ac:chgData name="Jonathan Loo" userId="d2d72d48b56f45d8" providerId="LiveId" clId="{B816A1F6-97B7-4ACD-A812-B0A1120B03B6}" dt="2020-11-23T09:56:23.164" v="18076" actId="478"/>
          <ac:cxnSpMkLst>
            <pc:docMk/>
            <pc:sldMk cId="164054141" sldId="535"/>
            <ac:cxnSpMk id="36" creationId="{A790E87F-1128-42BE-88C2-6D01C5D8E615}"/>
          </ac:cxnSpMkLst>
        </pc:cxnChg>
        <pc:cxnChg chg="add mod">
          <ac:chgData name="Jonathan Loo" userId="d2d72d48b56f45d8" providerId="LiveId" clId="{B816A1F6-97B7-4ACD-A812-B0A1120B03B6}" dt="2020-11-23T19:59:35.305" v="27042" actId="1035"/>
          <ac:cxnSpMkLst>
            <pc:docMk/>
            <pc:sldMk cId="164054141" sldId="535"/>
            <ac:cxnSpMk id="69" creationId="{88448A52-28F6-44E9-94AD-E287ED64C28F}"/>
          </ac:cxnSpMkLst>
        </pc:cxnChg>
        <pc:cxnChg chg="add mod">
          <ac:chgData name="Jonathan Loo" userId="d2d72d48b56f45d8" providerId="LiveId" clId="{B816A1F6-97B7-4ACD-A812-B0A1120B03B6}" dt="2020-11-23T19:59:35.305" v="27042" actId="1035"/>
          <ac:cxnSpMkLst>
            <pc:docMk/>
            <pc:sldMk cId="164054141" sldId="535"/>
            <ac:cxnSpMk id="72" creationId="{711AC908-D8E3-462C-9740-176F6AF3D315}"/>
          </ac:cxnSpMkLst>
        </pc:cxnChg>
        <pc:cxnChg chg="add mod">
          <ac:chgData name="Jonathan Loo" userId="d2d72d48b56f45d8" providerId="LiveId" clId="{B816A1F6-97B7-4ACD-A812-B0A1120B03B6}" dt="2020-11-23T19:59:35.305" v="27042" actId="1035"/>
          <ac:cxnSpMkLst>
            <pc:docMk/>
            <pc:sldMk cId="164054141" sldId="535"/>
            <ac:cxnSpMk id="76" creationId="{62745F65-448B-45F1-8E59-8463DA2A41A5}"/>
          </ac:cxnSpMkLst>
        </pc:cxnChg>
        <pc:cxnChg chg="add mod">
          <ac:chgData name="Jonathan Loo" userId="d2d72d48b56f45d8" providerId="LiveId" clId="{B816A1F6-97B7-4ACD-A812-B0A1120B03B6}" dt="2020-11-23T19:59:35.305" v="27042" actId="1035"/>
          <ac:cxnSpMkLst>
            <pc:docMk/>
            <pc:sldMk cId="164054141" sldId="535"/>
            <ac:cxnSpMk id="93" creationId="{2C699649-0E02-4ADF-AAC2-64F153C9494E}"/>
          </ac:cxnSpMkLst>
        </pc:cxnChg>
        <pc:cxnChg chg="add del mod">
          <ac:chgData name="Jonathan Loo" userId="d2d72d48b56f45d8" providerId="LiveId" clId="{B816A1F6-97B7-4ACD-A812-B0A1120B03B6}" dt="2020-11-23T19:19:27.465" v="25761" actId="478"/>
          <ac:cxnSpMkLst>
            <pc:docMk/>
            <pc:sldMk cId="164054141" sldId="535"/>
            <ac:cxnSpMk id="155" creationId="{31A11225-A638-4F56-914D-12FF46808726}"/>
          </ac:cxnSpMkLst>
        </pc:cxnChg>
        <pc:cxnChg chg="add del mod">
          <ac:chgData name="Jonathan Loo" userId="d2d72d48b56f45d8" providerId="LiveId" clId="{B816A1F6-97B7-4ACD-A812-B0A1120B03B6}" dt="2020-11-23T19:30:13.004" v="26062" actId="478"/>
          <ac:cxnSpMkLst>
            <pc:docMk/>
            <pc:sldMk cId="164054141" sldId="535"/>
            <ac:cxnSpMk id="158" creationId="{A5F25353-002B-4537-AB9F-6BEB3A6A2762}"/>
          </ac:cxnSpMkLst>
        </pc:cxnChg>
        <pc:cxnChg chg="add del mod">
          <ac:chgData name="Jonathan Loo" userId="d2d72d48b56f45d8" providerId="LiveId" clId="{B816A1F6-97B7-4ACD-A812-B0A1120B03B6}" dt="2020-11-24T09:34:40.886" v="29184" actId="478"/>
          <ac:cxnSpMkLst>
            <pc:docMk/>
            <pc:sldMk cId="164054141" sldId="535"/>
            <ac:cxnSpMk id="161" creationId="{0852D6A3-D2E9-4EBF-A999-593CCD55C89A}"/>
          </ac:cxnSpMkLst>
        </pc:cxnChg>
        <pc:cxnChg chg="add del mod">
          <ac:chgData name="Jonathan Loo" userId="d2d72d48b56f45d8" providerId="LiveId" clId="{B816A1F6-97B7-4ACD-A812-B0A1120B03B6}" dt="2020-11-23T19:19:55.673" v="25804" actId="478"/>
          <ac:cxnSpMkLst>
            <pc:docMk/>
            <pc:sldMk cId="164054141" sldId="535"/>
            <ac:cxnSpMk id="180" creationId="{BC635189-4763-4A05-8947-46560DA5C692}"/>
          </ac:cxnSpMkLst>
        </pc:cxnChg>
        <pc:cxnChg chg="add del mod">
          <ac:chgData name="Jonathan Loo" userId="d2d72d48b56f45d8" providerId="LiveId" clId="{B816A1F6-97B7-4ACD-A812-B0A1120B03B6}" dt="2020-11-23T19:49:59.308" v="26694" actId="478"/>
          <ac:cxnSpMkLst>
            <pc:docMk/>
            <pc:sldMk cId="164054141" sldId="535"/>
            <ac:cxnSpMk id="183" creationId="{A1249FF9-72E9-4BF3-9A4F-57503D6AF419}"/>
          </ac:cxnSpMkLst>
        </pc:cxnChg>
        <pc:cxnChg chg="add del mod">
          <ac:chgData name="Jonathan Loo" userId="d2d72d48b56f45d8" providerId="LiveId" clId="{B816A1F6-97B7-4ACD-A812-B0A1120B03B6}" dt="2020-11-23T19:59:53.698" v="27051" actId="478"/>
          <ac:cxnSpMkLst>
            <pc:docMk/>
            <pc:sldMk cId="164054141" sldId="535"/>
            <ac:cxnSpMk id="337" creationId="{B3176D48-6099-4AF9-9298-E8692247C562}"/>
          </ac:cxnSpMkLst>
        </pc:cxnChg>
        <pc:cxnChg chg="add del mod">
          <ac:chgData name="Jonathan Loo" userId="d2d72d48b56f45d8" providerId="LiveId" clId="{B816A1F6-97B7-4ACD-A812-B0A1120B03B6}" dt="2020-11-23T19:59:54.957" v="27052" actId="478"/>
          <ac:cxnSpMkLst>
            <pc:docMk/>
            <pc:sldMk cId="164054141" sldId="535"/>
            <ac:cxnSpMk id="347" creationId="{6B39C77A-3D9B-4656-93A0-FB447BBC0A00}"/>
          </ac:cxnSpMkLst>
        </pc:cxnChg>
        <pc:cxnChg chg="add del mod">
          <ac:chgData name="Jonathan Loo" userId="d2d72d48b56f45d8" providerId="LiveId" clId="{B816A1F6-97B7-4ACD-A812-B0A1120B03B6}" dt="2020-11-23T19:59:50.124" v="27047" actId="478"/>
          <ac:cxnSpMkLst>
            <pc:docMk/>
            <pc:sldMk cId="164054141" sldId="535"/>
            <ac:cxnSpMk id="350" creationId="{61725581-7CD2-4C82-9214-4E13DBAD085E}"/>
          </ac:cxnSpMkLst>
        </pc:cxnChg>
        <pc:cxnChg chg="add del mod">
          <ac:chgData name="Jonathan Loo" userId="d2d72d48b56f45d8" providerId="LiveId" clId="{B816A1F6-97B7-4ACD-A812-B0A1120B03B6}" dt="2020-11-24T09:20:51.228" v="28575" actId="478"/>
          <ac:cxnSpMkLst>
            <pc:docMk/>
            <pc:sldMk cId="164054141" sldId="535"/>
            <ac:cxnSpMk id="361" creationId="{35401BDC-73B6-4E75-B06F-2AE6BC434229}"/>
          </ac:cxnSpMkLst>
        </pc:cxnChg>
        <pc:cxnChg chg="add mod">
          <ac:chgData name="Jonathan Loo" userId="d2d72d48b56f45d8" providerId="LiveId" clId="{B816A1F6-97B7-4ACD-A812-B0A1120B03B6}" dt="2020-11-24T10:08:35.473" v="29924" actId="1036"/>
          <ac:cxnSpMkLst>
            <pc:docMk/>
            <pc:sldMk cId="164054141" sldId="535"/>
            <ac:cxnSpMk id="370" creationId="{3F2BE0FB-15B7-4298-B45B-8C6AF9A6B42B}"/>
          </ac:cxnSpMkLst>
        </pc:cxnChg>
        <pc:cxnChg chg="add mod">
          <ac:chgData name="Jonathan Loo" userId="d2d72d48b56f45d8" providerId="LiveId" clId="{B816A1F6-97B7-4ACD-A812-B0A1120B03B6}" dt="2020-11-23T19:59:35.305" v="27042" actId="1035"/>
          <ac:cxnSpMkLst>
            <pc:docMk/>
            <pc:sldMk cId="164054141" sldId="535"/>
            <ac:cxnSpMk id="479" creationId="{13E1AE1B-2336-41DF-AC43-1A39113A8518}"/>
          </ac:cxnSpMkLst>
        </pc:cxnChg>
        <pc:cxnChg chg="add del mod">
          <ac:chgData name="Jonathan Loo" userId="d2d72d48b56f45d8" providerId="LiveId" clId="{B816A1F6-97B7-4ACD-A812-B0A1120B03B6}" dt="2020-11-23T19:56:01.468" v="26952" actId="478"/>
          <ac:cxnSpMkLst>
            <pc:docMk/>
            <pc:sldMk cId="164054141" sldId="535"/>
            <ac:cxnSpMk id="606" creationId="{96528038-7161-441B-B73E-816F32D0B6EF}"/>
          </ac:cxnSpMkLst>
        </pc:cxnChg>
        <pc:cxnChg chg="del mod">
          <ac:chgData name="Jonathan Loo" userId="d2d72d48b56f45d8" providerId="LiveId" clId="{B816A1F6-97B7-4ACD-A812-B0A1120B03B6}" dt="2020-11-23T09:49:55.596" v="17797" actId="478"/>
          <ac:cxnSpMkLst>
            <pc:docMk/>
            <pc:sldMk cId="164054141" sldId="535"/>
            <ac:cxnSpMk id="630" creationId="{6269D41C-E46B-4735-8A47-CF8058BBCBC0}"/>
          </ac:cxnSpMkLst>
        </pc:cxnChg>
        <pc:cxnChg chg="del mod">
          <ac:chgData name="Jonathan Loo" userId="d2d72d48b56f45d8" providerId="LiveId" clId="{B816A1F6-97B7-4ACD-A812-B0A1120B03B6}" dt="2020-11-21T19:46:26.298" v="13672" actId="478"/>
          <ac:cxnSpMkLst>
            <pc:docMk/>
            <pc:sldMk cId="164054141" sldId="535"/>
            <ac:cxnSpMk id="634" creationId="{65777732-43C5-43B2-A6E2-FE8FCF76DE10}"/>
          </ac:cxnSpMkLst>
        </pc:cxnChg>
        <pc:cxnChg chg="del mod">
          <ac:chgData name="Jonathan Loo" userId="d2d72d48b56f45d8" providerId="LiveId" clId="{B816A1F6-97B7-4ACD-A812-B0A1120B03B6}" dt="2020-11-23T19:59:47.525" v="27046" actId="478"/>
          <ac:cxnSpMkLst>
            <pc:docMk/>
            <pc:sldMk cId="164054141" sldId="535"/>
            <ac:cxnSpMk id="648" creationId="{92D856F1-F2A7-4C0A-BBFF-1697C8F9E6A5}"/>
          </ac:cxnSpMkLst>
        </pc:cxnChg>
      </pc:sldChg>
      <pc:sldChg chg="add del">
        <pc:chgData name="Jonathan Loo" userId="d2d72d48b56f45d8" providerId="LiveId" clId="{B816A1F6-97B7-4ACD-A812-B0A1120B03B6}" dt="2020-11-26T10:44:57.383" v="57095" actId="47"/>
        <pc:sldMkLst>
          <pc:docMk/>
          <pc:sldMk cId="1625430921" sldId="535"/>
        </pc:sldMkLst>
      </pc:sldChg>
      <pc:sldChg chg="addSp delSp modSp add del mod ord">
        <pc:chgData name="Jonathan Loo" userId="d2d72d48b56f45d8" providerId="LiveId" clId="{B816A1F6-97B7-4ACD-A812-B0A1120B03B6}" dt="2020-11-26T10:44:57.383" v="57095" actId="47"/>
        <pc:sldMkLst>
          <pc:docMk/>
          <pc:sldMk cId="14277079" sldId="536"/>
        </pc:sldMkLst>
        <pc:spChg chg="mod">
          <ac:chgData name="Jonathan Loo" userId="d2d72d48b56f45d8" providerId="LiveId" clId="{B816A1F6-97B7-4ACD-A812-B0A1120B03B6}" dt="2020-11-21T21:03:01.127" v="14879" actId="20577"/>
          <ac:spMkLst>
            <pc:docMk/>
            <pc:sldMk cId="14277079" sldId="536"/>
            <ac:spMk id="4" creationId="{4F653C1C-F504-4587-8674-DB30D99E38B7}"/>
          </ac:spMkLst>
        </pc:spChg>
        <pc:picChg chg="del">
          <ac:chgData name="Jonathan Loo" userId="d2d72d48b56f45d8" providerId="LiveId" clId="{B816A1F6-97B7-4ACD-A812-B0A1120B03B6}" dt="2020-11-21T21:03:12.891" v="14883" actId="478"/>
          <ac:picMkLst>
            <pc:docMk/>
            <pc:sldMk cId="14277079" sldId="536"/>
            <ac:picMk id="7" creationId="{2F710D00-9CA5-4272-8819-69DA415B36A4}"/>
          </ac:picMkLst>
        </pc:picChg>
        <pc:picChg chg="add del mod">
          <ac:chgData name="Jonathan Loo" userId="d2d72d48b56f45d8" providerId="LiveId" clId="{B816A1F6-97B7-4ACD-A812-B0A1120B03B6}" dt="2020-11-21T21:05:59.031" v="14902" actId="478"/>
          <ac:picMkLst>
            <pc:docMk/>
            <pc:sldMk cId="14277079" sldId="536"/>
            <ac:picMk id="8" creationId="{4D27BE82-1F53-40AF-B156-B8679DBAF2DD}"/>
          </ac:picMkLst>
        </pc:picChg>
        <pc:picChg chg="del mod ord">
          <ac:chgData name="Jonathan Loo" userId="d2d72d48b56f45d8" providerId="LiveId" clId="{B816A1F6-97B7-4ACD-A812-B0A1120B03B6}" dt="2020-11-21T21:06:08.990" v="14915" actId="478"/>
          <ac:picMkLst>
            <pc:docMk/>
            <pc:sldMk cId="14277079" sldId="536"/>
            <ac:picMk id="10" creationId="{213797E9-3F09-4A52-BB80-8BB6AD77DBD5}"/>
          </ac:picMkLst>
        </pc:picChg>
        <pc:picChg chg="mod ord">
          <ac:chgData name="Jonathan Loo" userId="d2d72d48b56f45d8" providerId="LiveId" clId="{B816A1F6-97B7-4ACD-A812-B0A1120B03B6}" dt="2020-11-21T21:10:12.261" v="14994" actId="1076"/>
          <ac:picMkLst>
            <pc:docMk/>
            <pc:sldMk cId="14277079" sldId="536"/>
            <ac:picMk id="12" creationId="{22FE1B45-5410-4992-885C-F4138D61CA0E}"/>
          </ac:picMkLst>
        </pc:picChg>
        <pc:picChg chg="add mod">
          <ac:chgData name="Jonathan Loo" userId="d2d72d48b56f45d8" providerId="LiveId" clId="{B816A1F6-97B7-4ACD-A812-B0A1120B03B6}" dt="2020-11-21T21:10:10.028" v="14993" actId="1076"/>
          <ac:picMkLst>
            <pc:docMk/>
            <pc:sldMk cId="14277079" sldId="536"/>
            <ac:picMk id="13" creationId="{6EC313DF-4375-4B02-BFEA-E532104BF415}"/>
          </ac:picMkLst>
        </pc:picChg>
        <pc:picChg chg="add mod">
          <ac:chgData name="Jonathan Loo" userId="d2d72d48b56f45d8" providerId="LiveId" clId="{B816A1F6-97B7-4ACD-A812-B0A1120B03B6}" dt="2020-11-21T21:10:06.411" v="14992" actId="1076"/>
          <ac:picMkLst>
            <pc:docMk/>
            <pc:sldMk cId="14277079" sldId="536"/>
            <ac:picMk id="15" creationId="{8E61AAF5-2BDC-4CF8-96F4-EEE91CE5595E}"/>
          </ac:picMkLst>
        </pc:picChg>
        <pc:picChg chg="add mod">
          <ac:chgData name="Jonathan Loo" userId="d2d72d48b56f45d8" providerId="LiveId" clId="{B816A1F6-97B7-4ACD-A812-B0A1120B03B6}" dt="2020-11-21T21:10:01.673" v="14991" actId="1076"/>
          <ac:picMkLst>
            <pc:docMk/>
            <pc:sldMk cId="14277079" sldId="536"/>
            <ac:picMk id="16" creationId="{A0D2F08D-6741-410D-8A30-CF6564A0243B}"/>
          </ac:picMkLst>
        </pc:picChg>
        <pc:picChg chg="del">
          <ac:chgData name="Jonathan Loo" userId="d2d72d48b56f45d8" providerId="LiveId" clId="{B816A1F6-97B7-4ACD-A812-B0A1120B03B6}" dt="2020-11-21T21:03:14.443" v="14885" actId="478"/>
          <ac:picMkLst>
            <pc:docMk/>
            <pc:sldMk cId="14277079" sldId="536"/>
            <ac:picMk id="45" creationId="{7D9675CF-1FB0-41E4-B1ED-05CA8088F74F}"/>
          </ac:picMkLst>
        </pc:picChg>
        <pc:picChg chg="del">
          <ac:chgData name="Jonathan Loo" userId="d2d72d48b56f45d8" providerId="LiveId" clId="{B816A1F6-97B7-4ACD-A812-B0A1120B03B6}" dt="2020-11-21T21:03:13.523" v="14884" actId="478"/>
          <ac:picMkLst>
            <pc:docMk/>
            <pc:sldMk cId="14277079" sldId="536"/>
            <ac:picMk id="48" creationId="{C29B8583-689B-4E07-B886-B1805554BDE7}"/>
          </ac:picMkLst>
        </pc:picChg>
        <pc:picChg chg="del">
          <ac:chgData name="Jonathan Loo" userId="d2d72d48b56f45d8" providerId="LiveId" clId="{B816A1F6-97B7-4ACD-A812-B0A1120B03B6}" dt="2020-11-21T21:03:15.653" v="14886" actId="478"/>
          <ac:picMkLst>
            <pc:docMk/>
            <pc:sldMk cId="14277079" sldId="536"/>
            <ac:picMk id="51" creationId="{5B5C04F6-3CBC-45DE-84C6-3B904BDDE9F6}"/>
          </ac:picMkLst>
        </pc:picChg>
        <pc:picChg chg="del">
          <ac:chgData name="Jonathan Loo" userId="d2d72d48b56f45d8" providerId="LiveId" clId="{B816A1F6-97B7-4ACD-A812-B0A1120B03B6}" dt="2020-11-21T21:03:16.091" v="14887" actId="478"/>
          <ac:picMkLst>
            <pc:docMk/>
            <pc:sldMk cId="14277079" sldId="536"/>
            <ac:picMk id="55" creationId="{60DB5A76-D4D3-4C6B-BD85-C9B957D9372F}"/>
          </ac:picMkLst>
        </pc:picChg>
        <pc:picChg chg="del">
          <ac:chgData name="Jonathan Loo" userId="d2d72d48b56f45d8" providerId="LiveId" clId="{B816A1F6-97B7-4ACD-A812-B0A1120B03B6}" dt="2020-11-21T21:03:16.619" v="14888" actId="478"/>
          <ac:picMkLst>
            <pc:docMk/>
            <pc:sldMk cId="14277079" sldId="536"/>
            <ac:picMk id="58" creationId="{094DDC96-0920-4C9D-869F-F007992E636C}"/>
          </ac:picMkLst>
        </pc:picChg>
        <pc:picChg chg="del">
          <ac:chgData name="Jonathan Loo" userId="d2d72d48b56f45d8" providerId="LiveId" clId="{B816A1F6-97B7-4ACD-A812-B0A1120B03B6}" dt="2020-11-21T21:03:17.346" v="14889" actId="478"/>
          <ac:picMkLst>
            <pc:docMk/>
            <pc:sldMk cId="14277079" sldId="536"/>
            <ac:picMk id="62" creationId="{CF966DA3-4780-4596-AAC8-715F66DFB99F}"/>
          </ac:picMkLst>
        </pc:picChg>
      </pc:sldChg>
      <pc:sldChg chg="add del">
        <pc:chgData name="Jonathan Loo" userId="d2d72d48b56f45d8" providerId="LiveId" clId="{B816A1F6-97B7-4ACD-A812-B0A1120B03B6}" dt="2020-11-23T20:15:53.768" v="27575" actId="47"/>
        <pc:sldMkLst>
          <pc:docMk/>
          <pc:sldMk cId="140626817" sldId="537"/>
        </pc:sldMkLst>
      </pc:sldChg>
      <pc:sldChg chg="addSp delSp modSp add del mod ord modClrScheme chgLayout">
        <pc:chgData name="Jonathan Loo" userId="d2d72d48b56f45d8" providerId="LiveId" clId="{B816A1F6-97B7-4ACD-A812-B0A1120B03B6}" dt="2020-11-24T17:55:51.428" v="41930" actId="47"/>
        <pc:sldMkLst>
          <pc:docMk/>
          <pc:sldMk cId="787582311" sldId="538"/>
        </pc:sldMkLst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2" creationId="{915EA65F-CAF3-4122-BD9C-337659B15E66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" creationId="{F34C8258-A719-4A90-B856-C4FBF985D10D}"/>
          </ac:spMkLst>
        </pc:spChg>
        <pc:spChg chg="mod ord">
          <ac:chgData name="Jonathan Loo" userId="d2d72d48b56f45d8" providerId="LiveId" clId="{B816A1F6-97B7-4ACD-A812-B0A1120B03B6}" dt="2020-11-24T12:27:41.627" v="36100"/>
          <ac:spMkLst>
            <pc:docMk/>
            <pc:sldMk cId="787582311" sldId="538"/>
            <ac:spMk id="4" creationId="{4F653C1C-F504-4587-8674-DB30D99E38B7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5" creationId="{761CA5F9-B734-446A-9C64-7D677D634002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6" creationId="{CBAF270F-AF57-4A6C-9F38-180C9078554D}"/>
          </ac:spMkLst>
        </pc:spChg>
        <pc:spChg chg="add del mod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92" creationId="{2AEAF095-0341-4911-9AD7-01640CB1D551}"/>
          </ac:spMkLst>
        </pc:spChg>
        <pc:spChg chg="add del mod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93" creationId="{2A5DD379-EC1E-4E31-ADB6-7A71E9F25128}"/>
          </ac:spMkLst>
        </pc:spChg>
        <pc:spChg chg="add del mod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94" creationId="{7677D44B-C730-472F-89AF-DFFCE474138D}"/>
          </ac:spMkLst>
        </pc:spChg>
        <pc:spChg chg="add del mod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97" creationId="{04354053-FE2D-4251-AEF7-2B47947E1020}"/>
          </ac:spMkLst>
        </pc:spChg>
        <pc:spChg chg="add del mod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99" creationId="{EAF48625-556F-4234-8083-0119A031DE82}"/>
          </ac:spMkLst>
        </pc:spChg>
        <pc:spChg chg="add del mod topLvl">
          <ac:chgData name="Jonathan Loo" userId="d2d72d48b56f45d8" providerId="LiveId" clId="{B816A1F6-97B7-4ACD-A812-B0A1120B03B6}" dt="2020-11-23T20:06:24.693" v="27251" actId="478"/>
          <ac:spMkLst>
            <pc:docMk/>
            <pc:sldMk cId="787582311" sldId="538"/>
            <ac:spMk id="104" creationId="{9130CBC6-35BD-4F55-ABCB-7699E9CEA3E3}"/>
          </ac:spMkLst>
        </pc:spChg>
        <pc:spChg chg="add del mod topLvl">
          <ac:chgData name="Jonathan Loo" userId="d2d72d48b56f45d8" providerId="LiveId" clId="{B816A1F6-97B7-4ACD-A812-B0A1120B03B6}" dt="2020-11-23T20:06:23.928" v="27250" actId="478"/>
          <ac:spMkLst>
            <pc:docMk/>
            <pc:sldMk cId="787582311" sldId="538"/>
            <ac:spMk id="105" creationId="{C083167C-50AC-483F-84BD-4E89C0D28594}"/>
          </ac:spMkLst>
        </pc:spChg>
        <pc:spChg chg="add del mod topLvl">
          <ac:chgData name="Jonathan Loo" userId="d2d72d48b56f45d8" providerId="LiveId" clId="{B816A1F6-97B7-4ACD-A812-B0A1120B03B6}" dt="2020-11-23T20:06:22.014" v="27248" actId="478"/>
          <ac:spMkLst>
            <pc:docMk/>
            <pc:sldMk cId="787582311" sldId="538"/>
            <ac:spMk id="106" creationId="{37D2FC3F-74B4-4FAA-B4D0-BFD91AD0A779}"/>
          </ac:spMkLst>
        </pc:spChg>
        <pc:spChg chg="add del mod topLvl">
          <ac:chgData name="Jonathan Loo" userId="d2d72d48b56f45d8" providerId="LiveId" clId="{B816A1F6-97B7-4ACD-A812-B0A1120B03B6}" dt="2020-11-23T20:06:22.920" v="27249" actId="478"/>
          <ac:spMkLst>
            <pc:docMk/>
            <pc:sldMk cId="787582311" sldId="538"/>
            <ac:spMk id="107" creationId="{929CCF20-39FD-4674-ABA0-4EE3DB99127E}"/>
          </ac:spMkLst>
        </pc:spChg>
        <pc:spChg chg="add del mod">
          <ac:chgData name="Jonathan Loo" userId="d2d72d48b56f45d8" providerId="LiveId" clId="{B816A1F6-97B7-4ACD-A812-B0A1120B03B6}" dt="2020-11-23T10:20:50.644" v="19558" actId="478"/>
          <ac:spMkLst>
            <pc:docMk/>
            <pc:sldMk cId="787582311" sldId="538"/>
            <ac:spMk id="108" creationId="{9590E25F-664D-4852-BD37-78B493B2C6F5}"/>
          </ac:spMkLst>
        </pc:spChg>
        <pc:spChg chg="add del mod topLvl">
          <ac:chgData name="Jonathan Loo" userId="d2d72d48b56f45d8" providerId="LiveId" clId="{B816A1F6-97B7-4ACD-A812-B0A1120B03B6}" dt="2020-11-24T10:02:10.696" v="29660" actId="478"/>
          <ac:spMkLst>
            <pc:docMk/>
            <pc:sldMk cId="787582311" sldId="538"/>
            <ac:spMk id="109" creationId="{3F696C90-A080-406F-B588-029BE0EC5559}"/>
          </ac:spMkLst>
        </pc:spChg>
        <pc:spChg chg="add del mod topLvl">
          <ac:chgData name="Jonathan Loo" userId="d2d72d48b56f45d8" providerId="LiveId" clId="{B816A1F6-97B7-4ACD-A812-B0A1120B03B6}" dt="2020-11-24T11:52:55.942" v="34502" actId="478"/>
          <ac:spMkLst>
            <pc:docMk/>
            <pc:sldMk cId="787582311" sldId="538"/>
            <ac:spMk id="110" creationId="{49F18626-5918-439A-992B-63273BAB53B7}"/>
          </ac:spMkLst>
        </pc:spChg>
        <pc:spChg chg="add del mod topLvl">
          <ac:chgData name="Jonathan Loo" userId="d2d72d48b56f45d8" providerId="LiveId" clId="{B816A1F6-97B7-4ACD-A812-B0A1120B03B6}" dt="2020-11-23T20:04:53.062" v="27133" actId="478"/>
          <ac:spMkLst>
            <pc:docMk/>
            <pc:sldMk cId="787582311" sldId="538"/>
            <ac:spMk id="111" creationId="{761C4064-0C26-456C-8274-56C9BC1E513C}"/>
          </ac:spMkLst>
        </pc:spChg>
        <pc:spChg chg="add del mod topLvl">
          <ac:chgData name="Jonathan Loo" userId="d2d72d48b56f45d8" providerId="LiveId" clId="{B816A1F6-97B7-4ACD-A812-B0A1120B03B6}" dt="2020-11-24T11:52:55.942" v="34502" actId="478"/>
          <ac:spMkLst>
            <pc:docMk/>
            <pc:sldMk cId="787582311" sldId="538"/>
            <ac:spMk id="112" creationId="{0ECA8EDC-9745-4E83-95FE-9AA0650731FF}"/>
          </ac:spMkLst>
        </pc:spChg>
        <pc:spChg chg="add del mod topLvl">
          <ac:chgData name="Jonathan Loo" userId="d2d72d48b56f45d8" providerId="LiveId" clId="{B816A1F6-97B7-4ACD-A812-B0A1120B03B6}" dt="2020-11-23T20:06:14.808" v="27244" actId="478"/>
          <ac:spMkLst>
            <pc:docMk/>
            <pc:sldMk cId="787582311" sldId="538"/>
            <ac:spMk id="113" creationId="{72CFF817-C50C-46C9-AD02-9C8028A1DEEA}"/>
          </ac:spMkLst>
        </pc:spChg>
        <pc:spChg chg="add del mod topLvl">
          <ac:chgData name="Jonathan Loo" userId="d2d72d48b56f45d8" providerId="LiveId" clId="{B816A1F6-97B7-4ACD-A812-B0A1120B03B6}" dt="2020-11-23T20:06:15.609" v="27245" actId="478"/>
          <ac:spMkLst>
            <pc:docMk/>
            <pc:sldMk cId="787582311" sldId="538"/>
            <ac:spMk id="114" creationId="{CD87FD34-904B-475A-8FB8-EDDFF4FDD0F5}"/>
          </ac:spMkLst>
        </pc:spChg>
        <pc:spChg chg="add del mod">
          <ac:chgData name="Jonathan Loo" userId="d2d72d48b56f45d8" providerId="LiveId" clId="{B816A1F6-97B7-4ACD-A812-B0A1120B03B6}" dt="2020-11-23T10:21:24.375" v="19572" actId="478"/>
          <ac:spMkLst>
            <pc:docMk/>
            <pc:sldMk cId="787582311" sldId="538"/>
            <ac:spMk id="115" creationId="{0D312895-AD42-4125-8A8F-AAD1A296C0A0}"/>
          </ac:spMkLst>
        </pc:spChg>
        <pc:spChg chg="add del mod">
          <ac:chgData name="Jonathan Loo" userId="d2d72d48b56f45d8" providerId="LiveId" clId="{B816A1F6-97B7-4ACD-A812-B0A1120B03B6}" dt="2020-11-23T10:21:21.800" v="19569" actId="478"/>
          <ac:spMkLst>
            <pc:docMk/>
            <pc:sldMk cId="787582311" sldId="538"/>
            <ac:spMk id="116" creationId="{68A9E65C-CD26-4417-886A-6ACE3D9F1021}"/>
          </ac:spMkLst>
        </pc:spChg>
        <pc:spChg chg="add del mod topLvl">
          <ac:chgData name="Jonathan Loo" userId="d2d72d48b56f45d8" providerId="LiveId" clId="{B816A1F6-97B7-4ACD-A812-B0A1120B03B6}" dt="2020-11-23T20:05:27.256" v="27143" actId="478"/>
          <ac:spMkLst>
            <pc:docMk/>
            <pc:sldMk cId="787582311" sldId="538"/>
            <ac:spMk id="117" creationId="{3BF745AC-2178-4D39-95B2-C0ED1F7CF93F}"/>
          </ac:spMkLst>
        </pc:spChg>
        <pc:spChg chg="add del mod">
          <ac:chgData name="Jonathan Loo" userId="d2d72d48b56f45d8" providerId="LiveId" clId="{B816A1F6-97B7-4ACD-A812-B0A1120B03B6}" dt="2020-11-23T10:21:23.839" v="19571" actId="478"/>
          <ac:spMkLst>
            <pc:docMk/>
            <pc:sldMk cId="787582311" sldId="538"/>
            <ac:spMk id="118" creationId="{F648F402-9720-4A49-8002-E85B62FDD52B}"/>
          </ac:spMkLst>
        </pc:spChg>
        <pc:spChg chg="add del mod">
          <ac:chgData name="Jonathan Loo" userId="d2d72d48b56f45d8" providerId="LiveId" clId="{B816A1F6-97B7-4ACD-A812-B0A1120B03B6}" dt="2020-11-23T10:21:22.451" v="19570" actId="478"/>
          <ac:spMkLst>
            <pc:docMk/>
            <pc:sldMk cId="787582311" sldId="538"/>
            <ac:spMk id="119" creationId="{505569C7-7293-4C1E-A7E3-9251758700C6}"/>
          </ac:spMkLst>
        </pc:spChg>
        <pc:spChg chg="add del mod">
          <ac:chgData name="Jonathan Loo" userId="d2d72d48b56f45d8" providerId="LiveId" clId="{B816A1F6-97B7-4ACD-A812-B0A1120B03B6}" dt="2020-11-23T10:21:24.905" v="19573" actId="478"/>
          <ac:spMkLst>
            <pc:docMk/>
            <pc:sldMk cId="787582311" sldId="538"/>
            <ac:spMk id="120" creationId="{04694820-D369-4B35-9AA3-B581A5C3B656}"/>
          </ac:spMkLst>
        </pc:spChg>
        <pc:spChg chg="add del mod">
          <ac:chgData name="Jonathan Loo" userId="d2d72d48b56f45d8" providerId="LiveId" clId="{B816A1F6-97B7-4ACD-A812-B0A1120B03B6}" dt="2020-11-23T10:21:21.072" v="19568" actId="478"/>
          <ac:spMkLst>
            <pc:docMk/>
            <pc:sldMk cId="787582311" sldId="538"/>
            <ac:spMk id="121" creationId="{3EE3A6E8-8F0C-407D-9519-7E67EAEBD150}"/>
          </ac:spMkLst>
        </pc:spChg>
        <pc:spChg chg="add del mod">
          <ac:chgData name="Jonathan Loo" userId="d2d72d48b56f45d8" providerId="LiveId" clId="{B816A1F6-97B7-4ACD-A812-B0A1120B03B6}" dt="2020-11-23T10:21:20.592" v="19567" actId="478"/>
          <ac:spMkLst>
            <pc:docMk/>
            <pc:sldMk cId="787582311" sldId="538"/>
            <ac:spMk id="122" creationId="{920D15DB-B9B1-4B7C-B727-20C7253EB599}"/>
          </ac:spMkLst>
        </pc:spChg>
        <pc:spChg chg="add del mod">
          <ac:chgData name="Jonathan Loo" userId="d2d72d48b56f45d8" providerId="LiveId" clId="{B816A1F6-97B7-4ACD-A812-B0A1120B03B6}" dt="2020-11-23T10:21:19.715" v="19566" actId="478"/>
          <ac:spMkLst>
            <pc:docMk/>
            <pc:sldMk cId="787582311" sldId="538"/>
            <ac:spMk id="123" creationId="{F3F785FC-9D7B-4CF4-8434-A1B2DBD125AF}"/>
          </ac:spMkLst>
        </pc:spChg>
        <pc:spChg chg="add del mod topLvl">
          <ac:chgData name="Jonathan Loo" userId="d2d72d48b56f45d8" providerId="LiveId" clId="{B816A1F6-97B7-4ACD-A812-B0A1120B03B6}" dt="2020-11-23T20:05:28.201" v="27144" actId="478"/>
          <ac:spMkLst>
            <pc:docMk/>
            <pc:sldMk cId="787582311" sldId="538"/>
            <ac:spMk id="124" creationId="{8CF3CE10-2F5E-4857-BA07-87908497D9FF}"/>
          </ac:spMkLst>
        </pc:spChg>
        <pc:spChg chg="add del mod topLvl">
          <ac:chgData name="Jonathan Loo" userId="d2d72d48b56f45d8" providerId="LiveId" clId="{B816A1F6-97B7-4ACD-A812-B0A1120B03B6}" dt="2020-11-23T20:05:29.334" v="27145" actId="478"/>
          <ac:spMkLst>
            <pc:docMk/>
            <pc:sldMk cId="787582311" sldId="538"/>
            <ac:spMk id="125" creationId="{073EBDC2-D12C-4BE1-A1AB-A03C3F3160C8}"/>
          </ac:spMkLst>
        </pc:spChg>
        <pc:spChg chg="add del mod topLvl">
          <ac:chgData name="Jonathan Loo" userId="d2d72d48b56f45d8" providerId="LiveId" clId="{B816A1F6-97B7-4ACD-A812-B0A1120B03B6}" dt="2020-11-23T20:05:30.142" v="27146" actId="478"/>
          <ac:spMkLst>
            <pc:docMk/>
            <pc:sldMk cId="787582311" sldId="538"/>
            <ac:spMk id="126" creationId="{C57EFECC-ECBA-43F2-86BE-0712F1906A76}"/>
          </ac:spMkLst>
        </pc:spChg>
        <pc:spChg chg="add del mod topLvl">
          <ac:chgData name="Jonathan Loo" userId="d2d72d48b56f45d8" providerId="LiveId" clId="{B816A1F6-97B7-4ACD-A812-B0A1120B03B6}" dt="2020-11-23T20:05:52.903" v="27235" actId="478"/>
          <ac:spMkLst>
            <pc:docMk/>
            <pc:sldMk cId="787582311" sldId="538"/>
            <ac:spMk id="127" creationId="{F3C72792-E685-4FB6-BFCB-9A60C1D070FA}"/>
          </ac:spMkLst>
        </pc:spChg>
        <pc:spChg chg="add del mod topLvl">
          <ac:chgData name="Jonathan Loo" userId="d2d72d48b56f45d8" providerId="LiveId" clId="{B816A1F6-97B7-4ACD-A812-B0A1120B03B6}" dt="2020-11-23T20:05:53.910" v="27236" actId="478"/>
          <ac:spMkLst>
            <pc:docMk/>
            <pc:sldMk cId="787582311" sldId="538"/>
            <ac:spMk id="128" creationId="{0A5B4D2B-51A9-4323-8C50-46DF8EFE4240}"/>
          </ac:spMkLst>
        </pc:spChg>
        <pc:spChg chg="add del mod topLvl">
          <ac:chgData name="Jonathan Loo" userId="d2d72d48b56f45d8" providerId="LiveId" clId="{B816A1F6-97B7-4ACD-A812-B0A1120B03B6}" dt="2020-11-23T20:06:17.910" v="27247" actId="478"/>
          <ac:spMkLst>
            <pc:docMk/>
            <pc:sldMk cId="787582311" sldId="538"/>
            <ac:spMk id="129" creationId="{E6405397-43D5-495B-8152-23D7564AE9C5}"/>
          </ac:spMkLst>
        </pc:spChg>
        <pc:spChg chg="add del mod topLvl">
          <ac:chgData name="Jonathan Loo" userId="d2d72d48b56f45d8" providerId="LiveId" clId="{B816A1F6-97B7-4ACD-A812-B0A1120B03B6}" dt="2020-11-23T20:06:16.705" v="27246" actId="478"/>
          <ac:spMkLst>
            <pc:docMk/>
            <pc:sldMk cId="787582311" sldId="538"/>
            <ac:spMk id="130" creationId="{4C4E7436-0CCC-40DE-8A55-0A37ECE44AA4}"/>
          </ac:spMkLst>
        </pc:spChg>
        <pc:spChg chg="add del mod">
          <ac:chgData name="Jonathan Loo" userId="d2d72d48b56f45d8" providerId="LiveId" clId="{B816A1F6-97B7-4ACD-A812-B0A1120B03B6}" dt="2020-11-23T10:20:50.644" v="19558" actId="478"/>
          <ac:spMkLst>
            <pc:docMk/>
            <pc:sldMk cId="787582311" sldId="538"/>
            <ac:spMk id="131" creationId="{47A998A5-9D1D-42A7-B344-1A7301F67003}"/>
          </ac:spMkLst>
        </pc:spChg>
        <pc:spChg chg="add del mod">
          <ac:chgData name="Jonathan Loo" userId="d2d72d48b56f45d8" providerId="LiveId" clId="{B816A1F6-97B7-4ACD-A812-B0A1120B03B6}" dt="2020-11-23T10:20:50.644" v="19558" actId="478"/>
          <ac:spMkLst>
            <pc:docMk/>
            <pc:sldMk cId="787582311" sldId="538"/>
            <ac:spMk id="132" creationId="{253B7412-FCFB-4377-A743-8777D3F57365}"/>
          </ac:spMkLst>
        </pc:spChg>
        <pc:spChg chg="add del mod topLvl">
          <ac:chgData name="Jonathan Loo" userId="d2d72d48b56f45d8" providerId="LiveId" clId="{B816A1F6-97B7-4ACD-A812-B0A1120B03B6}" dt="2020-11-24T11:52:55.942" v="34502" actId="478"/>
          <ac:spMkLst>
            <pc:docMk/>
            <pc:sldMk cId="787582311" sldId="538"/>
            <ac:spMk id="133" creationId="{3A408E91-3AB5-4250-9BF9-DA2112E702B3}"/>
          </ac:spMkLst>
        </pc:spChg>
        <pc:spChg chg="add del mod topLvl">
          <ac:chgData name="Jonathan Loo" userId="d2d72d48b56f45d8" providerId="LiveId" clId="{B816A1F6-97B7-4ACD-A812-B0A1120B03B6}" dt="2020-11-24T11:52:55.942" v="34502" actId="478"/>
          <ac:spMkLst>
            <pc:docMk/>
            <pc:sldMk cId="787582311" sldId="538"/>
            <ac:spMk id="134" creationId="{E6485773-2406-44E4-93C8-E52B78BE96D0}"/>
          </ac:spMkLst>
        </pc:spChg>
        <pc:spChg chg="add del mod topLvl">
          <ac:chgData name="Jonathan Loo" userId="d2d72d48b56f45d8" providerId="LiveId" clId="{B816A1F6-97B7-4ACD-A812-B0A1120B03B6}" dt="2020-11-24T11:52:55.942" v="34502" actId="478"/>
          <ac:spMkLst>
            <pc:docMk/>
            <pc:sldMk cId="787582311" sldId="538"/>
            <ac:spMk id="135" creationId="{FBD274E1-A6B3-462C-BE7A-15E6EA9F9263}"/>
          </ac:spMkLst>
        </pc:spChg>
        <pc:spChg chg="add del mod topLvl">
          <ac:chgData name="Jonathan Loo" userId="d2d72d48b56f45d8" providerId="LiveId" clId="{B816A1F6-97B7-4ACD-A812-B0A1120B03B6}" dt="2020-11-24T11:52:55.942" v="34502" actId="478"/>
          <ac:spMkLst>
            <pc:docMk/>
            <pc:sldMk cId="787582311" sldId="538"/>
            <ac:spMk id="136" creationId="{5589A69B-A396-4C96-A064-7DC810DAF443}"/>
          </ac:spMkLst>
        </pc:spChg>
        <pc:spChg chg="add del mod topLvl">
          <ac:chgData name="Jonathan Loo" userId="d2d72d48b56f45d8" providerId="LiveId" clId="{B816A1F6-97B7-4ACD-A812-B0A1120B03B6}" dt="2020-11-24T11:52:55.942" v="34502" actId="478"/>
          <ac:spMkLst>
            <pc:docMk/>
            <pc:sldMk cId="787582311" sldId="538"/>
            <ac:spMk id="137" creationId="{8F1876C2-AEE7-4379-89DE-E17521BAC7F8}"/>
          </ac:spMkLst>
        </pc:spChg>
        <pc:spChg chg="add del mod topLvl">
          <ac:chgData name="Jonathan Loo" userId="d2d72d48b56f45d8" providerId="LiveId" clId="{B816A1F6-97B7-4ACD-A812-B0A1120B03B6}" dt="2020-11-24T11:52:55.942" v="34502" actId="478"/>
          <ac:spMkLst>
            <pc:docMk/>
            <pc:sldMk cId="787582311" sldId="538"/>
            <ac:spMk id="138" creationId="{680C06A5-90AC-40F7-9970-FC6A62742660}"/>
          </ac:spMkLst>
        </pc:spChg>
        <pc:spChg chg="add del mod topLvl">
          <ac:chgData name="Jonathan Loo" userId="d2d72d48b56f45d8" providerId="LiveId" clId="{B816A1F6-97B7-4ACD-A812-B0A1120B03B6}" dt="2020-11-24T11:52:55.942" v="34502" actId="478"/>
          <ac:spMkLst>
            <pc:docMk/>
            <pc:sldMk cId="787582311" sldId="538"/>
            <ac:spMk id="139" creationId="{3F0E645A-B4A0-4BF3-8DC0-9B6913CA0674}"/>
          </ac:spMkLst>
        </pc:spChg>
        <pc:spChg chg="add del mod topLvl">
          <ac:chgData name="Jonathan Loo" userId="d2d72d48b56f45d8" providerId="LiveId" clId="{B816A1F6-97B7-4ACD-A812-B0A1120B03B6}" dt="2020-11-24T11:52:55.942" v="34502" actId="478"/>
          <ac:spMkLst>
            <pc:docMk/>
            <pc:sldMk cId="787582311" sldId="538"/>
            <ac:spMk id="140" creationId="{0880031A-7180-415C-84FC-849129D54E76}"/>
          </ac:spMkLst>
        </pc:spChg>
        <pc:spChg chg="add del mod topLvl">
          <ac:chgData name="Jonathan Loo" userId="d2d72d48b56f45d8" providerId="LiveId" clId="{B816A1F6-97B7-4ACD-A812-B0A1120B03B6}" dt="2020-11-24T11:52:55.942" v="34502" actId="478"/>
          <ac:spMkLst>
            <pc:docMk/>
            <pc:sldMk cId="787582311" sldId="538"/>
            <ac:spMk id="141" creationId="{F93E321B-94E0-46FB-8018-DB8EC59EC1EE}"/>
          </ac:spMkLst>
        </pc:spChg>
        <pc:spChg chg="add del mod topLvl">
          <ac:chgData name="Jonathan Loo" userId="d2d72d48b56f45d8" providerId="LiveId" clId="{B816A1F6-97B7-4ACD-A812-B0A1120B03B6}" dt="2020-11-24T11:52:55.942" v="34502" actId="478"/>
          <ac:spMkLst>
            <pc:docMk/>
            <pc:sldMk cId="787582311" sldId="538"/>
            <ac:spMk id="142" creationId="{F3A8635B-93F3-4686-943D-0F4333200905}"/>
          </ac:spMkLst>
        </pc:spChg>
        <pc:spChg chg="add del mod topLvl">
          <ac:chgData name="Jonathan Loo" userId="d2d72d48b56f45d8" providerId="LiveId" clId="{B816A1F6-97B7-4ACD-A812-B0A1120B03B6}" dt="2020-11-24T11:52:55.942" v="34502" actId="478"/>
          <ac:spMkLst>
            <pc:docMk/>
            <pc:sldMk cId="787582311" sldId="538"/>
            <ac:spMk id="143" creationId="{A674434E-A7F7-4FCC-BDCF-FA8BEC06CA20}"/>
          </ac:spMkLst>
        </pc:spChg>
        <pc:spChg chg="add del mod topLvl">
          <ac:chgData name="Jonathan Loo" userId="d2d72d48b56f45d8" providerId="LiveId" clId="{B816A1F6-97B7-4ACD-A812-B0A1120B03B6}" dt="2020-11-24T11:52:55.942" v="34502" actId="478"/>
          <ac:spMkLst>
            <pc:docMk/>
            <pc:sldMk cId="787582311" sldId="538"/>
            <ac:spMk id="144" creationId="{6667C492-0FFD-4024-B50C-6E73069B2213}"/>
          </ac:spMkLst>
        </pc:spChg>
        <pc:spChg chg="add del mod topLvl">
          <ac:chgData name="Jonathan Loo" userId="d2d72d48b56f45d8" providerId="LiveId" clId="{B816A1F6-97B7-4ACD-A812-B0A1120B03B6}" dt="2020-11-24T09:27:09.115" v="28750" actId="478"/>
          <ac:spMkLst>
            <pc:docMk/>
            <pc:sldMk cId="787582311" sldId="538"/>
            <ac:spMk id="145" creationId="{205DC3F7-85F5-4165-9D3A-3527961059C6}"/>
          </ac:spMkLst>
        </pc:spChg>
        <pc:spChg chg="add del mod topLvl">
          <ac:chgData name="Jonathan Loo" userId="d2d72d48b56f45d8" providerId="LiveId" clId="{B816A1F6-97B7-4ACD-A812-B0A1120B03B6}" dt="2020-11-24T09:27:11.283" v="28751" actId="478"/>
          <ac:spMkLst>
            <pc:docMk/>
            <pc:sldMk cId="787582311" sldId="538"/>
            <ac:spMk id="146" creationId="{024870CE-522D-4FB0-AE40-9E60501719D0}"/>
          </ac:spMkLst>
        </pc:spChg>
        <pc:spChg chg="add del mod topLvl">
          <ac:chgData name="Jonathan Loo" userId="d2d72d48b56f45d8" providerId="LiveId" clId="{B816A1F6-97B7-4ACD-A812-B0A1120B03B6}" dt="2020-11-24T09:27:12.929" v="28752" actId="478"/>
          <ac:spMkLst>
            <pc:docMk/>
            <pc:sldMk cId="787582311" sldId="538"/>
            <ac:spMk id="147" creationId="{6BC3CD94-5BCD-44E6-8761-A33442456A3F}"/>
          </ac:spMkLst>
        </pc:spChg>
        <pc:spChg chg="add del mod topLvl">
          <ac:chgData name="Jonathan Loo" userId="d2d72d48b56f45d8" providerId="LiveId" clId="{B816A1F6-97B7-4ACD-A812-B0A1120B03B6}" dt="2020-11-24T09:27:14.451" v="28753" actId="478"/>
          <ac:spMkLst>
            <pc:docMk/>
            <pc:sldMk cId="787582311" sldId="538"/>
            <ac:spMk id="148" creationId="{AC9EB222-BDD3-4F99-B18D-D48F6E880789}"/>
          </ac:spMkLst>
        </pc:spChg>
        <pc:spChg chg="add del mod topLvl">
          <ac:chgData name="Jonathan Loo" userId="d2d72d48b56f45d8" providerId="LiveId" clId="{B816A1F6-97B7-4ACD-A812-B0A1120B03B6}" dt="2020-11-24T10:02:12.218" v="29661" actId="478"/>
          <ac:spMkLst>
            <pc:docMk/>
            <pc:sldMk cId="787582311" sldId="538"/>
            <ac:spMk id="155" creationId="{3D581384-A6C1-4A7A-90E9-FB8FB73ECDBE}"/>
          </ac:spMkLst>
        </pc:spChg>
        <pc:spChg chg="add del mod topLvl">
          <ac:chgData name="Jonathan Loo" userId="d2d72d48b56f45d8" providerId="LiveId" clId="{B816A1F6-97B7-4ACD-A812-B0A1120B03B6}" dt="2020-11-24T09:27:21.953" v="28757" actId="478"/>
          <ac:spMkLst>
            <pc:docMk/>
            <pc:sldMk cId="787582311" sldId="538"/>
            <ac:spMk id="156" creationId="{BF319FE2-0E11-46CF-8E68-1339E220648E}"/>
          </ac:spMkLst>
        </pc:spChg>
        <pc:spChg chg="add del mod topLvl">
          <ac:chgData name="Jonathan Loo" userId="d2d72d48b56f45d8" providerId="LiveId" clId="{B816A1F6-97B7-4ACD-A812-B0A1120B03B6}" dt="2020-11-24T09:27:20.252" v="28756" actId="478"/>
          <ac:spMkLst>
            <pc:docMk/>
            <pc:sldMk cId="787582311" sldId="538"/>
            <ac:spMk id="157" creationId="{73D8F346-8290-40CF-A276-0E296E0714F4}"/>
          </ac:spMkLst>
        </pc:spChg>
        <pc:spChg chg="add del mod topLvl">
          <ac:chgData name="Jonathan Loo" userId="d2d72d48b56f45d8" providerId="LiveId" clId="{B816A1F6-97B7-4ACD-A812-B0A1120B03B6}" dt="2020-11-24T09:27:18.702" v="28755" actId="478"/>
          <ac:spMkLst>
            <pc:docMk/>
            <pc:sldMk cId="787582311" sldId="538"/>
            <ac:spMk id="158" creationId="{AB7DA4D3-D741-4037-8FC1-3C398ADCAAE8}"/>
          </ac:spMkLst>
        </pc:spChg>
        <pc:spChg chg="add del mod topLvl">
          <ac:chgData name="Jonathan Loo" userId="d2d72d48b56f45d8" providerId="LiveId" clId="{B816A1F6-97B7-4ACD-A812-B0A1120B03B6}" dt="2020-11-24T09:27:17.015" v="28754" actId="478"/>
          <ac:spMkLst>
            <pc:docMk/>
            <pc:sldMk cId="787582311" sldId="538"/>
            <ac:spMk id="159" creationId="{929EC830-DADF-42BC-AAD7-6761F9294910}"/>
          </ac:spMkLst>
        </pc:spChg>
        <pc:spChg chg="add del mod">
          <ac:chgData name="Jonathan Loo" userId="d2d72d48b56f45d8" providerId="LiveId" clId="{B816A1F6-97B7-4ACD-A812-B0A1120B03B6}" dt="2020-11-23T10:20:50.644" v="19558" actId="478"/>
          <ac:spMkLst>
            <pc:docMk/>
            <pc:sldMk cId="787582311" sldId="538"/>
            <ac:spMk id="176" creationId="{A6BB6040-788A-4932-B013-6035FA40E157}"/>
          </ac:spMkLst>
        </pc:spChg>
        <pc:spChg chg="add del mod topLvl">
          <ac:chgData name="Jonathan Loo" userId="d2d72d48b56f45d8" providerId="LiveId" clId="{B816A1F6-97B7-4ACD-A812-B0A1120B03B6}" dt="2020-11-24T11:52:55.942" v="34502" actId="478"/>
          <ac:spMkLst>
            <pc:docMk/>
            <pc:sldMk cId="787582311" sldId="538"/>
            <ac:spMk id="177" creationId="{873A8B77-50CB-4D7F-9F4D-D6BA8FF71BD7}"/>
          </ac:spMkLst>
        </pc:spChg>
        <pc:spChg chg="add del mod topLvl">
          <ac:chgData name="Jonathan Loo" userId="d2d72d48b56f45d8" providerId="LiveId" clId="{B816A1F6-97B7-4ACD-A812-B0A1120B03B6}" dt="2020-11-23T20:04:55.334" v="27135" actId="478"/>
          <ac:spMkLst>
            <pc:docMk/>
            <pc:sldMk cId="787582311" sldId="538"/>
            <ac:spMk id="178" creationId="{DBFC2C29-5E27-4F46-A091-4ED28539BFBD}"/>
          </ac:spMkLst>
        </pc:spChg>
        <pc:spChg chg="add del mod topLvl">
          <ac:chgData name="Jonathan Loo" userId="d2d72d48b56f45d8" providerId="LiveId" clId="{B816A1F6-97B7-4ACD-A812-B0A1120B03B6}" dt="2020-11-24T11:52:55.942" v="34502" actId="478"/>
          <ac:spMkLst>
            <pc:docMk/>
            <pc:sldMk cId="787582311" sldId="538"/>
            <ac:spMk id="179" creationId="{4E282CFD-E29D-40E7-8374-CA1D9A6D4EBF}"/>
          </ac:spMkLst>
        </pc:spChg>
        <pc:spChg chg="add mod topLvl">
          <ac:chgData name="Jonathan Loo" userId="d2d72d48b56f45d8" providerId="LiveId" clId="{B816A1F6-97B7-4ACD-A812-B0A1120B03B6}" dt="2020-11-24T10:25:30.870" v="30514" actId="1036"/>
          <ac:spMkLst>
            <pc:docMk/>
            <pc:sldMk cId="787582311" sldId="538"/>
            <ac:spMk id="180" creationId="{B84DF420-59A0-48DF-9CC8-A9B6F8840B60}"/>
          </ac:spMkLst>
        </pc:spChg>
        <pc:spChg chg="add mod topLvl">
          <ac:chgData name="Jonathan Loo" userId="d2d72d48b56f45d8" providerId="LiveId" clId="{B816A1F6-97B7-4ACD-A812-B0A1120B03B6}" dt="2020-11-24T10:25:30.870" v="30514" actId="1036"/>
          <ac:spMkLst>
            <pc:docMk/>
            <pc:sldMk cId="787582311" sldId="538"/>
            <ac:spMk id="181" creationId="{ADDC38C6-FD1C-438F-9C8C-BC28378688BE}"/>
          </ac:spMkLst>
        </pc:spChg>
        <pc:spChg chg="add del mod">
          <ac:chgData name="Jonathan Loo" userId="d2d72d48b56f45d8" providerId="LiveId" clId="{B816A1F6-97B7-4ACD-A812-B0A1120B03B6}" dt="2020-11-23T10:20:45.434" v="19553" actId="478"/>
          <ac:spMkLst>
            <pc:docMk/>
            <pc:sldMk cId="787582311" sldId="538"/>
            <ac:spMk id="190" creationId="{50BA45B3-9A2B-4930-933C-BFE6E7AB424E}"/>
          </ac:spMkLst>
        </pc:spChg>
        <pc:spChg chg="add del mod">
          <ac:chgData name="Jonathan Loo" userId="d2d72d48b56f45d8" providerId="LiveId" clId="{B816A1F6-97B7-4ACD-A812-B0A1120B03B6}" dt="2020-11-23T10:20:58.135" v="19560"/>
          <ac:spMkLst>
            <pc:docMk/>
            <pc:sldMk cId="787582311" sldId="538"/>
            <ac:spMk id="209" creationId="{0E7185D7-596F-4036-8911-4171AD4852FA}"/>
          </ac:spMkLst>
        </pc:spChg>
        <pc:spChg chg="add del mod">
          <ac:chgData name="Jonathan Loo" userId="d2d72d48b56f45d8" providerId="LiveId" clId="{B816A1F6-97B7-4ACD-A812-B0A1120B03B6}" dt="2020-11-23T10:20:58.135" v="19560"/>
          <ac:spMkLst>
            <pc:docMk/>
            <pc:sldMk cId="787582311" sldId="538"/>
            <ac:spMk id="210" creationId="{4E3EE109-EF1B-4971-BFCC-C7EA98288FE8}"/>
          </ac:spMkLst>
        </pc:spChg>
        <pc:spChg chg="add del mod">
          <ac:chgData name="Jonathan Loo" userId="d2d72d48b56f45d8" providerId="LiveId" clId="{B816A1F6-97B7-4ACD-A812-B0A1120B03B6}" dt="2020-11-23T10:20:58.135" v="19560"/>
          <ac:spMkLst>
            <pc:docMk/>
            <pc:sldMk cId="787582311" sldId="538"/>
            <ac:spMk id="211" creationId="{EE701943-3892-41CB-8479-FC8FAE8F7507}"/>
          </ac:spMkLst>
        </pc:spChg>
        <pc:spChg chg="add del mod">
          <ac:chgData name="Jonathan Loo" userId="d2d72d48b56f45d8" providerId="LiveId" clId="{B816A1F6-97B7-4ACD-A812-B0A1120B03B6}" dt="2020-11-23T10:20:58.135" v="19560"/>
          <ac:spMkLst>
            <pc:docMk/>
            <pc:sldMk cId="787582311" sldId="538"/>
            <ac:spMk id="214" creationId="{1A78F7A5-3007-40DF-B607-4AC31AF8D382}"/>
          </ac:spMkLst>
        </pc:spChg>
        <pc:spChg chg="add del mod">
          <ac:chgData name="Jonathan Loo" userId="d2d72d48b56f45d8" providerId="LiveId" clId="{B816A1F6-97B7-4ACD-A812-B0A1120B03B6}" dt="2020-11-23T10:20:58.135" v="19560"/>
          <ac:spMkLst>
            <pc:docMk/>
            <pc:sldMk cId="787582311" sldId="538"/>
            <ac:spMk id="216" creationId="{088DE203-96B3-4E16-8E24-E1C97C5B03A6}"/>
          </ac:spMkLst>
        </pc:spChg>
        <pc:spChg chg="add mod ord topLvl">
          <ac:chgData name="Jonathan Loo" userId="d2d72d48b56f45d8" providerId="LiveId" clId="{B816A1F6-97B7-4ACD-A812-B0A1120B03B6}" dt="2020-11-23T20:08:13.651" v="27385" actId="1037"/>
          <ac:spMkLst>
            <pc:docMk/>
            <pc:sldMk cId="787582311" sldId="538"/>
            <ac:spMk id="221" creationId="{3896CB63-194D-42B1-A2F5-C09395404267}"/>
          </ac:spMkLst>
        </pc:spChg>
        <pc:spChg chg="add mod ord topLvl">
          <ac:chgData name="Jonathan Loo" userId="d2d72d48b56f45d8" providerId="LiveId" clId="{B816A1F6-97B7-4ACD-A812-B0A1120B03B6}" dt="2020-11-23T20:08:13.651" v="27385" actId="1037"/>
          <ac:spMkLst>
            <pc:docMk/>
            <pc:sldMk cId="787582311" sldId="538"/>
            <ac:spMk id="222" creationId="{1DD68D6C-E0D4-4A82-BD3D-04257090A2E6}"/>
          </ac:spMkLst>
        </pc:spChg>
        <pc:spChg chg="add mod ord topLvl">
          <ac:chgData name="Jonathan Loo" userId="d2d72d48b56f45d8" providerId="LiveId" clId="{B816A1F6-97B7-4ACD-A812-B0A1120B03B6}" dt="2020-11-23T20:08:13.651" v="27385" actId="1037"/>
          <ac:spMkLst>
            <pc:docMk/>
            <pc:sldMk cId="787582311" sldId="538"/>
            <ac:spMk id="223" creationId="{A93ADF31-297A-499B-8886-FE006C7406DF}"/>
          </ac:spMkLst>
        </pc:spChg>
        <pc:spChg chg="add mod ord topLvl">
          <ac:chgData name="Jonathan Loo" userId="d2d72d48b56f45d8" providerId="LiveId" clId="{B816A1F6-97B7-4ACD-A812-B0A1120B03B6}" dt="2020-11-24T10:14:20.270" v="29996" actId="1076"/>
          <ac:spMkLst>
            <pc:docMk/>
            <pc:sldMk cId="787582311" sldId="538"/>
            <ac:spMk id="226" creationId="{B0A87A54-17E2-401D-A258-692D21EB5945}"/>
          </ac:spMkLst>
        </pc:spChg>
        <pc:spChg chg="add mod ord topLvl">
          <ac:chgData name="Jonathan Loo" userId="d2d72d48b56f45d8" providerId="LiveId" clId="{B816A1F6-97B7-4ACD-A812-B0A1120B03B6}" dt="2020-11-23T20:08:13.651" v="27385" actId="1037"/>
          <ac:spMkLst>
            <pc:docMk/>
            <pc:sldMk cId="787582311" sldId="538"/>
            <ac:spMk id="228" creationId="{D0179F43-8648-411A-A460-3EBF9123C6B5}"/>
          </ac:spMkLst>
        </pc:spChg>
        <pc:spChg chg="add del mod">
          <ac:chgData name="Jonathan Loo" userId="d2d72d48b56f45d8" providerId="LiveId" clId="{B816A1F6-97B7-4ACD-A812-B0A1120B03B6}" dt="2020-11-24T14:15:23.889" v="38263" actId="478"/>
          <ac:spMkLst>
            <pc:docMk/>
            <pc:sldMk cId="787582311" sldId="538"/>
            <ac:spMk id="283" creationId="{51F4290E-E9B7-40CF-A4AC-F0BCFE5D60E7}"/>
          </ac:spMkLst>
        </pc:spChg>
        <pc:spChg chg="del">
          <ac:chgData name="Jonathan Loo" userId="d2d72d48b56f45d8" providerId="LiveId" clId="{B816A1F6-97B7-4ACD-A812-B0A1120B03B6}" dt="2020-11-23T10:20:06.939" v="19533" actId="478"/>
          <ac:spMkLst>
            <pc:docMk/>
            <pc:sldMk cId="787582311" sldId="538"/>
            <ac:spMk id="318" creationId="{642A72C5-7361-49FD-9F8C-D0E852BD2D67}"/>
          </ac:spMkLst>
        </pc:spChg>
        <pc:spChg chg="del">
          <ac:chgData name="Jonathan Loo" userId="d2d72d48b56f45d8" providerId="LiveId" clId="{B816A1F6-97B7-4ACD-A812-B0A1120B03B6}" dt="2020-11-23T10:20:08.020" v="19534" actId="478"/>
          <ac:spMkLst>
            <pc:docMk/>
            <pc:sldMk cId="787582311" sldId="538"/>
            <ac:spMk id="319" creationId="{4B6F7D3E-E1EF-4AEB-9494-0C0709D3D823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20" creationId="{3F16BD32-E420-4ADD-A14A-825EA4833508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21" creationId="{4D44C129-F395-4338-BF32-96267B37DD1B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22" creationId="{6752AF2D-2A99-4E78-9BF0-87EDE063960B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23" creationId="{D3D49FC5-BECD-4096-8105-8AA0DC512F4C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24" creationId="{43B1AD19-1D94-4E72-9C0E-BDF6330139E8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25" creationId="{69EA79B5-75E4-4882-877C-2492045CDE18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26" creationId="{95CB36AA-A483-4BAD-8FF8-F81E38D0F718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27" creationId="{CBADA97C-9850-4D02-8B10-619CC8A892A6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34" creationId="{A9F4C018-289E-4E89-A9A3-FD3288A159B7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38" creationId="{BB4BBFBF-60BE-48CF-A1D4-F44E530BB59A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42" creationId="{7697DCDB-E665-48F9-A4D6-4D764385AE3D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49" creationId="{37312A6E-8BB2-46A2-82D3-86493259A1D6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53" creationId="{A3ACC51D-18A0-4B89-90D5-CB23C03B436C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57" creationId="{7CB802EE-60D8-4AC0-8F98-A50C16A678E7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58" creationId="{A90EBF6D-5EA2-491B-AE1F-8476646AB487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63" creationId="{02C3F1B7-FA83-40F1-BFC3-F8DF30514779}"/>
          </ac:spMkLst>
        </pc:spChg>
        <pc:spChg chg="del">
          <ac:chgData name="Jonathan Loo" userId="d2d72d48b56f45d8" providerId="LiveId" clId="{B816A1F6-97B7-4ACD-A812-B0A1120B03B6}" dt="2020-11-23T10:19:59.817" v="19531" actId="478"/>
          <ac:spMkLst>
            <pc:docMk/>
            <pc:sldMk cId="787582311" sldId="538"/>
            <ac:spMk id="374" creationId="{11BC2926-F2E3-48CF-877C-11F08A54AA11}"/>
          </ac:spMkLst>
        </pc:spChg>
        <pc:spChg chg="del">
          <ac:chgData name="Jonathan Loo" userId="d2d72d48b56f45d8" providerId="LiveId" clId="{B816A1F6-97B7-4ACD-A812-B0A1120B03B6}" dt="2020-11-23T10:19:59.817" v="19531" actId="478"/>
          <ac:spMkLst>
            <pc:docMk/>
            <pc:sldMk cId="787582311" sldId="538"/>
            <ac:spMk id="375" creationId="{44FE632D-29C5-4EC1-92DB-C931D8875E5E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77" creationId="{E121F268-25FB-43C2-B363-7E52B23DD8EC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79" creationId="{CD4E66CC-436D-435A-A7A7-46F078122815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80" creationId="{D0F77A63-2A33-4D37-BABC-FC727BFF380F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81" creationId="{48891DD5-06F2-42B9-AFC5-C2BED28E3735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82" creationId="{56EFF94A-D2FA-415E-8959-90775DCF2A87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84" creationId="{C474C8C1-954A-4F8D-BBDA-E832D345F956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85" creationId="{4FAC99C5-0847-4107-81B7-5EBA8B1866D3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86" creationId="{FBFF920F-124A-4F5E-9510-458ACC3EF9BA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87" creationId="{31555A03-61FA-4819-9DA6-34B79B936F3E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89" creationId="{D465FC1A-C3A2-4355-A83C-946C12A7D791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90" creationId="{8E110304-6898-420F-9925-8AA4E8AB97DB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91" creationId="{DB09D717-6120-4513-A272-74C43789FFE6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92" creationId="{26E4F62B-4F09-485D-AF60-D44AC96DA218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93" creationId="{FB2A8BF7-0C6F-4C2F-8459-C5B50E16E39F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94" creationId="{5B63EB76-FBF7-4D9E-A6E6-BEDAE10E6131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95" creationId="{410A79B8-DE8D-4521-A6FC-6220FF9EE7DE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398" creationId="{34687C76-11DA-4DA4-962D-39AB13687782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400" creationId="{60808689-DBB2-4D29-BCC7-1D79CA71B45F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401" creationId="{645EF712-5980-4B70-8201-DFAC43DEC6F4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403" creationId="{8F6F1068-03AD-4D74-B48D-280FC8BA445A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405" creationId="{B9E1F9AC-3202-4D47-9F92-97541DC22054}"/>
          </ac:spMkLst>
        </pc:spChg>
        <pc:spChg chg="add mod">
          <ac:chgData name="Jonathan Loo" userId="d2d72d48b56f45d8" providerId="LiveId" clId="{B816A1F6-97B7-4ACD-A812-B0A1120B03B6}" dt="2020-11-24T10:25:34.304" v="30515" actId="14100"/>
          <ac:spMkLst>
            <pc:docMk/>
            <pc:sldMk cId="787582311" sldId="538"/>
            <ac:spMk id="406" creationId="{4708C2B4-201B-441F-919E-61F943919707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407" creationId="{C770783C-2340-4370-8EDF-1FCAEF7343E6}"/>
          </ac:spMkLst>
        </pc:spChg>
        <pc:spChg chg="add del mod">
          <ac:chgData name="Jonathan Loo" userId="d2d72d48b56f45d8" providerId="LiveId" clId="{B816A1F6-97B7-4ACD-A812-B0A1120B03B6}" dt="2020-11-24T09:53:21.659" v="29314" actId="478"/>
          <ac:spMkLst>
            <pc:docMk/>
            <pc:sldMk cId="787582311" sldId="538"/>
            <ac:spMk id="408" creationId="{EF763356-CA47-45DC-8E6D-AC052274A560}"/>
          </ac:spMkLst>
        </pc:spChg>
        <pc:spChg chg="del">
          <ac:chgData name="Jonathan Loo" userId="d2d72d48b56f45d8" providerId="LiveId" clId="{B816A1F6-97B7-4ACD-A812-B0A1120B03B6}" dt="2020-11-23T10:19:59.817" v="19531" actId="478"/>
          <ac:spMkLst>
            <pc:docMk/>
            <pc:sldMk cId="787582311" sldId="538"/>
            <ac:spMk id="409" creationId="{9BEFECA1-156B-4E30-AEA0-F8078740863C}"/>
          </ac:spMkLst>
        </pc:spChg>
        <pc:spChg chg="add mod">
          <ac:chgData name="Jonathan Loo" userId="d2d72d48b56f45d8" providerId="LiveId" clId="{B816A1F6-97B7-4ACD-A812-B0A1120B03B6}" dt="2020-11-24T10:10:20.999" v="29935" actId="571"/>
          <ac:spMkLst>
            <pc:docMk/>
            <pc:sldMk cId="787582311" sldId="538"/>
            <ac:spMk id="411" creationId="{2D31CFC2-3C43-4ECB-84D4-422748861615}"/>
          </ac:spMkLst>
        </pc:spChg>
        <pc:spChg chg="add mod">
          <ac:chgData name="Jonathan Loo" userId="d2d72d48b56f45d8" providerId="LiveId" clId="{B816A1F6-97B7-4ACD-A812-B0A1120B03B6}" dt="2020-11-24T10:25:36.648" v="30516" actId="1076"/>
          <ac:spMkLst>
            <pc:docMk/>
            <pc:sldMk cId="787582311" sldId="538"/>
            <ac:spMk id="412" creationId="{3480A483-6984-4D9C-8F1E-8C0B3E508CE2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420" creationId="{05161C95-C7A9-4EE1-A30F-B5CE69DBE1B3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421" creationId="{3F8F0F5D-52E6-4BBB-B45B-F971DC0EC396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422" creationId="{7B5EA771-D1A5-4F62-BAC9-B28A01561164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423" creationId="{5AA57DB4-5B0E-46B2-BB05-F5C604EBCBCD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424" creationId="{600897BD-4060-4094-A923-3E8C6BA016F5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426" creationId="{79B848B2-BFD7-408C-984B-91F732697FED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427" creationId="{13DD2455-AF3A-4ECD-AEDE-A8A2508DCAD0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428" creationId="{24681EAE-57D0-4F84-8D67-AE02C15B73D8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430" creationId="{B6175254-2126-4F17-97F9-91828F39CAB1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431" creationId="{B7B200DF-8D2F-4ABB-912B-F4560ADF4BED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432" creationId="{41822B0A-8C73-44FD-8A41-0E62C736CEC3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433" creationId="{D6EFA67C-759C-46D1-8716-031212C7D892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434" creationId="{2C1C9B17-002E-4FEC-B60D-3022DE77458F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435" creationId="{555CFB7C-2A0E-4949-B45D-D68D4A946B3D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436" creationId="{0DB9138A-4C23-434E-85E8-A977512DAD30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437" creationId="{11F148E2-CD1A-497C-9158-2F40BC9F8D81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438" creationId="{CD7B32F4-CA21-4231-9DC0-CF1BA709D16D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439" creationId="{7B273D07-67C4-4C80-BB51-EED72D7061CE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440" creationId="{1C5F462F-1030-47A8-918F-00D7752CCDA9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441" creationId="{502656A9-BBBB-49BF-B49D-A55DBE57B3B4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442" creationId="{761A31F9-98AA-469A-9746-96A6AE89358E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459" creationId="{13D90BD9-A623-4CBD-8404-586B5B80B5C0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461" creationId="{B5C2566D-3705-4F91-89E1-4F2CA0CAAE58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463" creationId="{93B66D4C-0C3D-4F0D-8DB3-9E5A38F2C7FD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465" creationId="{41510A9A-7907-48C6-9562-E9B3819274A4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467" creationId="{05B1631C-6CEA-4ADD-9E26-CBAC39F6AD62}"/>
          </ac:spMkLst>
        </pc:spChg>
        <pc:spChg chg="add del mod ord">
          <ac:chgData name="Jonathan Loo" userId="d2d72d48b56f45d8" providerId="LiveId" clId="{B816A1F6-97B7-4ACD-A812-B0A1120B03B6}" dt="2020-11-23T10:48:49.794" v="20699" actId="478"/>
          <ac:spMkLst>
            <pc:docMk/>
            <pc:sldMk cId="787582311" sldId="538"/>
            <ac:spMk id="474" creationId="{B53B86BA-E6B6-4C42-8DA1-CD16B146AE0F}"/>
          </ac:spMkLst>
        </pc:spChg>
        <pc:spChg chg="add del mod ord">
          <ac:chgData name="Jonathan Loo" userId="d2d72d48b56f45d8" providerId="LiveId" clId="{B816A1F6-97B7-4ACD-A812-B0A1120B03B6}" dt="2020-11-23T10:49:07.688" v="20701" actId="700"/>
          <ac:spMkLst>
            <pc:docMk/>
            <pc:sldMk cId="787582311" sldId="538"/>
            <ac:spMk id="475" creationId="{C66CA428-E58C-48E4-84ED-916D54EDB4F0}"/>
          </ac:spMkLst>
        </pc:spChg>
        <pc:spChg chg="add del mod ord">
          <ac:chgData name="Jonathan Loo" userId="d2d72d48b56f45d8" providerId="LiveId" clId="{B816A1F6-97B7-4ACD-A812-B0A1120B03B6}" dt="2020-11-23T10:49:07.688" v="20701" actId="700"/>
          <ac:spMkLst>
            <pc:docMk/>
            <pc:sldMk cId="787582311" sldId="538"/>
            <ac:spMk id="476" creationId="{79A54AF2-4C5D-42D5-B528-22F0CADD62F5}"/>
          </ac:spMkLst>
        </pc:spChg>
        <pc:spChg chg="add del mod ord">
          <ac:chgData name="Jonathan Loo" userId="d2d72d48b56f45d8" providerId="LiveId" clId="{B816A1F6-97B7-4ACD-A812-B0A1120B03B6}" dt="2020-11-23T10:49:07.688" v="20701" actId="700"/>
          <ac:spMkLst>
            <pc:docMk/>
            <pc:sldMk cId="787582311" sldId="538"/>
            <ac:spMk id="477" creationId="{0D29E933-05FF-420A-979D-E134A7CA96DB}"/>
          </ac:spMkLst>
        </pc:spChg>
        <pc:spChg chg="add del mod ord">
          <ac:chgData name="Jonathan Loo" userId="d2d72d48b56f45d8" providerId="LiveId" clId="{B816A1F6-97B7-4ACD-A812-B0A1120B03B6}" dt="2020-11-23T10:49:07.688" v="20701" actId="700"/>
          <ac:spMkLst>
            <pc:docMk/>
            <pc:sldMk cId="787582311" sldId="538"/>
            <ac:spMk id="478" creationId="{64165395-E7F5-4928-8030-70DCE00D8034}"/>
          </ac:spMkLst>
        </pc:spChg>
        <pc:spChg chg="add del mod ord">
          <ac:chgData name="Jonathan Loo" userId="d2d72d48b56f45d8" providerId="LiveId" clId="{B816A1F6-97B7-4ACD-A812-B0A1120B03B6}" dt="2020-11-24T14:15:22.296" v="38262" actId="478"/>
          <ac:spMkLst>
            <pc:docMk/>
            <pc:sldMk cId="787582311" sldId="538"/>
            <ac:spMk id="479" creationId="{96E516CB-B936-4B78-B7C2-A5F321BDA1D8}"/>
          </ac:spMkLst>
        </pc:spChg>
        <pc:spChg chg="add del mod ord">
          <ac:chgData name="Jonathan Loo" userId="d2d72d48b56f45d8" providerId="LiveId" clId="{B816A1F6-97B7-4ACD-A812-B0A1120B03B6}" dt="2020-11-23T10:55:59.935" v="21192" actId="478"/>
          <ac:spMkLst>
            <pc:docMk/>
            <pc:sldMk cId="787582311" sldId="538"/>
            <ac:spMk id="480" creationId="{36CB9758-FD9D-4832-A752-CCF9B64E4CA8}"/>
          </ac:spMkLst>
        </pc:spChg>
        <pc:spChg chg="add mod">
          <ac:chgData name="Jonathan Loo" userId="d2d72d48b56f45d8" providerId="LiveId" clId="{B816A1F6-97B7-4ACD-A812-B0A1120B03B6}" dt="2020-11-24T09:54:12.678" v="29398" actId="404"/>
          <ac:spMkLst>
            <pc:docMk/>
            <pc:sldMk cId="787582311" sldId="538"/>
            <ac:spMk id="523" creationId="{6FF75D40-26C8-406A-9FED-8CA55A98B11A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552" creationId="{C8DE7F8A-2276-4B42-BABE-1775CCE5A0A3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554" creationId="{578BAC22-CB62-4D47-9E58-26EEF9607856}"/>
          </ac:spMkLst>
        </pc:spChg>
        <pc:spChg chg="add del mod">
          <ac:chgData name="Jonathan Loo" userId="d2d72d48b56f45d8" providerId="LiveId" clId="{B816A1F6-97B7-4ACD-A812-B0A1120B03B6}" dt="2020-11-24T11:53:00.859" v="34504" actId="478"/>
          <ac:spMkLst>
            <pc:docMk/>
            <pc:sldMk cId="787582311" sldId="538"/>
            <ac:spMk id="555" creationId="{E83242B3-7894-48F0-988C-890E12EBB20C}"/>
          </ac:spMkLst>
        </pc:spChg>
        <pc:spChg chg="del">
          <ac:chgData name="Jonathan Loo" userId="d2d72d48b56f45d8" providerId="LiveId" clId="{B816A1F6-97B7-4ACD-A812-B0A1120B03B6}" dt="2020-11-23T10:19:59.817" v="19531" actId="478"/>
          <ac:spMkLst>
            <pc:docMk/>
            <pc:sldMk cId="787582311" sldId="538"/>
            <ac:spMk id="565" creationId="{C9E649A2-FC50-4258-9BD6-812D2E450415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567" creationId="{3F2DB013-6D52-42C4-8B2B-00D15C5A3210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569" creationId="{B65DA2F6-A045-4DAC-99A9-792B7B27BD39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571" creationId="{07D4222A-E6DA-4F6D-A82D-7D178E41AA85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573" creationId="{3F99C712-B628-4F6A-B4F8-DFC69BCF3831}"/>
          </ac:spMkLst>
        </pc:spChg>
        <pc:spChg chg="del">
          <ac:chgData name="Jonathan Loo" userId="d2d72d48b56f45d8" providerId="LiveId" clId="{B816A1F6-97B7-4ACD-A812-B0A1120B03B6}" dt="2020-11-23T10:20:36.709" v="19537" actId="478"/>
          <ac:spMkLst>
            <pc:docMk/>
            <pc:sldMk cId="787582311" sldId="538"/>
            <ac:spMk id="575" creationId="{3D58ADE1-A314-45AF-AE54-D6F3E78C68BC}"/>
          </ac:spMkLst>
        </pc:spChg>
        <pc:spChg chg="add mod">
          <ac:chgData name="Jonathan Loo" userId="d2d72d48b56f45d8" providerId="LiveId" clId="{B816A1F6-97B7-4ACD-A812-B0A1120B03B6}" dt="2020-11-24T11:53:14.545" v="34534" actId="1038"/>
          <ac:spMkLst>
            <pc:docMk/>
            <pc:sldMk cId="787582311" sldId="538"/>
            <ac:spMk id="597" creationId="{2E577C4E-FE2B-495F-90F3-1D4766418FD2}"/>
          </ac:spMkLst>
        </pc:spChg>
        <pc:spChg chg="add mod">
          <ac:chgData name="Jonathan Loo" userId="d2d72d48b56f45d8" providerId="LiveId" clId="{B816A1F6-97B7-4ACD-A812-B0A1120B03B6}" dt="2020-11-24T12:17:12.882" v="35542" actId="1076"/>
          <ac:spMkLst>
            <pc:docMk/>
            <pc:sldMk cId="787582311" sldId="538"/>
            <ac:spMk id="598" creationId="{9EE6DECB-63A7-4AA7-8646-4CF5FA8D1634}"/>
          </ac:spMkLst>
        </pc:spChg>
        <pc:spChg chg="add mod">
          <ac:chgData name="Jonathan Loo" userId="d2d72d48b56f45d8" providerId="LiveId" clId="{B816A1F6-97B7-4ACD-A812-B0A1120B03B6}" dt="2020-11-24T11:53:14.545" v="34534" actId="1038"/>
          <ac:spMkLst>
            <pc:docMk/>
            <pc:sldMk cId="787582311" sldId="538"/>
            <ac:spMk id="599" creationId="{A8D2DD58-5187-4803-9C39-56F905842574}"/>
          </ac:spMkLst>
        </pc:spChg>
        <pc:spChg chg="add mod">
          <ac:chgData name="Jonathan Loo" userId="d2d72d48b56f45d8" providerId="LiveId" clId="{B816A1F6-97B7-4ACD-A812-B0A1120B03B6}" dt="2020-11-24T11:53:14.545" v="34534" actId="1038"/>
          <ac:spMkLst>
            <pc:docMk/>
            <pc:sldMk cId="787582311" sldId="538"/>
            <ac:spMk id="600" creationId="{03F3C60B-C837-4D68-8124-21A1FBA15F57}"/>
          </ac:spMkLst>
        </pc:spChg>
        <pc:spChg chg="add mod">
          <ac:chgData name="Jonathan Loo" userId="d2d72d48b56f45d8" providerId="LiveId" clId="{B816A1F6-97B7-4ACD-A812-B0A1120B03B6}" dt="2020-11-24T11:53:14.545" v="34534" actId="1038"/>
          <ac:spMkLst>
            <pc:docMk/>
            <pc:sldMk cId="787582311" sldId="538"/>
            <ac:spMk id="601" creationId="{4F422C00-3101-4EFD-8F54-AAEE99797EBD}"/>
          </ac:spMkLst>
        </pc:spChg>
        <pc:spChg chg="add mod">
          <ac:chgData name="Jonathan Loo" userId="d2d72d48b56f45d8" providerId="LiveId" clId="{B816A1F6-97B7-4ACD-A812-B0A1120B03B6}" dt="2020-11-24T11:53:14.545" v="34534" actId="1038"/>
          <ac:spMkLst>
            <pc:docMk/>
            <pc:sldMk cId="787582311" sldId="538"/>
            <ac:spMk id="602" creationId="{50139818-142B-463A-8E30-733BED6E19D8}"/>
          </ac:spMkLst>
        </pc:spChg>
        <pc:spChg chg="add mod">
          <ac:chgData name="Jonathan Loo" userId="d2d72d48b56f45d8" providerId="LiveId" clId="{B816A1F6-97B7-4ACD-A812-B0A1120B03B6}" dt="2020-11-24T11:53:14.545" v="34534" actId="1038"/>
          <ac:spMkLst>
            <pc:docMk/>
            <pc:sldMk cId="787582311" sldId="538"/>
            <ac:spMk id="603" creationId="{63087291-C6CA-4CD2-A02B-4DDC30492B01}"/>
          </ac:spMkLst>
        </pc:spChg>
        <pc:spChg chg="add del mod">
          <ac:chgData name="Jonathan Loo" userId="d2d72d48b56f45d8" providerId="LiveId" clId="{B816A1F6-97B7-4ACD-A812-B0A1120B03B6}" dt="2020-11-24T11:53:53.599" v="34552" actId="478"/>
          <ac:spMkLst>
            <pc:docMk/>
            <pc:sldMk cId="787582311" sldId="538"/>
            <ac:spMk id="604" creationId="{F2596A45-486C-4F1A-A7C7-D08CCB2747CB}"/>
          </ac:spMkLst>
        </pc:spChg>
        <pc:spChg chg="add del mod">
          <ac:chgData name="Jonathan Loo" userId="d2d72d48b56f45d8" providerId="LiveId" clId="{B816A1F6-97B7-4ACD-A812-B0A1120B03B6}" dt="2020-11-24T11:53:42.752" v="34546" actId="478"/>
          <ac:spMkLst>
            <pc:docMk/>
            <pc:sldMk cId="787582311" sldId="538"/>
            <ac:spMk id="605" creationId="{80B7A60C-BE43-4BAB-BF63-A824BF6339E8}"/>
          </ac:spMkLst>
        </pc:spChg>
        <pc:spChg chg="add mod">
          <ac:chgData name="Jonathan Loo" userId="d2d72d48b56f45d8" providerId="LiveId" clId="{B816A1F6-97B7-4ACD-A812-B0A1120B03B6}" dt="2020-11-24T11:53:14.545" v="34534" actId="1038"/>
          <ac:spMkLst>
            <pc:docMk/>
            <pc:sldMk cId="787582311" sldId="538"/>
            <ac:spMk id="606" creationId="{342AEA0D-6DEF-4DF1-85F9-FF8196A77433}"/>
          </ac:spMkLst>
        </pc:spChg>
        <pc:spChg chg="add mod">
          <ac:chgData name="Jonathan Loo" userId="d2d72d48b56f45d8" providerId="LiveId" clId="{B816A1F6-97B7-4ACD-A812-B0A1120B03B6}" dt="2020-11-24T11:53:14.545" v="34534" actId="1038"/>
          <ac:spMkLst>
            <pc:docMk/>
            <pc:sldMk cId="787582311" sldId="538"/>
            <ac:spMk id="607" creationId="{7050EBA3-20ED-458E-9A43-C8798ECB49DA}"/>
          </ac:spMkLst>
        </pc:spChg>
        <pc:spChg chg="add mod">
          <ac:chgData name="Jonathan Loo" userId="d2d72d48b56f45d8" providerId="LiveId" clId="{B816A1F6-97B7-4ACD-A812-B0A1120B03B6}" dt="2020-11-24T11:53:14.545" v="34534" actId="1038"/>
          <ac:spMkLst>
            <pc:docMk/>
            <pc:sldMk cId="787582311" sldId="538"/>
            <ac:spMk id="608" creationId="{D0AEAA7A-526E-473F-A6E3-221CFD576B8E}"/>
          </ac:spMkLst>
        </pc:spChg>
        <pc:spChg chg="add mod">
          <ac:chgData name="Jonathan Loo" userId="d2d72d48b56f45d8" providerId="LiveId" clId="{B816A1F6-97B7-4ACD-A812-B0A1120B03B6}" dt="2020-11-24T11:53:14.545" v="34534" actId="1038"/>
          <ac:spMkLst>
            <pc:docMk/>
            <pc:sldMk cId="787582311" sldId="538"/>
            <ac:spMk id="609" creationId="{24C39ACE-B193-4214-9225-E7208C26386B}"/>
          </ac:spMkLst>
        </pc:spChg>
        <pc:spChg chg="add mod">
          <ac:chgData name="Jonathan Loo" userId="d2d72d48b56f45d8" providerId="LiveId" clId="{B816A1F6-97B7-4ACD-A812-B0A1120B03B6}" dt="2020-11-24T11:53:14.545" v="34534" actId="1038"/>
          <ac:spMkLst>
            <pc:docMk/>
            <pc:sldMk cId="787582311" sldId="538"/>
            <ac:spMk id="610" creationId="{38F0EF68-066F-4CF9-B551-9E1B6AC3157D}"/>
          </ac:spMkLst>
        </pc:spChg>
        <pc:spChg chg="add mod">
          <ac:chgData name="Jonathan Loo" userId="d2d72d48b56f45d8" providerId="LiveId" clId="{B816A1F6-97B7-4ACD-A812-B0A1120B03B6}" dt="2020-11-24T11:53:14.545" v="34534" actId="1038"/>
          <ac:spMkLst>
            <pc:docMk/>
            <pc:sldMk cId="787582311" sldId="538"/>
            <ac:spMk id="611" creationId="{F8391771-725A-4025-B371-110289C84B14}"/>
          </ac:spMkLst>
        </pc:spChg>
        <pc:spChg chg="add mod">
          <ac:chgData name="Jonathan Loo" userId="d2d72d48b56f45d8" providerId="LiveId" clId="{B816A1F6-97B7-4ACD-A812-B0A1120B03B6}" dt="2020-11-24T11:53:14.545" v="34534" actId="1038"/>
          <ac:spMkLst>
            <pc:docMk/>
            <pc:sldMk cId="787582311" sldId="538"/>
            <ac:spMk id="612" creationId="{4E0183CA-1548-4BF7-AC13-F664A9620A64}"/>
          </ac:spMkLst>
        </pc:spChg>
        <pc:spChg chg="add mod">
          <ac:chgData name="Jonathan Loo" userId="d2d72d48b56f45d8" providerId="LiveId" clId="{B816A1F6-97B7-4ACD-A812-B0A1120B03B6}" dt="2020-11-24T12:17:10.161" v="35540" actId="1036"/>
          <ac:spMkLst>
            <pc:docMk/>
            <pc:sldMk cId="787582311" sldId="538"/>
            <ac:spMk id="613" creationId="{BE151D03-C253-436A-A324-8D18014D0AEB}"/>
          </ac:spMkLst>
        </pc:spChg>
        <pc:spChg chg="add mod">
          <ac:chgData name="Jonathan Loo" userId="d2d72d48b56f45d8" providerId="LiveId" clId="{B816A1F6-97B7-4ACD-A812-B0A1120B03B6}" dt="2020-11-24T11:53:14.545" v="34534" actId="1038"/>
          <ac:spMkLst>
            <pc:docMk/>
            <pc:sldMk cId="787582311" sldId="538"/>
            <ac:spMk id="614" creationId="{6F51B519-E5BB-4752-9E4C-F1F8F38A2981}"/>
          </ac:spMkLst>
        </pc:spChg>
        <pc:spChg chg="add mod">
          <ac:chgData name="Jonathan Loo" userId="d2d72d48b56f45d8" providerId="LiveId" clId="{B816A1F6-97B7-4ACD-A812-B0A1120B03B6}" dt="2020-11-24T11:53:14.545" v="34534" actId="1038"/>
          <ac:spMkLst>
            <pc:docMk/>
            <pc:sldMk cId="787582311" sldId="538"/>
            <ac:spMk id="615" creationId="{FB41EED8-A766-4AB1-AE04-3C566AFD35A3}"/>
          </ac:spMkLst>
        </pc:spChg>
        <pc:spChg chg="add mod">
          <ac:chgData name="Jonathan Loo" userId="d2d72d48b56f45d8" providerId="LiveId" clId="{B816A1F6-97B7-4ACD-A812-B0A1120B03B6}" dt="2020-11-24T11:53:14.545" v="34534" actId="1038"/>
          <ac:spMkLst>
            <pc:docMk/>
            <pc:sldMk cId="787582311" sldId="538"/>
            <ac:spMk id="616" creationId="{8E805FD3-0FED-4DB1-AE7F-5AC2DA45662E}"/>
          </ac:spMkLst>
        </pc:spChg>
        <pc:spChg chg="add mod">
          <ac:chgData name="Jonathan Loo" userId="d2d72d48b56f45d8" providerId="LiveId" clId="{B816A1F6-97B7-4ACD-A812-B0A1120B03B6}" dt="2020-11-24T11:53:14.545" v="34534" actId="1038"/>
          <ac:spMkLst>
            <pc:docMk/>
            <pc:sldMk cId="787582311" sldId="538"/>
            <ac:spMk id="617" creationId="{AAE4439B-5F0B-4514-A081-4A4B0E757A15}"/>
          </ac:spMkLst>
        </pc:spChg>
        <pc:spChg chg="add mod">
          <ac:chgData name="Jonathan Loo" userId="d2d72d48b56f45d8" providerId="LiveId" clId="{B816A1F6-97B7-4ACD-A812-B0A1120B03B6}" dt="2020-11-24T12:19:19.247" v="35815" actId="1076"/>
          <ac:spMkLst>
            <pc:docMk/>
            <pc:sldMk cId="787582311" sldId="538"/>
            <ac:spMk id="630" creationId="{8398FF4A-0FD3-46FB-BBD8-804F596FD219}"/>
          </ac:spMkLst>
        </pc:spChg>
        <pc:spChg chg="add mod">
          <ac:chgData name="Jonathan Loo" userId="d2d72d48b56f45d8" providerId="LiveId" clId="{B816A1F6-97B7-4ACD-A812-B0A1120B03B6}" dt="2020-11-24T12:19:22.097" v="35820" actId="1038"/>
          <ac:spMkLst>
            <pc:docMk/>
            <pc:sldMk cId="787582311" sldId="538"/>
            <ac:spMk id="631" creationId="{A9F707F7-AB76-4571-906C-7F64B6684FDE}"/>
          </ac:spMkLst>
        </pc:spChg>
        <pc:spChg chg="add mod">
          <ac:chgData name="Jonathan Loo" userId="d2d72d48b56f45d8" providerId="LiveId" clId="{B816A1F6-97B7-4ACD-A812-B0A1120B03B6}" dt="2020-11-24T12:19:27.668" v="35830" actId="1038"/>
          <ac:spMkLst>
            <pc:docMk/>
            <pc:sldMk cId="787582311" sldId="538"/>
            <ac:spMk id="632" creationId="{D14CE14E-A52D-4367-933E-A05193C85DA9}"/>
          </ac:spMkLst>
        </pc:spChg>
        <pc:spChg chg="add mod">
          <ac:chgData name="Jonathan Loo" userId="d2d72d48b56f45d8" providerId="LiveId" clId="{B816A1F6-97B7-4ACD-A812-B0A1120B03B6}" dt="2020-11-24T12:18:49.973" v="35789" actId="14100"/>
          <ac:spMkLst>
            <pc:docMk/>
            <pc:sldMk cId="787582311" sldId="538"/>
            <ac:spMk id="696" creationId="{5B54C324-DC76-4CDC-8047-6287CDD84391}"/>
          </ac:spMkLst>
        </pc:spChg>
        <pc:spChg chg="add mod">
          <ac:chgData name="Jonathan Loo" userId="d2d72d48b56f45d8" providerId="LiveId" clId="{B816A1F6-97B7-4ACD-A812-B0A1120B03B6}" dt="2020-11-24T12:28:28.988" v="36110" actId="20577"/>
          <ac:spMkLst>
            <pc:docMk/>
            <pc:sldMk cId="787582311" sldId="538"/>
            <ac:spMk id="707" creationId="{C1EF495A-281C-43BE-BFA7-AF5308CA2D64}"/>
          </ac:spMkLst>
        </pc:spChg>
        <pc:spChg chg="add del">
          <ac:chgData name="Jonathan Loo" userId="d2d72d48b56f45d8" providerId="LiveId" clId="{B816A1F6-97B7-4ACD-A812-B0A1120B03B6}" dt="2020-11-24T14:15:27.114" v="38265" actId="478"/>
          <ac:spMkLst>
            <pc:docMk/>
            <pc:sldMk cId="787582311" sldId="538"/>
            <ac:spMk id="708" creationId="{3057223B-B7C4-4C62-8D15-85F3590D5110}"/>
          </ac:spMkLst>
        </pc:spChg>
        <pc:grpChg chg="add del mod topLvl">
          <ac:chgData name="Jonathan Loo" userId="d2d72d48b56f45d8" providerId="LiveId" clId="{B816A1F6-97B7-4ACD-A812-B0A1120B03B6}" dt="2020-11-23T20:04:42.523" v="27130" actId="165"/>
          <ac:grpSpMkLst>
            <pc:docMk/>
            <pc:sldMk cId="787582311" sldId="538"/>
            <ac:grpSpMk id="488" creationId="{F06728A7-C39F-4CBC-A13D-FBA228C59EBB}"/>
          </ac:grpSpMkLst>
        </pc:grpChg>
        <pc:grpChg chg="add del mod">
          <ac:chgData name="Jonathan Loo" userId="d2d72d48b56f45d8" providerId="LiveId" clId="{B816A1F6-97B7-4ACD-A812-B0A1120B03B6}" dt="2020-11-23T17:00:38.040" v="25672" actId="165"/>
          <ac:grpSpMkLst>
            <pc:docMk/>
            <pc:sldMk cId="787582311" sldId="538"/>
            <ac:grpSpMk id="490" creationId="{ABEB376F-9D85-46C1-A796-54FAC1FC7B37}"/>
          </ac:grpSpMkLst>
        </pc:grpChg>
        <pc:grpChg chg="add del mod">
          <ac:chgData name="Jonathan Loo" userId="d2d72d48b56f45d8" providerId="LiveId" clId="{B816A1F6-97B7-4ACD-A812-B0A1120B03B6}" dt="2020-11-23T20:04:37.477" v="27127" actId="165"/>
          <ac:grpSpMkLst>
            <pc:docMk/>
            <pc:sldMk cId="787582311" sldId="538"/>
            <ac:grpSpMk id="503" creationId="{B9ED8474-77B0-4FD0-92EC-8C42B94A0B2D}"/>
          </ac:grpSpMkLst>
        </pc:grpChg>
        <pc:picChg chg="add del mod">
          <ac:chgData name="Jonathan Loo" userId="d2d72d48b56f45d8" providerId="LiveId" clId="{B816A1F6-97B7-4ACD-A812-B0A1120B03B6}" dt="2020-11-23T10:20:37.219" v="19538" actId="478"/>
          <ac:picMkLst>
            <pc:docMk/>
            <pc:sldMk cId="787582311" sldId="538"/>
            <ac:picMk id="7" creationId="{6174EEF9-B724-4ED4-8CC1-A1D4002F10C9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14" creationId="{3DFC1526-37E5-421F-B1F9-BE1D8B2AD21B}"/>
          </ac:picMkLst>
        </pc:picChg>
        <pc:picChg chg="add 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17" creationId="{80C6FF9E-8FF8-4CB3-A27A-A2FD8129C115}"/>
          </ac:picMkLst>
        </pc:picChg>
        <pc:picChg chg="del">
          <ac:chgData name="Jonathan Loo" userId="d2d72d48b56f45d8" providerId="LiveId" clId="{B816A1F6-97B7-4ACD-A812-B0A1120B03B6}" dt="2020-11-23T10:19:59.817" v="19531" actId="478"/>
          <ac:picMkLst>
            <pc:docMk/>
            <pc:sldMk cId="787582311" sldId="538"/>
            <ac:picMk id="21" creationId="{B46E949D-0BC2-4B69-8753-61D0E9F2D4D9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23" creationId="{FD92BC42-8EBC-4EBB-88E4-39D26BA21FF7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26" creationId="{D859AA83-B3A6-43DB-B1CB-EB2E313F9CFF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29" creationId="{60C987D3-3919-42BE-B2C4-7726DD68FDA7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32" creationId="{9D2FEB92-117B-41A1-B1C5-24870E4826C4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35" creationId="{D481F73E-5BC8-440B-B57C-B2E38A23A182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37" creationId="{6B8AB474-FB3E-4616-9CFB-222CD8B82C72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39" creationId="{1D6F183B-8F6C-40A4-8287-829372A16E42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41" creationId="{3888E04F-F0D5-435C-B1D4-4BB0A93CF47B}"/>
          </ac:picMkLst>
        </pc:picChg>
        <pc:picChg chg="del mod ord">
          <ac:chgData name="Jonathan Loo" userId="d2d72d48b56f45d8" providerId="LiveId" clId="{B816A1F6-97B7-4ACD-A812-B0A1120B03B6}" dt="2020-11-23T10:30:23.930" v="20045" actId="478"/>
          <ac:picMkLst>
            <pc:docMk/>
            <pc:sldMk cId="787582311" sldId="538"/>
            <ac:picMk id="43" creationId="{6DCD528A-F403-4C14-B222-A5D8976BE58F}"/>
          </ac:picMkLst>
        </pc:picChg>
        <pc:picChg chg="mod ord topLvl">
          <ac:chgData name="Jonathan Loo" userId="d2d72d48b56f45d8" providerId="LiveId" clId="{B816A1F6-97B7-4ACD-A812-B0A1120B03B6}" dt="2020-11-23T20:08:13.651" v="27385" actId="1037"/>
          <ac:picMkLst>
            <pc:docMk/>
            <pc:sldMk cId="787582311" sldId="538"/>
            <ac:picMk id="45" creationId="{0100EAC2-8AFB-4583-A583-17FAFA4C1BDE}"/>
          </ac:picMkLst>
        </pc:picChg>
        <pc:picChg chg="del mod ord">
          <ac:chgData name="Jonathan Loo" userId="d2d72d48b56f45d8" providerId="LiveId" clId="{B816A1F6-97B7-4ACD-A812-B0A1120B03B6}" dt="2020-11-23T10:41:52.566" v="20551" actId="478"/>
          <ac:picMkLst>
            <pc:docMk/>
            <pc:sldMk cId="787582311" sldId="538"/>
            <ac:picMk id="47" creationId="{D09C53BC-1B1A-475F-8AC8-EC9C35D2C1A4}"/>
          </ac:picMkLst>
        </pc:picChg>
        <pc:picChg chg="del mod ord">
          <ac:chgData name="Jonathan Loo" userId="d2d72d48b56f45d8" providerId="LiveId" clId="{B816A1F6-97B7-4ACD-A812-B0A1120B03B6}" dt="2020-11-23T10:41:38.709" v="20498" actId="478"/>
          <ac:picMkLst>
            <pc:docMk/>
            <pc:sldMk cId="787582311" sldId="538"/>
            <ac:picMk id="49" creationId="{EDDE40CC-0410-4531-ABAD-12FC0F0706E9}"/>
          </ac:picMkLst>
        </pc:picChg>
        <pc:picChg chg="del mod ord topLvl">
          <ac:chgData name="Jonathan Loo" userId="d2d72d48b56f45d8" providerId="LiveId" clId="{B816A1F6-97B7-4ACD-A812-B0A1120B03B6}" dt="2020-11-24T11:52:55.942" v="34502" actId="478"/>
          <ac:picMkLst>
            <pc:docMk/>
            <pc:sldMk cId="787582311" sldId="538"/>
            <ac:picMk id="51" creationId="{C16E3BB8-7C21-4B8E-87DD-D198FC1FA342}"/>
          </ac:picMkLst>
        </pc:picChg>
        <pc:picChg chg="mod ord topLvl">
          <ac:chgData name="Jonathan Loo" userId="d2d72d48b56f45d8" providerId="LiveId" clId="{B816A1F6-97B7-4ACD-A812-B0A1120B03B6}" dt="2020-11-24T09:52:33.340" v="29305" actId="1038"/>
          <ac:picMkLst>
            <pc:docMk/>
            <pc:sldMk cId="787582311" sldId="538"/>
            <ac:picMk id="53" creationId="{5CAE3FF6-0FDC-4EAB-BD2D-83E1BA0B186D}"/>
          </ac:picMkLst>
        </pc:picChg>
        <pc:picChg chg="del mod ord">
          <ac:chgData name="Jonathan Loo" userId="d2d72d48b56f45d8" providerId="LiveId" clId="{B816A1F6-97B7-4ACD-A812-B0A1120B03B6}" dt="2020-11-23T10:38:38.938" v="20338"/>
          <ac:picMkLst>
            <pc:docMk/>
            <pc:sldMk cId="787582311" sldId="538"/>
            <ac:picMk id="55" creationId="{3C8EE7D2-0457-4DE5-9B77-51D8CE178B30}"/>
          </ac:picMkLst>
        </pc:picChg>
        <pc:picChg chg="mod ord topLvl">
          <ac:chgData name="Jonathan Loo" userId="d2d72d48b56f45d8" providerId="LiveId" clId="{B816A1F6-97B7-4ACD-A812-B0A1120B03B6}" dt="2020-11-24T09:52:33.340" v="29305" actId="1038"/>
          <ac:picMkLst>
            <pc:docMk/>
            <pc:sldMk cId="787582311" sldId="538"/>
            <ac:picMk id="57" creationId="{80F2B488-2022-4C14-B287-AFAEA1ED5997}"/>
          </ac:picMkLst>
        </pc:picChg>
        <pc:picChg chg="del mod ord">
          <ac:chgData name="Jonathan Loo" userId="d2d72d48b56f45d8" providerId="LiveId" clId="{B816A1F6-97B7-4ACD-A812-B0A1120B03B6}" dt="2020-11-23T10:41:59.402" v="20568" actId="478"/>
          <ac:picMkLst>
            <pc:docMk/>
            <pc:sldMk cId="787582311" sldId="538"/>
            <ac:picMk id="59" creationId="{6B967202-7F58-429E-B476-3413F98ECE61}"/>
          </ac:picMkLst>
        </pc:picChg>
        <pc:picChg chg="del mod ord">
          <ac:chgData name="Jonathan Loo" userId="d2d72d48b56f45d8" providerId="LiveId" clId="{B816A1F6-97B7-4ACD-A812-B0A1120B03B6}" dt="2020-11-23T10:40:02.140" v="20428" actId="478"/>
          <ac:picMkLst>
            <pc:docMk/>
            <pc:sldMk cId="787582311" sldId="538"/>
            <ac:picMk id="61" creationId="{94B553D9-4E78-4BAF-A4F5-C8B8E5F366B9}"/>
          </ac:picMkLst>
        </pc:picChg>
        <pc:picChg chg="del mod ord">
          <ac:chgData name="Jonathan Loo" userId="d2d72d48b56f45d8" providerId="LiveId" clId="{B816A1F6-97B7-4ACD-A812-B0A1120B03B6}" dt="2020-11-23T10:42:06.750" v="20584" actId="478"/>
          <ac:picMkLst>
            <pc:docMk/>
            <pc:sldMk cId="787582311" sldId="538"/>
            <ac:picMk id="63" creationId="{B55B0A0E-8440-4E5D-B935-69A765A96F25}"/>
          </ac:picMkLst>
        </pc:picChg>
        <pc:picChg chg="mod ord">
          <ac:chgData name="Jonathan Loo" userId="d2d72d48b56f45d8" providerId="LiveId" clId="{B816A1F6-97B7-4ACD-A812-B0A1120B03B6}" dt="2020-11-24T11:54:51.635" v="34625" actId="1076"/>
          <ac:picMkLst>
            <pc:docMk/>
            <pc:sldMk cId="787582311" sldId="538"/>
            <ac:picMk id="81" creationId="{C48B36E2-CE11-46A6-B38B-DC8D759D7F10}"/>
          </ac:picMkLst>
        </pc:picChg>
        <pc:picChg chg="del mod ord">
          <ac:chgData name="Jonathan Loo" userId="d2d72d48b56f45d8" providerId="LiveId" clId="{B816A1F6-97B7-4ACD-A812-B0A1120B03B6}" dt="2020-11-24T12:16:10.463" v="35507" actId="478"/>
          <ac:picMkLst>
            <pc:docMk/>
            <pc:sldMk cId="787582311" sldId="538"/>
            <ac:picMk id="83" creationId="{C07F5F73-4276-437B-A3D2-DF4586442096}"/>
          </ac:picMkLst>
        </pc:picChg>
        <pc:picChg chg="del mod ord">
          <ac:chgData name="Jonathan Loo" userId="d2d72d48b56f45d8" providerId="LiveId" clId="{B816A1F6-97B7-4ACD-A812-B0A1120B03B6}" dt="2020-11-24T12:03:35.709" v="34970" actId="478"/>
          <ac:picMkLst>
            <pc:docMk/>
            <pc:sldMk cId="787582311" sldId="538"/>
            <ac:picMk id="85" creationId="{F82C0378-0D4F-4D1B-89EA-E178F96BD911}"/>
          </ac:picMkLst>
        </pc:picChg>
        <pc:picChg chg="mod ord">
          <ac:chgData name="Jonathan Loo" userId="d2d72d48b56f45d8" providerId="LiveId" clId="{B816A1F6-97B7-4ACD-A812-B0A1120B03B6}" dt="2020-11-24T11:56:24.779" v="34751" actId="962"/>
          <ac:picMkLst>
            <pc:docMk/>
            <pc:sldMk cId="787582311" sldId="538"/>
            <ac:picMk id="87" creationId="{84F991E9-46F5-4CCC-92CC-4D28EE0160E4}"/>
          </ac:picMkLst>
        </pc:picChg>
        <pc:picChg chg="mod ord">
          <ac:chgData name="Jonathan Loo" userId="d2d72d48b56f45d8" providerId="LiveId" clId="{B816A1F6-97B7-4ACD-A812-B0A1120B03B6}" dt="2020-11-24T11:56:36.394" v="34775" actId="1035"/>
          <ac:picMkLst>
            <pc:docMk/>
            <pc:sldMk cId="787582311" sldId="538"/>
            <ac:picMk id="89" creationId="{E7370096-98FE-4DAA-B431-338060752B61}"/>
          </ac:picMkLst>
        </pc:picChg>
        <pc:picChg chg="del mod ord">
          <ac:chgData name="Jonathan Loo" userId="d2d72d48b56f45d8" providerId="LiveId" clId="{B816A1F6-97B7-4ACD-A812-B0A1120B03B6}" dt="2020-11-24T12:03:37.725" v="34972" actId="478"/>
          <ac:picMkLst>
            <pc:docMk/>
            <pc:sldMk cId="787582311" sldId="538"/>
            <ac:picMk id="91" creationId="{81AD3E1A-6FFB-4071-8781-C2E3FADEC0F8}"/>
          </ac:picMkLst>
        </pc:picChg>
        <pc:picChg chg="add del mod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95" creationId="{225F4642-8F44-4CDF-9E5F-37EF6DF62833}"/>
          </ac:picMkLst>
        </pc:picChg>
        <pc:picChg chg="add del mod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96" creationId="{98D5AC0E-FE92-4B25-BDFE-398D39A62D6B}"/>
          </ac:picMkLst>
        </pc:picChg>
        <pc:picChg chg="add del mod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98" creationId="{5AB58D89-D79E-4B7C-BBAE-8B87593EF674}"/>
          </ac:picMkLst>
        </pc:picChg>
        <pc:picChg chg="add del mod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100" creationId="{61183EBA-1D39-415F-9234-DDE707C466A9}"/>
          </ac:picMkLst>
        </pc:picChg>
        <pc:picChg chg="add del mod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103" creationId="{2306D666-AD68-46D2-88F7-EF12F90FEBDA}"/>
          </ac:picMkLst>
        </pc:picChg>
        <pc:picChg chg="add del mod">
          <ac:chgData name="Jonathan Loo" userId="d2d72d48b56f45d8" providerId="LiveId" clId="{B816A1F6-97B7-4ACD-A812-B0A1120B03B6}" dt="2020-11-23T10:20:50.644" v="19558" actId="478"/>
          <ac:picMkLst>
            <pc:docMk/>
            <pc:sldMk cId="787582311" sldId="538"/>
            <ac:picMk id="149" creationId="{5A0C6109-BF10-4EA7-A124-553EBDE504C2}"/>
          </ac:picMkLst>
        </pc:picChg>
        <pc:picChg chg="add del mod">
          <ac:chgData name="Jonathan Loo" userId="d2d72d48b56f45d8" providerId="LiveId" clId="{B816A1F6-97B7-4ACD-A812-B0A1120B03B6}" dt="2020-11-23T10:20:50.644" v="19558" actId="478"/>
          <ac:picMkLst>
            <pc:docMk/>
            <pc:sldMk cId="787582311" sldId="538"/>
            <ac:picMk id="150" creationId="{F0E34DFE-8EAF-4741-A0AD-92C35B6B3C5D}"/>
          </ac:picMkLst>
        </pc:picChg>
        <pc:picChg chg="add del mod">
          <ac:chgData name="Jonathan Loo" userId="d2d72d48b56f45d8" providerId="LiveId" clId="{B816A1F6-97B7-4ACD-A812-B0A1120B03B6}" dt="2020-11-23T20:04:28.068" v="27124" actId="478"/>
          <ac:picMkLst>
            <pc:docMk/>
            <pc:sldMk cId="787582311" sldId="538"/>
            <ac:picMk id="151" creationId="{A857740E-70E2-400A-B361-8AF5776152C5}"/>
          </ac:picMkLst>
        </pc:picChg>
        <pc:picChg chg="add del mod topLvl">
          <ac:chgData name="Jonathan Loo" userId="d2d72d48b56f45d8" providerId="LiveId" clId="{B816A1F6-97B7-4ACD-A812-B0A1120B03B6}" dt="2020-11-23T20:05:23.206" v="27141" actId="478"/>
          <ac:picMkLst>
            <pc:docMk/>
            <pc:sldMk cId="787582311" sldId="538"/>
            <ac:picMk id="152" creationId="{9F88E5A0-2FBF-4FF0-A566-8DE3D2CC51A7}"/>
          </ac:picMkLst>
        </pc:picChg>
        <pc:picChg chg="add del mod topLvl">
          <ac:chgData name="Jonathan Loo" userId="d2d72d48b56f45d8" providerId="LiveId" clId="{B816A1F6-97B7-4ACD-A812-B0A1120B03B6}" dt="2020-11-24T11:52:55.942" v="34502" actId="478"/>
          <ac:picMkLst>
            <pc:docMk/>
            <pc:sldMk cId="787582311" sldId="538"/>
            <ac:picMk id="153" creationId="{FDF86C5D-48EE-40D7-9F19-F1B0F9E22EB8}"/>
          </ac:picMkLst>
        </pc:picChg>
        <pc:picChg chg="add del mod topLvl">
          <ac:chgData name="Jonathan Loo" userId="d2d72d48b56f45d8" providerId="LiveId" clId="{B816A1F6-97B7-4ACD-A812-B0A1120B03B6}" dt="2020-11-24T13:28:15.767" v="37313" actId="478"/>
          <ac:picMkLst>
            <pc:docMk/>
            <pc:sldMk cId="787582311" sldId="538"/>
            <ac:picMk id="154" creationId="{333AB418-0AF2-4643-83B2-03D630FE2561}"/>
          </ac:picMkLst>
        </pc:picChg>
        <pc:picChg chg="add del mod topLvl">
          <ac:chgData name="Jonathan Loo" userId="d2d72d48b56f45d8" providerId="LiveId" clId="{B816A1F6-97B7-4ACD-A812-B0A1120B03B6}" dt="2020-11-24T13:28:31.516" v="37434" actId="478"/>
          <ac:picMkLst>
            <pc:docMk/>
            <pc:sldMk cId="787582311" sldId="538"/>
            <ac:picMk id="160" creationId="{E1B64C70-90D3-4523-BDEA-F80EA58C9962}"/>
          </ac:picMkLst>
        </pc:picChg>
        <pc:picChg chg="add del mod">
          <ac:chgData name="Jonathan Loo" userId="d2d72d48b56f45d8" providerId="LiveId" clId="{B816A1F6-97B7-4ACD-A812-B0A1120B03B6}" dt="2020-11-23T20:04:30.037" v="27125" actId="478"/>
          <ac:picMkLst>
            <pc:docMk/>
            <pc:sldMk cId="787582311" sldId="538"/>
            <ac:picMk id="161" creationId="{67B8B1E1-50B5-43CD-B414-3337AD1A9FA7}"/>
          </ac:picMkLst>
        </pc:picChg>
        <pc:picChg chg="add del mod topLvl">
          <ac:chgData name="Jonathan Loo" userId="d2d72d48b56f45d8" providerId="LiveId" clId="{B816A1F6-97B7-4ACD-A812-B0A1120B03B6}" dt="2020-11-23T20:05:22.369" v="27140" actId="478"/>
          <ac:picMkLst>
            <pc:docMk/>
            <pc:sldMk cId="787582311" sldId="538"/>
            <ac:picMk id="162" creationId="{6E29F80E-479E-4D23-895E-A82BC6F1B9D9}"/>
          </ac:picMkLst>
        </pc:picChg>
        <pc:picChg chg="add del mod topLvl">
          <ac:chgData name="Jonathan Loo" userId="d2d72d48b56f45d8" providerId="LiveId" clId="{B816A1F6-97B7-4ACD-A812-B0A1120B03B6}" dt="2020-11-24T11:52:55.942" v="34502" actId="478"/>
          <ac:picMkLst>
            <pc:docMk/>
            <pc:sldMk cId="787582311" sldId="538"/>
            <ac:picMk id="163" creationId="{1CDD7045-D7A3-4683-860F-C19963E93F0B}"/>
          </ac:picMkLst>
        </pc:picChg>
        <pc:picChg chg="add mod topLvl">
          <ac:chgData name="Jonathan Loo" userId="d2d72d48b56f45d8" providerId="LiveId" clId="{B816A1F6-97B7-4ACD-A812-B0A1120B03B6}" dt="2020-11-24T09:52:33.340" v="29305" actId="1038"/>
          <ac:picMkLst>
            <pc:docMk/>
            <pc:sldMk cId="787582311" sldId="538"/>
            <ac:picMk id="164" creationId="{EE466AA0-14CA-45D4-9482-F621B5278DB0}"/>
          </ac:picMkLst>
        </pc:picChg>
        <pc:picChg chg="add mod topLvl">
          <ac:chgData name="Jonathan Loo" userId="d2d72d48b56f45d8" providerId="LiveId" clId="{B816A1F6-97B7-4ACD-A812-B0A1120B03B6}" dt="2020-11-24T09:52:33.340" v="29305" actId="1038"/>
          <ac:picMkLst>
            <pc:docMk/>
            <pc:sldMk cId="787582311" sldId="538"/>
            <ac:picMk id="165" creationId="{FE9301B1-DA8E-4B7D-B2F1-CDDBA92AED56}"/>
          </ac:picMkLst>
        </pc:picChg>
        <pc:picChg chg="add del mod topLvl">
          <ac:chgData name="Jonathan Loo" userId="d2d72d48b56f45d8" providerId="LiveId" clId="{B816A1F6-97B7-4ACD-A812-B0A1120B03B6}" dt="2020-11-23T20:04:44.948" v="27131" actId="478"/>
          <ac:picMkLst>
            <pc:docMk/>
            <pc:sldMk cId="787582311" sldId="538"/>
            <ac:picMk id="166" creationId="{E8F4CD64-EB4F-44CD-A1F9-444486911F3E}"/>
          </ac:picMkLst>
        </pc:picChg>
        <pc:picChg chg="add del mod topLvl">
          <ac:chgData name="Jonathan Loo" userId="d2d72d48b56f45d8" providerId="LiveId" clId="{B816A1F6-97B7-4ACD-A812-B0A1120B03B6}" dt="2020-11-23T20:05:21.507" v="27139" actId="478"/>
          <ac:picMkLst>
            <pc:docMk/>
            <pc:sldMk cId="787582311" sldId="538"/>
            <ac:picMk id="167" creationId="{6B6D965F-BEFD-43ED-B9A1-71569CDB72F1}"/>
          </ac:picMkLst>
        </pc:picChg>
        <pc:picChg chg="add del mod topLvl">
          <ac:chgData name="Jonathan Loo" userId="d2d72d48b56f45d8" providerId="LiveId" clId="{B816A1F6-97B7-4ACD-A812-B0A1120B03B6}" dt="2020-11-24T11:52:55.942" v="34502" actId="478"/>
          <ac:picMkLst>
            <pc:docMk/>
            <pc:sldMk cId="787582311" sldId="538"/>
            <ac:picMk id="168" creationId="{D4791FB4-7726-49C6-BC34-ABA3345FF6F5}"/>
          </ac:picMkLst>
        </pc:picChg>
        <pc:picChg chg="add mod topLvl">
          <ac:chgData name="Jonathan Loo" userId="d2d72d48b56f45d8" providerId="LiveId" clId="{B816A1F6-97B7-4ACD-A812-B0A1120B03B6}" dt="2020-11-24T09:52:33.340" v="29305" actId="1038"/>
          <ac:picMkLst>
            <pc:docMk/>
            <pc:sldMk cId="787582311" sldId="538"/>
            <ac:picMk id="169" creationId="{9B4C037C-5F85-40BC-AA50-16CC3F271A41}"/>
          </ac:picMkLst>
        </pc:picChg>
        <pc:picChg chg="add mod topLvl">
          <ac:chgData name="Jonathan Loo" userId="d2d72d48b56f45d8" providerId="LiveId" clId="{B816A1F6-97B7-4ACD-A812-B0A1120B03B6}" dt="2020-11-24T09:52:33.340" v="29305" actId="1038"/>
          <ac:picMkLst>
            <pc:docMk/>
            <pc:sldMk cId="787582311" sldId="538"/>
            <ac:picMk id="170" creationId="{D0FBB5DD-18C2-4CEA-AE20-78C437252FAF}"/>
          </ac:picMkLst>
        </pc:picChg>
        <pc:picChg chg="add del mod">
          <ac:chgData name="Jonathan Loo" userId="d2d72d48b56f45d8" providerId="LiveId" clId="{B816A1F6-97B7-4ACD-A812-B0A1120B03B6}" dt="2020-11-23T10:33:07.209" v="20099" actId="478"/>
          <ac:picMkLst>
            <pc:docMk/>
            <pc:sldMk cId="787582311" sldId="538"/>
            <ac:picMk id="171" creationId="{EAE860C9-4E29-42FA-A013-184D9E148AA0}"/>
          </ac:picMkLst>
        </pc:picChg>
        <pc:picChg chg="add del mod">
          <ac:chgData name="Jonathan Loo" userId="d2d72d48b56f45d8" providerId="LiveId" clId="{B816A1F6-97B7-4ACD-A812-B0A1120B03B6}" dt="2020-11-23T10:38:05.857" v="20148" actId="478"/>
          <ac:picMkLst>
            <pc:docMk/>
            <pc:sldMk cId="787582311" sldId="538"/>
            <ac:picMk id="172" creationId="{AE6B18B5-C99C-4684-9E80-1F5EC5325AC8}"/>
          </ac:picMkLst>
        </pc:picChg>
        <pc:picChg chg="add del mod">
          <ac:chgData name="Jonathan Loo" userId="d2d72d48b56f45d8" providerId="LiveId" clId="{B816A1F6-97B7-4ACD-A812-B0A1120B03B6}" dt="2020-11-23T10:38:12.436" v="20196" actId="478"/>
          <ac:picMkLst>
            <pc:docMk/>
            <pc:sldMk cId="787582311" sldId="538"/>
            <ac:picMk id="173" creationId="{170683CB-F951-4089-96F2-D4E21A0D01D8}"/>
          </ac:picMkLst>
        </pc:picChg>
        <pc:picChg chg="add del mod">
          <ac:chgData name="Jonathan Loo" userId="d2d72d48b56f45d8" providerId="LiveId" clId="{B816A1F6-97B7-4ACD-A812-B0A1120B03B6}" dt="2020-11-23T10:38:19.488" v="20243" actId="478"/>
          <ac:picMkLst>
            <pc:docMk/>
            <pc:sldMk cId="787582311" sldId="538"/>
            <ac:picMk id="174" creationId="{D0B8C19F-58F3-4C95-9874-137B1EE93398}"/>
          </ac:picMkLst>
        </pc:picChg>
        <pc:picChg chg="add del mod">
          <ac:chgData name="Jonathan Loo" userId="d2d72d48b56f45d8" providerId="LiveId" clId="{B816A1F6-97B7-4ACD-A812-B0A1120B03B6}" dt="2020-11-23T10:39:14.305" v="20382" actId="478"/>
          <ac:picMkLst>
            <pc:docMk/>
            <pc:sldMk cId="787582311" sldId="538"/>
            <ac:picMk id="175" creationId="{5FFEBDCA-6E60-465B-83B3-D8889C916C6E}"/>
          </ac:picMkLst>
        </pc:picChg>
        <pc:picChg chg="add del mod">
          <ac:chgData name="Jonathan Loo" userId="d2d72d48b56f45d8" providerId="LiveId" clId="{B816A1F6-97B7-4ACD-A812-B0A1120B03B6}" dt="2020-11-23T10:26:30.361" v="19928" actId="478"/>
          <ac:picMkLst>
            <pc:docMk/>
            <pc:sldMk cId="787582311" sldId="538"/>
            <ac:picMk id="182" creationId="{5E7B34BE-13B8-466A-B7B5-C17B88C013EE}"/>
          </ac:picMkLst>
        </pc:picChg>
        <pc:picChg chg="add del mod">
          <ac:chgData name="Jonathan Loo" userId="d2d72d48b56f45d8" providerId="LiveId" clId="{B816A1F6-97B7-4ACD-A812-B0A1120B03B6}" dt="2020-11-23T10:26:30.361" v="19928" actId="478"/>
          <ac:picMkLst>
            <pc:docMk/>
            <pc:sldMk cId="787582311" sldId="538"/>
            <ac:picMk id="183" creationId="{6B3AAE60-2F90-43DA-B168-9932238EECEC}"/>
          </ac:picMkLst>
        </pc:picChg>
        <pc:picChg chg="add del mod">
          <ac:chgData name="Jonathan Loo" userId="d2d72d48b56f45d8" providerId="LiveId" clId="{B816A1F6-97B7-4ACD-A812-B0A1120B03B6}" dt="2020-11-23T10:26:30.361" v="19928" actId="478"/>
          <ac:picMkLst>
            <pc:docMk/>
            <pc:sldMk cId="787582311" sldId="538"/>
            <ac:picMk id="184" creationId="{7012E1D2-86FE-4F63-931E-60F66413B7F9}"/>
          </ac:picMkLst>
        </pc:picChg>
        <pc:picChg chg="add del mod">
          <ac:chgData name="Jonathan Loo" userId="d2d72d48b56f45d8" providerId="LiveId" clId="{B816A1F6-97B7-4ACD-A812-B0A1120B03B6}" dt="2020-11-23T10:26:30.361" v="19928" actId="478"/>
          <ac:picMkLst>
            <pc:docMk/>
            <pc:sldMk cId="787582311" sldId="538"/>
            <ac:picMk id="185" creationId="{621BB4D5-EF59-44C8-8950-07CA4A1D6853}"/>
          </ac:picMkLst>
        </pc:picChg>
        <pc:picChg chg="add del mod">
          <ac:chgData name="Jonathan Loo" userId="d2d72d48b56f45d8" providerId="LiveId" clId="{B816A1F6-97B7-4ACD-A812-B0A1120B03B6}" dt="2020-11-23T10:26:30.361" v="19928" actId="478"/>
          <ac:picMkLst>
            <pc:docMk/>
            <pc:sldMk cId="787582311" sldId="538"/>
            <ac:picMk id="186" creationId="{7078296A-01F0-4CE9-AC59-024F9B9CC6DC}"/>
          </ac:picMkLst>
        </pc:picChg>
        <pc:picChg chg="add del mod">
          <ac:chgData name="Jonathan Loo" userId="d2d72d48b56f45d8" providerId="LiveId" clId="{B816A1F6-97B7-4ACD-A812-B0A1120B03B6}" dt="2020-11-23T10:26:30.361" v="19928" actId="478"/>
          <ac:picMkLst>
            <pc:docMk/>
            <pc:sldMk cId="787582311" sldId="538"/>
            <ac:picMk id="187" creationId="{D2526C80-5DD7-4568-B28E-FE22F634C5DC}"/>
          </ac:picMkLst>
        </pc:picChg>
        <pc:picChg chg="add del mod">
          <ac:chgData name="Jonathan Loo" userId="d2d72d48b56f45d8" providerId="LiveId" clId="{B816A1F6-97B7-4ACD-A812-B0A1120B03B6}" dt="2020-11-23T10:26:30.361" v="19928" actId="478"/>
          <ac:picMkLst>
            <pc:docMk/>
            <pc:sldMk cId="787582311" sldId="538"/>
            <ac:picMk id="188" creationId="{29C59723-CB50-46C6-97F9-3F1E3221CC34}"/>
          </ac:picMkLst>
        </pc:picChg>
        <pc:picChg chg="add del mod">
          <ac:chgData name="Jonathan Loo" userId="d2d72d48b56f45d8" providerId="LiveId" clId="{B816A1F6-97B7-4ACD-A812-B0A1120B03B6}" dt="2020-11-23T10:26:30.361" v="19928" actId="478"/>
          <ac:picMkLst>
            <pc:docMk/>
            <pc:sldMk cId="787582311" sldId="538"/>
            <ac:picMk id="189" creationId="{C104490C-E7D4-4DAF-B25D-0945991A755C}"/>
          </ac:picMkLst>
        </pc:picChg>
        <pc:picChg chg="add del mod">
          <ac:chgData name="Jonathan Loo" userId="d2d72d48b56f45d8" providerId="LiveId" clId="{B816A1F6-97B7-4ACD-A812-B0A1120B03B6}" dt="2020-11-23T10:20:46.827" v="19555" actId="478"/>
          <ac:picMkLst>
            <pc:docMk/>
            <pc:sldMk cId="787582311" sldId="538"/>
            <ac:picMk id="191" creationId="{45822FFD-45F6-46D9-BC29-C1C3E76960B3}"/>
          </ac:picMkLst>
        </pc:picChg>
        <pc:picChg chg="add del mod">
          <ac:chgData name="Jonathan Loo" userId="d2d72d48b56f45d8" providerId="LiveId" clId="{B816A1F6-97B7-4ACD-A812-B0A1120B03B6}" dt="2020-11-23T10:20:47.243" v="19556" actId="478"/>
          <ac:picMkLst>
            <pc:docMk/>
            <pc:sldMk cId="787582311" sldId="538"/>
            <ac:picMk id="192" creationId="{6F3F34A6-EBC0-427C-B63B-28673E891098}"/>
          </ac:picMkLst>
        </pc:picChg>
        <pc:picChg chg="add del mod">
          <ac:chgData name="Jonathan Loo" userId="d2d72d48b56f45d8" providerId="LiveId" clId="{B816A1F6-97B7-4ACD-A812-B0A1120B03B6}" dt="2020-11-23T10:20:47.668" v="19557" actId="478"/>
          <ac:picMkLst>
            <pc:docMk/>
            <pc:sldMk cId="787582311" sldId="538"/>
            <ac:picMk id="193" creationId="{91FC85BF-E817-40D9-BACD-A82E3EC37E3E}"/>
          </ac:picMkLst>
        </pc:picChg>
        <pc:picChg chg="add del mod">
          <ac:chgData name="Jonathan Loo" userId="d2d72d48b56f45d8" providerId="LiveId" clId="{B816A1F6-97B7-4ACD-A812-B0A1120B03B6}" dt="2020-11-23T10:20:46.493" v="19554" actId="478"/>
          <ac:picMkLst>
            <pc:docMk/>
            <pc:sldMk cId="787582311" sldId="538"/>
            <ac:picMk id="194" creationId="{0C5D94D8-5C3D-44BF-81C4-7956E04F7EC0}"/>
          </ac:picMkLst>
        </pc:picChg>
        <pc:picChg chg="add del mod">
          <ac:chgData name="Jonathan Loo" userId="d2d72d48b56f45d8" providerId="LiveId" clId="{B816A1F6-97B7-4ACD-A812-B0A1120B03B6}" dt="2020-11-23T10:20:58.135" v="19560"/>
          <ac:picMkLst>
            <pc:docMk/>
            <pc:sldMk cId="787582311" sldId="538"/>
            <ac:picMk id="212" creationId="{BC52DDD1-D98B-4FF0-9CE3-4FB4F2A8037D}"/>
          </ac:picMkLst>
        </pc:picChg>
        <pc:picChg chg="add del mod">
          <ac:chgData name="Jonathan Loo" userId="d2d72d48b56f45d8" providerId="LiveId" clId="{B816A1F6-97B7-4ACD-A812-B0A1120B03B6}" dt="2020-11-23T10:20:58.135" v="19560"/>
          <ac:picMkLst>
            <pc:docMk/>
            <pc:sldMk cId="787582311" sldId="538"/>
            <ac:picMk id="213" creationId="{DFC9C5F7-6A78-41BF-809A-DC7DCCA9794B}"/>
          </ac:picMkLst>
        </pc:picChg>
        <pc:picChg chg="add del mod">
          <ac:chgData name="Jonathan Loo" userId="d2d72d48b56f45d8" providerId="LiveId" clId="{B816A1F6-97B7-4ACD-A812-B0A1120B03B6}" dt="2020-11-23T10:20:58.135" v="19560"/>
          <ac:picMkLst>
            <pc:docMk/>
            <pc:sldMk cId="787582311" sldId="538"/>
            <ac:picMk id="215" creationId="{E1876405-AE74-4A8B-896E-937E43AB4D8F}"/>
          </ac:picMkLst>
        </pc:picChg>
        <pc:picChg chg="add del mod">
          <ac:chgData name="Jonathan Loo" userId="d2d72d48b56f45d8" providerId="LiveId" clId="{B816A1F6-97B7-4ACD-A812-B0A1120B03B6}" dt="2020-11-23T10:20:58.135" v="19560"/>
          <ac:picMkLst>
            <pc:docMk/>
            <pc:sldMk cId="787582311" sldId="538"/>
            <ac:picMk id="217" creationId="{A58090D0-C297-488F-921D-5E7F2C3983E1}"/>
          </ac:picMkLst>
        </pc:picChg>
        <pc:picChg chg="add del mod">
          <ac:chgData name="Jonathan Loo" userId="d2d72d48b56f45d8" providerId="LiveId" clId="{B816A1F6-97B7-4ACD-A812-B0A1120B03B6}" dt="2020-11-23T10:20:58.135" v="19560"/>
          <ac:picMkLst>
            <pc:docMk/>
            <pc:sldMk cId="787582311" sldId="538"/>
            <ac:picMk id="220" creationId="{F9712A32-CF53-4645-B1A0-087A502001D7}"/>
          </ac:picMkLst>
        </pc:picChg>
        <pc:picChg chg="add del mod ord topLvl">
          <ac:chgData name="Jonathan Loo" userId="d2d72d48b56f45d8" providerId="LiveId" clId="{B816A1F6-97B7-4ACD-A812-B0A1120B03B6}" dt="2020-11-24T11:50:57.549" v="34290" actId="478"/>
          <ac:picMkLst>
            <pc:docMk/>
            <pc:sldMk cId="787582311" sldId="538"/>
            <ac:picMk id="224" creationId="{995E1804-F777-4E0A-A7DE-51A4D49D79E4}"/>
          </ac:picMkLst>
        </pc:picChg>
        <pc:picChg chg="add del mod ord topLvl">
          <ac:chgData name="Jonathan Loo" userId="d2d72d48b56f45d8" providerId="LiveId" clId="{B816A1F6-97B7-4ACD-A812-B0A1120B03B6}" dt="2020-11-24T11:51:05.750" v="34393" actId="478"/>
          <ac:picMkLst>
            <pc:docMk/>
            <pc:sldMk cId="787582311" sldId="538"/>
            <ac:picMk id="225" creationId="{8DB43C3A-C52C-4AA5-B681-4D212581307D}"/>
          </ac:picMkLst>
        </pc:picChg>
        <pc:picChg chg="add del mod ord topLvl">
          <ac:chgData name="Jonathan Loo" userId="d2d72d48b56f45d8" providerId="LiveId" clId="{B816A1F6-97B7-4ACD-A812-B0A1120B03B6}" dt="2020-11-24T12:18:29.117" v="35782" actId="478"/>
          <ac:picMkLst>
            <pc:docMk/>
            <pc:sldMk cId="787582311" sldId="538"/>
            <ac:picMk id="227" creationId="{25CE50AC-D171-4E4B-BFB6-6F3875A89B2B}"/>
          </ac:picMkLst>
        </pc:picChg>
        <pc:picChg chg="add del mod ord topLvl">
          <ac:chgData name="Jonathan Loo" userId="d2d72d48b56f45d8" providerId="LiveId" clId="{B816A1F6-97B7-4ACD-A812-B0A1120B03B6}" dt="2020-11-24T11:51:12.451" v="34492" actId="478"/>
          <ac:picMkLst>
            <pc:docMk/>
            <pc:sldMk cId="787582311" sldId="538"/>
            <ac:picMk id="229" creationId="{E4144865-F253-462D-BCDB-2F778C8DB887}"/>
          </ac:picMkLst>
        </pc:picChg>
        <pc:picChg chg="add del mod ord">
          <ac:chgData name="Jonathan Loo" userId="d2d72d48b56f45d8" providerId="LiveId" clId="{B816A1F6-97B7-4ACD-A812-B0A1120B03B6}" dt="2020-11-23T13:06:02.932" v="22140" actId="478"/>
          <ac:picMkLst>
            <pc:docMk/>
            <pc:sldMk cId="787582311" sldId="538"/>
            <ac:picMk id="232" creationId="{466C2562-7B1E-40DE-9B38-65CB19A9BE2B}"/>
          </ac:picMkLst>
        </pc:picChg>
        <pc:picChg chg="del mod ord">
          <ac:chgData name="Jonathan Loo" userId="d2d72d48b56f45d8" providerId="LiveId" clId="{B816A1F6-97B7-4ACD-A812-B0A1120B03B6}" dt="2020-11-24T12:03:36.595" v="34971" actId="478"/>
          <ac:picMkLst>
            <pc:docMk/>
            <pc:sldMk cId="787582311" sldId="538"/>
            <ac:picMk id="235" creationId="{91F51EB3-92B1-4BC2-A222-FB3FD2E3D36A}"/>
          </ac:picMkLst>
        </pc:picChg>
        <pc:picChg chg="del mod ord">
          <ac:chgData name="Jonathan Loo" userId="d2d72d48b56f45d8" providerId="LiveId" clId="{B816A1F6-97B7-4ACD-A812-B0A1120B03B6}" dt="2020-11-24T12:03:38.826" v="34973" actId="478"/>
          <ac:picMkLst>
            <pc:docMk/>
            <pc:sldMk cId="787582311" sldId="538"/>
            <ac:picMk id="238" creationId="{97C90823-3D94-49AD-919D-F495EAEFE0CD}"/>
          </ac:picMkLst>
        </pc:picChg>
        <pc:picChg chg="del mod ord">
          <ac:chgData name="Jonathan Loo" userId="d2d72d48b56f45d8" providerId="LiveId" clId="{B816A1F6-97B7-4ACD-A812-B0A1120B03B6}" dt="2020-11-24T12:15:05.556" v="35304" actId="478"/>
          <ac:picMkLst>
            <pc:docMk/>
            <pc:sldMk cId="787582311" sldId="538"/>
            <ac:picMk id="241" creationId="{E9BA260C-95AB-4F74-B85A-26FCBC322ABB}"/>
          </ac:picMkLst>
        </pc:picChg>
        <pc:picChg chg="mod ord">
          <ac:chgData name="Jonathan Loo" userId="d2d72d48b56f45d8" providerId="LiveId" clId="{B816A1F6-97B7-4ACD-A812-B0A1120B03B6}" dt="2020-11-24T12:04:03.973" v="34983" actId="1076"/>
          <ac:picMkLst>
            <pc:docMk/>
            <pc:sldMk cId="787582311" sldId="538"/>
            <ac:picMk id="244" creationId="{3286E366-8D70-4DD6-A787-3802829821E9}"/>
          </ac:picMkLst>
        </pc:picChg>
        <pc:picChg chg="mod ord">
          <ac:chgData name="Jonathan Loo" userId="d2d72d48b56f45d8" providerId="LiveId" clId="{B816A1F6-97B7-4ACD-A812-B0A1120B03B6}" dt="2020-11-24T12:16:24.075" v="35525" actId="1076"/>
          <ac:picMkLst>
            <pc:docMk/>
            <pc:sldMk cId="787582311" sldId="538"/>
            <ac:picMk id="247" creationId="{4C7AFD80-714A-4991-8203-69C91EFDAE52}"/>
          </ac:picMkLst>
        </pc:picChg>
        <pc:picChg chg="mod ord">
          <ac:chgData name="Jonathan Loo" userId="d2d72d48b56f45d8" providerId="LiveId" clId="{B816A1F6-97B7-4ACD-A812-B0A1120B03B6}" dt="2020-11-24T12:16:21.018" v="35524" actId="1076"/>
          <ac:picMkLst>
            <pc:docMk/>
            <pc:sldMk cId="787582311" sldId="538"/>
            <ac:picMk id="250" creationId="{F1FB6DBD-4B46-4779-ABF7-CBB2D2A79328}"/>
          </ac:picMkLst>
        </pc:picChg>
        <pc:picChg chg="del mod ord">
          <ac:chgData name="Jonathan Loo" userId="d2d72d48b56f45d8" providerId="LiveId" clId="{B816A1F6-97B7-4ACD-A812-B0A1120B03B6}" dt="2020-11-24T12:16:16.641" v="35521" actId="478"/>
          <ac:picMkLst>
            <pc:docMk/>
            <pc:sldMk cId="787582311" sldId="538"/>
            <ac:picMk id="253" creationId="{852D32B6-2D1D-45E5-AF5E-6F938C01E3D8}"/>
          </ac:picMkLst>
        </pc:picChg>
        <pc:picChg chg="mod ord">
          <ac:chgData name="Jonathan Loo" userId="d2d72d48b56f45d8" providerId="LiveId" clId="{B816A1F6-97B7-4ACD-A812-B0A1120B03B6}" dt="2020-11-24T12:20:56.199" v="35922" actId="1035"/>
          <ac:picMkLst>
            <pc:docMk/>
            <pc:sldMk cId="787582311" sldId="538"/>
            <ac:picMk id="257" creationId="{E8BC11C4-7CB2-4297-A338-23AC8F4D6B6E}"/>
          </ac:picMkLst>
        </pc:picChg>
        <pc:picChg chg="mod ord">
          <ac:chgData name="Jonathan Loo" userId="d2d72d48b56f45d8" providerId="LiveId" clId="{B816A1F6-97B7-4ACD-A812-B0A1120B03B6}" dt="2020-11-24T12:20:54.644" v="35920" actId="1035"/>
          <ac:picMkLst>
            <pc:docMk/>
            <pc:sldMk cId="787582311" sldId="538"/>
            <ac:picMk id="260" creationId="{31C0784B-F0FD-4B11-8193-66643FA91CCA}"/>
          </ac:picMkLst>
        </pc:picChg>
        <pc:picChg chg="mod ord">
          <ac:chgData name="Jonathan Loo" userId="d2d72d48b56f45d8" providerId="LiveId" clId="{B816A1F6-97B7-4ACD-A812-B0A1120B03B6}" dt="2020-11-24T12:20:52.179" v="35917" actId="1035"/>
          <ac:picMkLst>
            <pc:docMk/>
            <pc:sldMk cId="787582311" sldId="538"/>
            <ac:picMk id="263" creationId="{4208C315-DEF6-45A6-B909-7B649BFD43FC}"/>
          </ac:picMkLst>
        </pc:picChg>
        <pc:picChg chg="mod ord">
          <ac:chgData name="Jonathan Loo" userId="d2d72d48b56f45d8" providerId="LiveId" clId="{B816A1F6-97B7-4ACD-A812-B0A1120B03B6}" dt="2020-11-24T12:20:50.453" v="35915" actId="1035"/>
          <ac:picMkLst>
            <pc:docMk/>
            <pc:sldMk cId="787582311" sldId="538"/>
            <ac:picMk id="266" creationId="{E8047B0E-6D95-4F01-B41D-0364F89D6E49}"/>
          </ac:picMkLst>
        </pc:picChg>
        <pc:picChg chg="add del mod">
          <ac:chgData name="Jonathan Loo" userId="d2d72d48b56f45d8" providerId="LiveId" clId="{B816A1F6-97B7-4ACD-A812-B0A1120B03B6}" dt="2020-11-23T10:26:50.434" v="19932" actId="478"/>
          <ac:picMkLst>
            <pc:docMk/>
            <pc:sldMk cId="787582311" sldId="538"/>
            <ac:picMk id="267" creationId="{039E939C-065B-4D7A-8879-80E5A3C868C5}"/>
          </ac:picMkLst>
        </pc:picChg>
        <pc:picChg chg="add del mod">
          <ac:chgData name="Jonathan Loo" userId="d2d72d48b56f45d8" providerId="LiveId" clId="{B816A1F6-97B7-4ACD-A812-B0A1120B03B6}" dt="2020-11-23T10:26:46.392" v="19931" actId="478"/>
          <ac:picMkLst>
            <pc:docMk/>
            <pc:sldMk cId="787582311" sldId="538"/>
            <ac:picMk id="268" creationId="{481DE3C5-F7C0-4482-9988-2319248EB13E}"/>
          </ac:picMkLst>
        </pc:picChg>
        <pc:picChg chg="add del mod">
          <ac:chgData name="Jonathan Loo" userId="d2d72d48b56f45d8" providerId="LiveId" clId="{B816A1F6-97B7-4ACD-A812-B0A1120B03B6}" dt="2020-11-23T10:27:48.832" v="19946" actId="478"/>
          <ac:picMkLst>
            <pc:docMk/>
            <pc:sldMk cId="787582311" sldId="538"/>
            <ac:picMk id="269" creationId="{9A31FA7E-E7C5-4974-9523-7561170560F3}"/>
          </ac:picMkLst>
        </pc:picChg>
        <pc:picChg chg="add del mod">
          <ac:chgData name="Jonathan Loo" userId="d2d72d48b56f45d8" providerId="LiveId" clId="{B816A1F6-97B7-4ACD-A812-B0A1120B03B6}" dt="2020-11-23T10:39:21.815" v="20397" actId="478"/>
          <ac:picMkLst>
            <pc:docMk/>
            <pc:sldMk cId="787582311" sldId="538"/>
            <ac:picMk id="274" creationId="{257E3DCF-A208-405C-93E0-C46B0849EDB3}"/>
          </ac:picMkLst>
        </pc:picChg>
        <pc:picChg chg="del mod ord">
          <ac:chgData name="Jonathan Loo" userId="d2d72d48b56f45d8" providerId="LiveId" clId="{B816A1F6-97B7-4ACD-A812-B0A1120B03B6}" dt="2020-11-24T13:28:47.233" v="37556" actId="478"/>
          <ac:picMkLst>
            <pc:docMk/>
            <pc:sldMk cId="787582311" sldId="538"/>
            <ac:picMk id="277" creationId="{9F6B9D14-F838-4C73-96F7-C8D3B6690211}"/>
          </ac:picMkLst>
        </pc:picChg>
        <pc:picChg chg="mod ord">
          <ac:chgData name="Jonathan Loo" userId="d2d72d48b56f45d8" providerId="LiveId" clId="{B816A1F6-97B7-4ACD-A812-B0A1120B03B6}" dt="2020-11-24T13:28:31.629" v="37438" actId="962"/>
          <ac:picMkLst>
            <pc:docMk/>
            <pc:sldMk cId="787582311" sldId="538"/>
            <ac:picMk id="279" creationId="{2473076C-AC38-4F59-B84D-4680F9D8C285}"/>
          </ac:picMkLst>
        </pc:picChg>
        <pc:picChg chg="mod ord">
          <ac:chgData name="Jonathan Loo" userId="d2d72d48b56f45d8" providerId="LiveId" clId="{B816A1F6-97B7-4ACD-A812-B0A1120B03B6}" dt="2020-11-24T13:28:47.337" v="37560" actId="962"/>
          <ac:picMkLst>
            <pc:docMk/>
            <pc:sldMk cId="787582311" sldId="538"/>
            <ac:picMk id="281" creationId="{48A24A3A-2FB7-4341-B6E5-AC32352C821D}"/>
          </ac:picMkLst>
        </pc:picChg>
        <pc:picChg chg="del mod">
          <ac:chgData name="Jonathan Loo" userId="d2d72d48b56f45d8" providerId="LiveId" clId="{B816A1F6-97B7-4ACD-A812-B0A1120B03B6}" dt="2020-11-24T14:16:23.472" v="38286" actId="478"/>
          <ac:picMkLst>
            <pc:docMk/>
            <pc:sldMk cId="787582311" sldId="538"/>
            <ac:picMk id="286" creationId="{9B6D9DC0-A5F6-41F8-8864-BF47C0B57889}"/>
          </ac:picMkLst>
        </pc:picChg>
        <pc:picChg chg="del mod ord">
          <ac:chgData name="Jonathan Loo" userId="d2d72d48b56f45d8" providerId="LiveId" clId="{B816A1F6-97B7-4ACD-A812-B0A1120B03B6}" dt="2020-11-24T14:16:49.572" v="38300" actId="478"/>
          <ac:picMkLst>
            <pc:docMk/>
            <pc:sldMk cId="787582311" sldId="538"/>
            <ac:picMk id="288" creationId="{EF29B40F-4618-4035-933A-08DEC8ED51F8}"/>
          </ac:picMkLst>
        </pc:picChg>
        <pc:picChg chg="add del mod">
          <ac:chgData name="Jonathan Loo" userId="d2d72d48b56f45d8" providerId="LiveId" clId="{B816A1F6-97B7-4ACD-A812-B0A1120B03B6}" dt="2020-11-23T10:39:51.488" v="20414" actId="478"/>
          <ac:picMkLst>
            <pc:docMk/>
            <pc:sldMk cId="787582311" sldId="538"/>
            <ac:picMk id="289" creationId="{5E49EB74-4F67-437D-92AF-DAEDB4D660A2}"/>
          </ac:picMkLst>
        </pc:picChg>
        <pc:picChg chg="add del mod ord">
          <ac:chgData name="Jonathan Loo" userId="d2d72d48b56f45d8" providerId="LiveId" clId="{B816A1F6-97B7-4ACD-A812-B0A1120B03B6}" dt="2020-11-24T14:27:00.077" v="38621" actId="21"/>
          <ac:picMkLst>
            <pc:docMk/>
            <pc:sldMk cId="787582311" sldId="538"/>
            <ac:picMk id="291" creationId="{F5EA7FB0-3BD0-40EF-A95E-C7FEAA65B08B}"/>
          </ac:picMkLst>
        </pc:picChg>
        <pc:picChg chg="del mod ord">
          <ac:chgData name="Jonathan Loo" userId="d2d72d48b56f45d8" providerId="LiveId" clId="{B816A1F6-97B7-4ACD-A812-B0A1120B03B6}" dt="2020-11-24T14:18:07.706" v="38335" actId="478"/>
          <ac:picMkLst>
            <pc:docMk/>
            <pc:sldMk cId="787582311" sldId="538"/>
            <ac:picMk id="293" creationId="{F25A645D-1231-469C-AFFE-D4744B9FF6A5}"/>
          </ac:picMkLst>
        </pc:picChg>
        <pc:picChg chg="add del mod">
          <ac:chgData name="Jonathan Loo" userId="d2d72d48b56f45d8" providerId="LiveId" clId="{B816A1F6-97B7-4ACD-A812-B0A1120B03B6}" dt="2020-11-23T10:40:18.536" v="20444" actId="478"/>
          <ac:picMkLst>
            <pc:docMk/>
            <pc:sldMk cId="787582311" sldId="538"/>
            <ac:picMk id="294" creationId="{CA816483-21E4-4FF3-A104-20292DD5C80D}"/>
          </ac:picMkLst>
        </pc:picChg>
        <pc:picChg chg="del mod ord">
          <ac:chgData name="Jonathan Loo" userId="d2d72d48b56f45d8" providerId="LiveId" clId="{B816A1F6-97B7-4ACD-A812-B0A1120B03B6}" dt="2020-11-24T14:25:07.443" v="38553" actId="478"/>
          <ac:picMkLst>
            <pc:docMk/>
            <pc:sldMk cId="787582311" sldId="538"/>
            <ac:picMk id="296" creationId="{8C4EBFCF-1C60-4652-99A9-B1789213B5D0}"/>
          </ac:picMkLst>
        </pc:picChg>
        <pc:picChg chg="add del mod">
          <ac:chgData name="Jonathan Loo" userId="d2d72d48b56f45d8" providerId="LiveId" clId="{B816A1F6-97B7-4ACD-A812-B0A1120B03B6}" dt="2020-11-23T10:43:00.900" v="20613" actId="478"/>
          <ac:picMkLst>
            <pc:docMk/>
            <pc:sldMk cId="787582311" sldId="538"/>
            <ac:picMk id="297" creationId="{EA3CD2F1-F2F2-4C7B-AD5D-9BE380C59CF1}"/>
          </ac:picMkLst>
        </pc:picChg>
        <pc:picChg chg="del mod ord">
          <ac:chgData name="Jonathan Loo" userId="d2d72d48b56f45d8" providerId="LiveId" clId="{B816A1F6-97B7-4ACD-A812-B0A1120B03B6}" dt="2020-11-24T14:25:06.174" v="38551" actId="478"/>
          <ac:picMkLst>
            <pc:docMk/>
            <pc:sldMk cId="787582311" sldId="538"/>
            <ac:picMk id="299" creationId="{2470E30B-2DDA-49C0-9CB2-C1010BC6B148}"/>
          </ac:picMkLst>
        </pc:picChg>
        <pc:picChg chg="del mod ord">
          <ac:chgData name="Jonathan Loo" userId="d2d72d48b56f45d8" providerId="LiveId" clId="{B816A1F6-97B7-4ACD-A812-B0A1120B03B6}" dt="2020-11-24T14:24:54.566" v="38550" actId="478"/>
          <ac:picMkLst>
            <pc:docMk/>
            <pc:sldMk cId="787582311" sldId="538"/>
            <ac:picMk id="301" creationId="{1FE50CAA-2F9D-4A1F-A9D8-930865A441C5}"/>
          </ac:picMkLst>
        </pc:picChg>
        <pc:picChg chg="mod ord">
          <ac:chgData name="Jonathan Loo" userId="d2d72d48b56f45d8" providerId="LiveId" clId="{B816A1F6-97B7-4ACD-A812-B0A1120B03B6}" dt="2020-11-24T14:26:45.935" v="38619" actId="1076"/>
          <ac:picMkLst>
            <pc:docMk/>
            <pc:sldMk cId="787582311" sldId="538"/>
            <ac:picMk id="303" creationId="{A5B3CF3D-27B7-46DF-8567-4A08952EC025}"/>
          </ac:picMkLst>
        </pc:picChg>
        <pc:picChg chg="del mod ord">
          <ac:chgData name="Jonathan Loo" userId="d2d72d48b56f45d8" providerId="LiveId" clId="{B816A1F6-97B7-4ACD-A812-B0A1120B03B6}" dt="2020-11-24T14:26:43.136" v="38615" actId="478"/>
          <ac:picMkLst>
            <pc:docMk/>
            <pc:sldMk cId="787582311" sldId="538"/>
            <ac:picMk id="305" creationId="{8A47207B-C382-42D9-B017-45B20600700E}"/>
          </ac:picMkLst>
        </pc:picChg>
        <pc:picChg chg="mod ord">
          <ac:chgData name="Jonathan Loo" userId="d2d72d48b56f45d8" providerId="LiveId" clId="{B816A1F6-97B7-4ACD-A812-B0A1120B03B6}" dt="2020-11-24T14:26:53.253" v="38620" actId="1076"/>
          <ac:picMkLst>
            <pc:docMk/>
            <pc:sldMk cId="787582311" sldId="538"/>
            <ac:picMk id="307" creationId="{829C663D-D399-4093-BA62-4BF49B1AC2D1}"/>
          </ac:picMkLst>
        </pc:picChg>
        <pc:picChg chg="add del mod">
          <ac:chgData name="Jonathan Loo" userId="d2d72d48b56f45d8" providerId="LiveId" clId="{B816A1F6-97B7-4ACD-A812-B0A1120B03B6}" dt="2020-11-23T10:47:17.961" v="20643" actId="478"/>
          <ac:picMkLst>
            <pc:docMk/>
            <pc:sldMk cId="787582311" sldId="538"/>
            <ac:picMk id="312" creationId="{44A8764A-C13E-4B78-8FFD-BB60610BBA95}"/>
          </ac:picMkLst>
        </pc:picChg>
        <pc:picChg chg="add del mod">
          <ac:chgData name="Jonathan Loo" userId="d2d72d48b56f45d8" providerId="LiveId" clId="{B816A1F6-97B7-4ACD-A812-B0A1120B03B6}" dt="2020-11-23T10:51:06.675" v="20837" actId="478"/>
          <ac:picMkLst>
            <pc:docMk/>
            <pc:sldMk cId="787582311" sldId="538"/>
            <ac:picMk id="328" creationId="{62DD2679-A292-4AB4-ACE3-7FBA361D9240}"/>
          </ac:picMkLst>
        </pc:picChg>
        <pc:picChg chg="add del mod">
          <ac:chgData name="Jonathan Loo" userId="d2d72d48b56f45d8" providerId="LiveId" clId="{B816A1F6-97B7-4ACD-A812-B0A1120B03B6}" dt="2020-11-23T10:56:47.175" v="21206" actId="478"/>
          <ac:picMkLst>
            <pc:docMk/>
            <pc:sldMk cId="787582311" sldId="538"/>
            <ac:picMk id="329" creationId="{FA820B62-1B83-404D-99AE-859765B329BB}"/>
          </ac:picMkLst>
        </pc:picChg>
        <pc:picChg chg="add del mod topLvl">
          <ac:chgData name="Jonathan Loo" userId="d2d72d48b56f45d8" providerId="LiveId" clId="{B816A1F6-97B7-4ACD-A812-B0A1120B03B6}" dt="2020-11-23T20:07:44.638" v="27361" actId="478"/>
          <ac:picMkLst>
            <pc:docMk/>
            <pc:sldMk cId="787582311" sldId="538"/>
            <ac:picMk id="335" creationId="{F690B266-4FC2-4347-A510-03CCF483DEF4}"/>
          </ac:picMkLst>
        </pc:picChg>
        <pc:picChg chg="add del mod">
          <ac:chgData name="Jonathan Loo" userId="d2d72d48b56f45d8" providerId="LiveId" clId="{B816A1F6-97B7-4ACD-A812-B0A1120B03B6}" dt="2020-11-24T11:52:55.942" v="34502" actId="478"/>
          <ac:picMkLst>
            <pc:docMk/>
            <pc:sldMk cId="787582311" sldId="538"/>
            <ac:picMk id="352" creationId="{8DC7937F-2596-4EFC-AAAF-7195FB7B16D0}"/>
          </ac:picMkLst>
        </pc:picChg>
        <pc:picChg chg="add del mod">
          <ac:chgData name="Jonathan Loo" userId="d2d72d48b56f45d8" providerId="LiveId" clId="{B816A1F6-97B7-4ACD-A812-B0A1120B03B6}" dt="2020-11-24T11:52:55.942" v="34502" actId="478"/>
          <ac:picMkLst>
            <pc:docMk/>
            <pc:sldMk cId="787582311" sldId="538"/>
            <ac:picMk id="354" creationId="{6FF16151-EA81-4E0A-A12E-768367DCD943}"/>
          </ac:picMkLst>
        </pc:picChg>
        <pc:picChg chg="add del mod">
          <ac:chgData name="Jonathan Loo" userId="d2d72d48b56f45d8" providerId="LiveId" clId="{B816A1F6-97B7-4ACD-A812-B0A1120B03B6}" dt="2020-11-24T11:52:55.942" v="34502" actId="478"/>
          <ac:picMkLst>
            <pc:docMk/>
            <pc:sldMk cId="787582311" sldId="538"/>
            <ac:picMk id="355" creationId="{761ECD1E-730A-46BA-B348-A441BE95287A}"/>
          </ac:picMkLst>
        </pc:picChg>
        <pc:picChg chg="add del mod">
          <ac:chgData name="Jonathan Loo" userId="d2d72d48b56f45d8" providerId="LiveId" clId="{B816A1F6-97B7-4ACD-A812-B0A1120B03B6}" dt="2020-11-24T11:52:55.942" v="34502" actId="478"/>
          <ac:picMkLst>
            <pc:docMk/>
            <pc:sldMk cId="787582311" sldId="538"/>
            <ac:picMk id="356" creationId="{258A1FC9-0640-44FA-82BF-F45F71F62C3D}"/>
          </ac:picMkLst>
        </pc:picChg>
        <pc:picChg chg="add del mod">
          <ac:chgData name="Jonathan Loo" userId="d2d72d48b56f45d8" providerId="LiveId" clId="{B816A1F6-97B7-4ACD-A812-B0A1120B03B6}" dt="2020-11-24T11:51:15.669" v="34495" actId="478"/>
          <ac:picMkLst>
            <pc:docMk/>
            <pc:sldMk cId="787582311" sldId="538"/>
            <ac:picMk id="376" creationId="{977D4BA9-02B4-42C2-ABD1-EE8413568FC9}"/>
          </ac:picMkLst>
        </pc:picChg>
        <pc:picChg chg="add del mod">
          <ac:chgData name="Jonathan Loo" userId="d2d72d48b56f45d8" providerId="LiveId" clId="{B816A1F6-97B7-4ACD-A812-B0A1120B03B6}" dt="2020-11-23T20:10:02.862" v="27500" actId="478"/>
          <ac:picMkLst>
            <pc:docMk/>
            <pc:sldMk cId="787582311" sldId="538"/>
            <ac:picMk id="378" creationId="{5CD808A6-4090-4AFD-AE97-1322498D7F3F}"/>
          </ac:picMkLst>
        </pc:picChg>
        <pc:picChg chg="add mod">
          <ac:chgData name="Jonathan Loo" userId="d2d72d48b56f45d8" providerId="LiveId" clId="{B816A1F6-97B7-4ACD-A812-B0A1120B03B6}" dt="2020-11-24T09:52:33.340" v="29305" actId="1038"/>
          <ac:picMkLst>
            <pc:docMk/>
            <pc:sldMk cId="787582311" sldId="538"/>
            <ac:picMk id="383" creationId="{66D751CA-BD0B-48AE-A0C5-B51DFD40556D}"/>
          </ac:picMkLst>
        </pc:picChg>
        <pc:picChg chg="add mod">
          <ac:chgData name="Jonathan Loo" userId="d2d72d48b56f45d8" providerId="LiveId" clId="{B816A1F6-97B7-4ACD-A812-B0A1120B03B6}" dt="2020-11-24T09:52:33.340" v="29305" actId="1038"/>
          <ac:picMkLst>
            <pc:docMk/>
            <pc:sldMk cId="787582311" sldId="538"/>
            <ac:picMk id="388" creationId="{FECFA44C-F5AC-45B3-B51F-6CBC820644F5}"/>
          </ac:picMkLst>
        </pc:picChg>
        <pc:picChg chg="add mod">
          <ac:chgData name="Jonathan Loo" userId="d2d72d48b56f45d8" providerId="LiveId" clId="{B816A1F6-97B7-4ACD-A812-B0A1120B03B6}" dt="2020-11-24T09:52:33.340" v="29305" actId="1038"/>
          <ac:picMkLst>
            <pc:docMk/>
            <pc:sldMk cId="787582311" sldId="538"/>
            <ac:picMk id="396" creationId="{58D3E309-137F-4E6F-92BA-9427B773AEF1}"/>
          </ac:picMkLst>
        </pc:picChg>
        <pc:picChg chg="add mod">
          <ac:chgData name="Jonathan Loo" userId="d2d72d48b56f45d8" providerId="LiveId" clId="{B816A1F6-97B7-4ACD-A812-B0A1120B03B6}" dt="2020-11-24T09:52:33.340" v="29305" actId="1038"/>
          <ac:picMkLst>
            <pc:docMk/>
            <pc:sldMk cId="787582311" sldId="538"/>
            <ac:picMk id="397" creationId="{AC96080F-3C41-476E-AFC1-CE4CE8CC04D5}"/>
          </ac:picMkLst>
        </pc:picChg>
        <pc:picChg chg="add del mod">
          <ac:chgData name="Jonathan Loo" userId="d2d72d48b56f45d8" providerId="LiveId" clId="{B816A1F6-97B7-4ACD-A812-B0A1120B03B6}" dt="2020-11-24T09:20:27.167" v="28566"/>
          <ac:picMkLst>
            <pc:docMk/>
            <pc:sldMk cId="787582311" sldId="538"/>
            <ac:picMk id="399" creationId="{C914D7A5-585F-494A-8900-765F4D9E677B}"/>
          </ac:picMkLst>
        </pc:picChg>
        <pc:picChg chg="add del mod">
          <ac:chgData name="Jonathan Loo" userId="d2d72d48b56f45d8" providerId="LiveId" clId="{B816A1F6-97B7-4ACD-A812-B0A1120B03B6}" dt="2020-11-24T09:20:27.167" v="28566"/>
          <ac:picMkLst>
            <pc:docMk/>
            <pc:sldMk cId="787582311" sldId="538"/>
            <ac:picMk id="402" creationId="{AA2A527A-B8B3-433F-A223-62F7410D127D}"/>
          </ac:picMkLst>
        </pc:picChg>
        <pc:picChg chg="add mod">
          <ac:chgData name="Jonathan Loo" userId="d2d72d48b56f45d8" providerId="LiveId" clId="{B816A1F6-97B7-4ACD-A812-B0A1120B03B6}" dt="2020-11-24T11:51:33.824" v="34497" actId="1076"/>
          <ac:picMkLst>
            <pc:docMk/>
            <pc:sldMk cId="787582311" sldId="538"/>
            <ac:picMk id="413" creationId="{143CE48F-6928-4440-9F2B-3024DFADCD3F}"/>
          </ac:picMkLst>
        </pc:picChg>
        <pc:picChg chg="add mod">
          <ac:chgData name="Jonathan Loo" userId="d2d72d48b56f45d8" providerId="LiveId" clId="{B816A1F6-97B7-4ACD-A812-B0A1120B03B6}" dt="2020-11-24T11:51:33.824" v="34497" actId="1076"/>
          <ac:picMkLst>
            <pc:docMk/>
            <pc:sldMk cId="787582311" sldId="538"/>
            <ac:picMk id="414" creationId="{2CE07D4E-4EA7-47D0-805F-A5CE80E603CC}"/>
          </ac:picMkLst>
        </pc:picChg>
        <pc:picChg chg="add mod">
          <ac:chgData name="Jonathan Loo" userId="d2d72d48b56f45d8" providerId="LiveId" clId="{B816A1F6-97B7-4ACD-A812-B0A1120B03B6}" dt="2020-11-24T11:51:33.824" v="34497" actId="1076"/>
          <ac:picMkLst>
            <pc:docMk/>
            <pc:sldMk cId="787582311" sldId="538"/>
            <ac:picMk id="415" creationId="{F9FA48F3-B8D5-4B16-AFCB-B6BFEAC19080}"/>
          </ac:picMkLst>
        </pc:picChg>
        <pc:picChg chg="add mod">
          <ac:chgData name="Jonathan Loo" userId="d2d72d48b56f45d8" providerId="LiveId" clId="{B816A1F6-97B7-4ACD-A812-B0A1120B03B6}" dt="2020-11-24T11:51:33.824" v="34497" actId="1076"/>
          <ac:picMkLst>
            <pc:docMk/>
            <pc:sldMk cId="787582311" sldId="538"/>
            <ac:picMk id="419" creationId="{3EA8AD54-1C88-4ECD-BAAD-9DAF37236262}"/>
          </ac:picMkLst>
        </pc:picChg>
        <pc:picChg chg="del">
          <ac:chgData name="Jonathan Loo" userId="d2d72d48b56f45d8" providerId="LiveId" clId="{B816A1F6-97B7-4ACD-A812-B0A1120B03B6}" dt="2020-11-23T10:19:59.817" v="19531" actId="478"/>
          <ac:picMkLst>
            <pc:docMk/>
            <pc:sldMk cId="787582311" sldId="538"/>
            <ac:picMk id="425" creationId="{AAA9389B-0C6F-4922-B0D4-E50002BF8757}"/>
          </ac:picMkLst>
        </pc:picChg>
        <pc:picChg chg="del">
          <ac:chgData name="Jonathan Loo" userId="d2d72d48b56f45d8" providerId="LiveId" clId="{B816A1F6-97B7-4ACD-A812-B0A1120B03B6}" dt="2020-11-23T10:19:59.817" v="19531" actId="478"/>
          <ac:picMkLst>
            <pc:docMk/>
            <pc:sldMk cId="787582311" sldId="538"/>
            <ac:picMk id="429" creationId="{767787F9-F35F-470C-BA20-C6C75CD276B3}"/>
          </ac:picMkLst>
        </pc:picChg>
        <pc:picChg chg="add del mod">
          <ac:chgData name="Jonathan Loo" userId="d2d72d48b56f45d8" providerId="LiveId" clId="{B816A1F6-97B7-4ACD-A812-B0A1120B03B6}" dt="2020-11-24T11:53:00.859" v="34504" actId="478"/>
          <ac:picMkLst>
            <pc:docMk/>
            <pc:sldMk cId="787582311" sldId="538"/>
            <ac:picMk id="443" creationId="{F33AE1D7-CA76-4682-9DDD-83545D57D626}"/>
          </ac:picMkLst>
        </pc:picChg>
        <pc:picChg chg="add del mod">
          <ac:chgData name="Jonathan Loo" userId="d2d72d48b56f45d8" providerId="LiveId" clId="{B816A1F6-97B7-4ACD-A812-B0A1120B03B6}" dt="2020-11-24T11:53:00.859" v="34504" actId="478"/>
          <ac:picMkLst>
            <pc:docMk/>
            <pc:sldMk cId="787582311" sldId="538"/>
            <ac:picMk id="444" creationId="{FF0CE205-2487-46C6-9A18-1D12B51CE5CC}"/>
          </ac:picMkLst>
        </pc:picChg>
        <pc:picChg chg="add del mod">
          <ac:chgData name="Jonathan Loo" userId="d2d72d48b56f45d8" providerId="LiveId" clId="{B816A1F6-97B7-4ACD-A812-B0A1120B03B6}" dt="2020-11-24T11:53:00.859" v="34504" actId="478"/>
          <ac:picMkLst>
            <pc:docMk/>
            <pc:sldMk cId="787582311" sldId="538"/>
            <ac:picMk id="445" creationId="{850E91BC-AC08-4A2C-B019-E92A87881C03}"/>
          </ac:picMkLst>
        </pc:picChg>
        <pc:picChg chg="add del mod">
          <ac:chgData name="Jonathan Loo" userId="d2d72d48b56f45d8" providerId="LiveId" clId="{B816A1F6-97B7-4ACD-A812-B0A1120B03B6}" dt="2020-11-24T11:53:00.859" v="34504" actId="478"/>
          <ac:picMkLst>
            <pc:docMk/>
            <pc:sldMk cId="787582311" sldId="538"/>
            <ac:picMk id="446" creationId="{1B01A213-3E58-4A71-A9AB-1CB4A859CC3C}"/>
          </ac:picMkLst>
        </pc:picChg>
        <pc:picChg chg="add del mod">
          <ac:chgData name="Jonathan Loo" userId="d2d72d48b56f45d8" providerId="LiveId" clId="{B816A1F6-97B7-4ACD-A812-B0A1120B03B6}" dt="2020-11-24T11:53:00.859" v="34504" actId="478"/>
          <ac:picMkLst>
            <pc:docMk/>
            <pc:sldMk cId="787582311" sldId="538"/>
            <ac:picMk id="447" creationId="{8D30874F-1525-4534-939B-2A8E421C655A}"/>
          </ac:picMkLst>
        </pc:picChg>
        <pc:picChg chg="del mod ord">
          <ac:chgData name="Jonathan Loo" userId="d2d72d48b56f45d8" providerId="LiveId" clId="{B816A1F6-97B7-4ACD-A812-B0A1120B03B6}" dt="2020-11-23T10:42:30.058" v="20599" actId="478"/>
          <ac:picMkLst>
            <pc:docMk/>
            <pc:sldMk cId="787582311" sldId="538"/>
            <ac:picMk id="449" creationId="{94C5341F-C37C-4516-B9BC-3644330E48DC}"/>
          </ac:picMkLst>
        </pc:picChg>
        <pc:picChg chg="del mod ord topLvl">
          <ac:chgData name="Jonathan Loo" userId="d2d72d48b56f45d8" providerId="LiveId" clId="{B816A1F6-97B7-4ACD-A812-B0A1120B03B6}" dt="2020-11-23T20:05:20.516" v="27138" actId="478"/>
          <ac:picMkLst>
            <pc:docMk/>
            <pc:sldMk cId="787582311" sldId="538"/>
            <ac:picMk id="451" creationId="{3600475D-01C2-4C64-88A9-2DA96FDE9AB3}"/>
          </ac:picMkLst>
        </pc:picChg>
        <pc:picChg chg="del mod ord topLvl">
          <ac:chgData name="Jonathan Loo" userId="d2d72d48b56f45d8" providerId="LiveId" clId="{B816A1F6-97B7-4ACD-A812-B0A1120B03B6}" dt="2020-11-23T20:04:45.948" v="27132" actId="478"/>
          <ac:picMkLst>
            <pc:docMk/>
            <pc:sldMk cId="787582311" sldId="538"/>
            <ac:picMk id="453" creationId="{A62FB56C-165F-4060-9FA7-A8F8FA6EC573}"/>
          </ac:picMkLst>
        </pc:picChg>
        <pc:picChg chg="del mod ord topLvl">
          <ac:chgData name="Jonathan Loo" userId="d2d72d48b56f45d8" providerId="LiveId" clId="{B816A1F6-97B7-4ACD-A812-B0A1120B03B6}" dt="2020-11-24T11:52:55.942" v="34502" actId="478"/>
          <ac:picMkLst>
            <pc:docMk/>
            <pc:sldMk cId="787582311" sldId="538"/>
            <ac:picMk id="455" creationId="{B0125BE5-E07F-4F98-904F-B603F58EC171}"/>
          </ac:picMkLst>
        </pc:picChg>
        <pc:picChg chg="del mod ord topLvl">
          <ac:chgData name="Jonathan Loo" userId="d2d72d48b56f45d8" providerId="LiveId" clId="{B816A1F6-97B7-4ACD-A812-B0A1120B03B6}" dt="2020-11-23T20:04:53.988" v="27134" actId="478"/>
          <ac:picMkLst>
            <pc:docMk/>
            <pc:sldMk cId="787582311" sldId="538"/>
            <ac:picMk id="457" creationId="{345251E3-7B97-459E-899A-8DA3A8FE3027}"/>
          </ac:picMkLst>
        </pc:picChg>
        <pc:picChg chg="del mod ord topLvl">
          <ac:chgData name="Jonathan Loo" userId="d2d72d48b56f45d8" providerId="LiveId" clId="{B816A1F6-97B7-4ACD-A812-B0A1120B03B6}" dt="2020-11-24T11:52:55.942" v="34502" actId="478"/>
          <ac:picMkLst>
            <pc:docMk/>
            <pc:sldMk cId="787582311" sldId="538"/>
            <ac:picMk id="460" creationId="{0D609B7C-2299-4709-AE98-594F52982D87}"/>
          </ac:picMkLst>
        </pc:picChg>
        <pc:picChg chg="del mod ord">
          <ac:chgData name="Jonathan Loo" userId="d2d72d48b56f45d8" providerId="LiveId" clId="{B816A1F6-97B7-4ACD-A812-B0A1120B03B6}" dt="2020-11-23T10:47:07.492" v="20627" actId="478"/>
          <ac:picMkLst>
            <pc:docMk/>
            <pc:sldMk cId="787582311" sldId="538"/>
            <ac:picMk id="464" creationId="{702D150D-D205-4DE6-BD39-A96F96B2B65A}"/>
          </ac:picMkLst>
        </pc:picChg>
        <pc:picChg chg="mod ord topLvl">
          <ac:chgData name="Jonathan Loo" userId="d2d72d48b56f45d8" providerId="LiveId" clId="{B816A1F6-97B7-4ACD-A812-B0A1120B03B6}" dt="2020-11-24T09:52:33.340" v="29305" actId="1038"/>
          <ac:picMkLst>
            <pc:docMk/>
            <pc:sldMk cId="787582311" sldId="538"/>
            <ac:picMk id="468" creationId="{B1949AEA-169C-4760-9485-D4871931EAC8}"/>
          </ac:picMkLst>
        </pc:picChg>
        <pc:picChg chg="mod ord topLvl">
          <ac:chgData name="Jonathan Loo" userId="d2d72d48b56f45d8" providerId="LiveId" clId="{B816A1F6-97B7-4ACD-A812-B0A1120B03B6}" dt="2020-11-24T13:28:57.237" v="37562" actId="962"/>
          <ac:picMkLst>
            <pc:docMk/>
            <pc:sldMk cId="787582311" sldId="538"/>
            <ac:picMk id="470" creationId="{D0E7A002-89BB-4AD6-8DB1-47985E03B52C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471" creationId="{974EA368-471D-467A-9C7F-9DED8B5881C9}"/>
          </ac:picMkLst>
        </pc:picChg>
        <pc:picChg chg="del mod ord">
          <ac:chgData name="Jonathan Loo" userId="d2d72d48b56f45d8" providerId="LiveId" clId="{B816A1F6-97B7-4ACD-A812-B0A1120B03B6}" dt="2020-11-23T10:51:19.858" v="20841" actId="478"/>
          <ac:picMkLst>
            <pc:docMk/>
            <pc:sldMk cId="787582311" sldId="538"/>
            <ac:picMk id="482" creationId="{F27E15C9-C9FC-4DDF-810E-D5BF86114847}"/>
          </ac:picMkLst>
        </pc:picChg>
        <pc:picChg chg="del mod ord">
          <ac:chgData name="Jonathan Loo" userId="d2d72d48b56f45d8" providerId="LiveId" clId="{B816A1F6-97B7-4ACD-A812-B0A1120B03B6}" dt="2020-11-23T12:51:35.982" v="21220" actId="478"/>
          <ac:picMkLst>
            <pc:docMk/>
            <pc:sldMk cId="787582311" sldId="538"/>
            <ac:picMk id="484" creationId="{623D468E-F195-4EEC-8D1C-A78495F6B3E1}"/>
          </ac:picMkLst>
        </pc:picChg>
        <pc:picChg chg="del mod ord">
          <ac:chgData name="Jonathan Loo" userId="d2d72d48b56f45d8" providerId="LiveId" clId="{B816A1F6-97B7-4ACD-A812-B0A1120B03B6}" dt="2020-11-23T12:52:21.013" v="21228" actId="478"/>
          <ac:picMkLst>
            <pc:docMk/>
            <pc:sldMk cId="787582311" sldId="538"/>
            <ac:picMk id="486" creationId="{A667480F-4422-4E73-9FD7-7266F586A9DE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487" creationId="{9C5F4AEC-FF47-42B1-ACFE-74AC33565135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489" creationId="{414C83C8-6700-44CC-ABA7-81CF3A47F455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491" creationId="{317EF672-BB05-476E-B018-69D95B603A58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493" creationId="{0293F892-A43A-4222-B9CC-9B1CDD537E16}"/>
          </ac:picMkLst>
        </pc:picChg>
        <pc:picChg chg="del mod ord">
          <ac:chgData name="Jonathan Loo" userId="d2d72d48b56f45d8" providerId="LiveId" clId="{B816A1F6-97B7-4ACD-A812-B0A1120B03B6}" dt="2020-11-24T11:19:01.120" v="32835"/>
          <ac:picMkLst>
            <pc:docMk/>
            <pc:sldMk cId="787582311" sldId="538"/>
            <ac:picMk id="530" creationId="{ED2E114B-02C1-4E4B-8905-7030FFF51BE5}"/>
          </ac:picMkLst>
        </pc:picChg>
        <pc:picChg chg="mod ord">
          <ac:chgData name="Jonathan Loo" userId="d2d72d48b56f45d8" providerId="LiveId" clId="{B816A1F6-97B7-4ACD-A812-B0A1120B03B6}" dt="2020-11-24T11:50:57.551" v="34292" actId="962"/>
          <ac:picMkLst>
            <pc:docMk/>
            <pc:sldMk cId="787582311" sldId="538"/>
            <ac:picMk id="532" creationId="{204BA894-6C7B-41DC-B4D6-73C45F6912E9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533" creationId="{71A7E807-B182-43B8-885F-36164A716554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535" creationId="{6E6BFEA0-EC11-4444-AE44-1876F416B5E8}"/>
          </ac:picMkLst>
        </pc:picChg>
        <pc:picChg chg="mod ord">
          <ac:chgData name="Jonathan Loo" userId="d2d72d48b56f45d8" providerId="LiveId" clId="{B816A1F6-97B7-4ACD-A812-B0A1120B03B6}" dt="2020-11-24T11:51:05.751" v="34395" actId="962"/>
          <ac:picMkLst>
            <pc:docMk/>
            <pc:sldMk cId="787582311" sldId="538"/>
            <ac:picMk id="536" creationId="{404377CD-05B1-4840-AAF6-E53FBE1615B0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537" creationId="{BE62E132-9751-421B-B6A6-9AEE27D4CD7B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539" creationId="{B63B88A8-BB3A-49D3-B85D-193F13EC805B}"/>
          </ac:picMkLst>
        </pc:picChg>
        <pc:picChg chg="mod ord">
          <ac:chgData name="Jonathan Loo" userId="d2d72d48b56f45d8" providerId="LiveId" clId="{B816A1F6-97B7-4ACD-A812-B0A1120B03B6}" dt="2020-11-24T11:51:12.453" v="34494" actId="962"/>
          <ac:picMkLst>
            <pc:docMk/>
            <pc:sldMk cId="787582311" sldId="538"/>
            <ac:picMk id="540" creationId="{579E3EAD-31DC-425A-BE1F-4FFEDE5724DC}"/>
          </ac:picMkLst>
        </pc:picChg>
        <pc:picChg chg="add del mod">
          <ac:chgData name="Jonathan Loo" userId="d2d72d48b56f45d8" providerId="LiveId" clId="{B816A1F6-97B7-4ACD-A812-B0A1120B03B6}" dt="2020-11-24T11:53:00.859" v="34504" actId="478"/>
          <ac:picMkLst>
            <pc:docMk/>
            <pc:sldMk cId="787582311" sldId="538"/>
            <ac:picMk id="541" creationId="{3982F731-C8AA-4E3E-9BBC-9B22145F17FA}"/>
          </ac:picMkLst>
        </pc:picChg>
        <pc:picChg chg="add del mod">
          <ac:chgData name="Jonathan Loo" userId="d2d72d48b56f45d8" providerId="LiveId" clId="{B816A1F6-97B7-4ACD-A812-B0A1120B03B6}" dt="2020-11-24T11:53:00.859" v="34504" actId="478"/>
          <ac:picMkLst>
            <pc:docMk/>
            <pc:sldMk cId="787582311" sldId="538"/>
            <ac:picMk id="542" creationId="{8206AF04-60D9-48C7-B145-26D50A6C2ACE}"/>
          </ac:picMkLst>
        </pc:picChg>
        <pc:picChg chg="add del mod">
          <ac:chgData name="Jonathan Loo" userId="d2d72d48b56f45d8" providerId="LiveId" clId="{B816A1F6-97B7-4ACD-A812-B0A1120B03B6}" dt="2020-11-24T11:53:00.859" v="34504" actId="478"/>
          <ac:picMkLst>
            <pc:docMk/>
            <pc:sldMk cId="787582311" sldId="538"/>
            <ac:picMk id="543" creationId="{0496E353-1F36-4E36-91A4-1541D0616628}"/>
          </ac:picMkLst>
        </pc:picChg>
        <pc:picChg chg="add del mod">
          <ac:chgData name="Jonathan Loo" userId="d2d72d48b56f45d8" providerId="LiveId" clId="{B816A1F6-97B7-4ACD-A812-B0A1120B03B6}" dt="2020-11-24T11:53:00.859" v="34504" actId="478"/>
          <ac:picMkLst>
            <pc:docMk/>
            <pc:sldMk cId="787582311" sldId="538"/>
            <ac:picMk id="544" creationId="{7A83C2F3-CE34-4690-AA6E-2434DFA2DEAD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545" creationId="{651B9527-E6E1-496F-B67B-6821B18BF464}"/>
          </ac:picMkLst>
        </pc:picChg>
        <pc:picChg chg="add del mod">
          <ac:chgData name="Jonathan Loo" userId="d2d72d48b56f45d8" providerId="LiveId" clId="{B816A1F6-97B7-4ACD-A812-B0A1120B03B6}" dt="2020-11-24T11:53:00.859" v="34504" actId="478"/>
          <ac:picMkLst>
            <pc:docMk/>
            <pc:sldMk cId="787582311" sldId="538"/>
            <ac:picMk id="546" creationId="{1A15DE46-7F2D-494B-87D4-B9B519C4350C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547" creationId="{8F471765-BF48-4CFA-991A-CF67B987F2EB}"/>
          </ac:picMkLst>
        </pc:picChg>
        <pc:picChg chg="add del mod">
          <ac:chgData name="Jonathan Loo" userId="d2d72d48b56f45d8" providerId="LiveId" clId="{B816A1F6-97B7-4ACD-A812-B0A1120B03B6}" dt="2020-11-24T11:53:00.859" v="34504" actId="478"/>
          <ac:picMkLst>
            <pc:docMk/>
            <pc:sldMk cId="787582311" sldId="538"/>
            <ac:picMk id="548" creationId="{B03006A4-9A49-44FF-9B6C-42D58440BA94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549" creationId="{7D24E602-AD16-422B-A8C7-F34B49CA8287}"/>
          </ac:picMkLst>
        </pc:picChg>
        <pc:picChg chg="add del mod">
          <ac:chgData name="Jonathan Loo" userId="d2d72d48b56f45d8" providerId="LiveId" clId="{B816A1F6-97B7-4ACD-A812-B0A1120B03B6}" dt="2020-11-24T11:53:00.859" v="34504" actId="478"/>
          <ac:picMkLst>
            <pc:docMk/>
            <pc:sldMk cId="787582311" sldId="538"/>
            <ac:picMk id="550" creationId="{C2E4F7FD-079C-4DE7-B67C-2472C2D46B3C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551" creationId="{C3E46A47-13E5-4DE3-82E5-3B466F4C120A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553" creationId="{0C4488CB-78FB-40D3-9436-09DFA0CE7816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557" creationId="{88366AAA-C4DE-47CC-BCCF-1DC4903711FA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559" creationId="{FDD2BB2F-EDF0-4F1D-9C08-976D1E7A1F54}"/>
          </ac:picMkLst>
        </pc:picChg>
        <pc:picChg chg="del">
          <ac:chgData name="Jonathan Loo" userId="d2d72d48b56f45d8" providerId="LiveId" clId="{B816A1F6-97B7-4ACD-A812-B0A1120B03B6}" dt="2020-11-23T10:20:36.709" v="19537" actId="478"/>
          <ac:picMkLst>
            <pc:docMk/>
            <pc:sldMk cId="787582311" sldId="538"/>
            <ac:picMk id="561" creationId="{F43DD1C3-9425-40E5-8978-20D20458D239}"/>
          </ac:picMkLst>
        </pc:picChg>
        <pc:picChg chg="add del mod">
          <ac:chgData name="Jonathan Loo" userId="d2d72d48b56f45d8" providerId="LiveId" clId="{B816A1F6-97B7-4ACD-A812-B0A1120B03B6}" dt="2020-11-24T11:53:00.859" v="34504" actId="478"/>
          <ac:picMkLst>
            <pc:docMk/>
            <pc:sldMk cId="787582311" sldId="538"/>
            <ac:picMk id="590" creationId="{E9C14765-9413-43F1-B777-7EDDA86BFA8E}"/>
          </ac:picMkLst>
        </pc:picChg>
        <pc:picChg chg="add del mod">
          <ac:chgData name="Jonathan Loo" userId="d2d72d48b56f45d8" providerId="LiveId" clId="{B816A1F6-97B7-4ACD-A812-B0A1120B03B6}" dt="2020-11-24T11:53:00.859" v="34504" actId="478"/>
          <ac:picMkLst>
            <pc:docMk/>
            <pc:sldMk cId="787582311" sldId="538"/>
            <ac:picMk id="591" creationId="{2E3829E3-3736-4FDA-8BC5-1588428A0225}"/>
          </ac:picMkLst>
        </pc:picChg>
        <pc:picChg chg="add del mod">
          <ac:chgData name="Jonathan Loo" userId="d2d72d48b56f45d8" providerId="LiveId" clId="{B816A1F6-97B7-4ACD-A812-B0A1120B03B6}" dt="2020-11-24T11:53:00.859" v="34504" actId="478"/>
          <ac:picMkLst>
            <pc:docMk/>
            <pc:sldMk cId="787582311" sldId="538"/>
            <ac:picMk id="592" creationId="{228DC660-5FC7-4836-8544-AFC72DDB66BD}"/>
          </ac:picMkLst>
        </pc:picChg>
        <pc:picChg chg="add del mod">
          <ac:chgData name="Jonathan Loo" userId="d2d72d48b56f45d8" providerId="LiveId" clId="{B816A1F6-97B7-4ACD-A812-B0A1120B03B6}" dt="2020-11-24T11:53:00.859" v="34504" actId="478"/>
          <ac:picMkLst>
            <pc:docMk/>
            <pc:sldMk cId="787582311" sldId="538"/>
            <ac:picMk id="593" creationId="{DC4BF6D8-E614-4AF6-B731-A36181D013C5}"/>
          </ac:picMkLst>
        </pc:picChg>
        <pc:picChg chg="add del mod">
          <ac:chgData name="Jonathan Loo" userId="d2d72d48b56f45d8" providerId="LiveId" clId="{B816A1F6-97B7-4ACD-A812-B0A1120B03B6}" dt="2020-11-24T11:54:39.646" v="34616" actId="478"/>
          <ac:picMkLst>
            <pc:docMk/>
            <pc:sldMk cId="787582311" sldId="538"/>
            <ac:picMk id="618" creationId="{8CBCD8E0-014C-43EF-9FD2-FEF0B2B461C2}"/>
          </ac:picMkLst>
        </pc:picChg>
        <pc:picChg chg="add del mod">
          <ac:chgData name="Jonathan Loo" userId="d2d72d48b56f45d8" providerId="LiveId" clId="{B816A1F6-97B7-4ACD-A812-B0A1120B03B6}" dt="2020-11-24T11:55:50.685" v="34720" actId="478"/>
          <ac:picMkLst>
            <pc:docMk/>
            <pc:sldMk cId="787582311" sldId="538"/>
            <ac:picMk id="619" creationId="{E9161D69-5ACC-444D-93A9-E47BA01F9AC3}"/>
          </ac:picMkLst>
        </pc:picChg>
        <pc:picChg chg="add del mod">
          <ac:chgData name="Jonathan Loo" userId="d2d72d48b56f45d8" providerId="LiveId" clId="{B816A1F6-97B7-4ACD-A812-B0A1120B03B6}" dt="2020-11-24T12:02:54.850" v="34950" actId="478"/>
          <ac:picMkLst>
            <pc:docMk/>
            <pc:sldMk cId="787582311" sldId="538"/>
            <ac:picMk id="620" creationId="{6524AAFD-6DC5-4C87-AF13-A3554D6FDA73}"/>
          </ac:picMkLst>
        </pc:picChg>
        <pc:picChg chg="add del mod">
          <ac:chgData name="Jonathan Loo" userId="d2d72d48b56f45d8" providerId="LiveId" clId="{B816A1F6-97B7-4ACD-A812-B0A1120B03B6}" dt="2020-11-24T11:54:47.564" v="34622" actId="478"/>
          <ac:picMkLst>
            <pc:docMk/>
            <pc:sldMk cId="787582311" sldId="538"/>
            <ac:picMk id="621" creationId="{F169A6ED-A9F3-44F9-8855-B808A4977159}"/>
          </ac:picMkLst>
        </pc:picChg>
        <pc:picChg chg="add del mod">
          <ac:chgData name="Jonathan Loo" userId="d2d72d48b56f45d8" providerId="LiveId" clId="{B816A1F6-97B7-4ACD-A812-B0A1120B03B6}" dt="2020-11-24T11:55:57.079" v="34724" actId="478"/>
          <ac:picMkLst>
            <pc:docMk/>
            <pc:sldMk cId="787582311" sldId="538"/>
            <ac:picMk id="622" creationId="{B8829B86-F705-4E59-A954-89ED30AACDAB}"/>
          </ac:picMkLst>
        </pc:picChg>
        <pc:picChg chg="add del mod">
          <ac:chgData name="Jonathan Loo" userId="d2d72d48b56f45d8" providerId="LiveId" clId="{B816A1F6-97B7-4ACD-A812-B0A1120B03B6}" dt="2020-11-24T12:16:40.546" v="35527" actId="478"/>
          <ac:picMkLst>
            <pc:docMk/>
            <pc:sldMk cId="787582311" sldId="538"/>
            <ac:picMk id="623" creationId="{D36675F5-5038-4F7A-A9B8-959FFB4B0770}"/>
          </ac:picMkLst>
        </pc:picChg>
        <pc:picChg chg="add del mod">
          <ac:chgData name="Jonathan Loo" userId="d2d72d48b56f45d8" providerId="LiveId" clId="{B816A1F6-97B7-4ACD-A812-B0A1120B03B6}" dt="2020-11-24T11:54:48.414" v="34623" actId="478"/>
          <ac:picMkLst>
            <pc:docMk/>
            <pc:sldMk cId="787582311" sldId="538"/>
            <ac:picMk id="624" creationId="{A93914E3-6191-4E7B-B596-192E01F6FC9E}"/>
          </ac:picMkLst>
        </pc:picChg>
        <pc:picChg chg="add del mod">
          <ac:chgData name="Jonathan Loo" userId="d2d72d48b56f45d8" providerId="LiveId" clId="{B816A1F6-97B7-4ACD-A812-B0A1120B03B6}" dt="2020-11-24T11:55:57.978" v="34725" actId="478"/>
          <ac:picMkLst>
            <pc:docMk/>
            <pc:sldMk cId="787582311" sldId="538"/>
            <ac:picMk id="625" creationId="{97FC7B33-FEEB-4ACA-A8C2-8C7963952549}"/>
          </ac:picMkLst>
        </pc:picChg>
        <pc:picChg chg="add del mod">
          <ac:chgData name="Jonathan Loo" userId="d2d72d48b56f45d8" providerId="LiveId" clId="{B816A1F6-97B7-4ACD-A812-B0A1120B03B6}" dt="2020-11-24T12:16:41.348" v="35528" actId="478"/>
          <ac:picMkLst>
            <pc:docMk/>
            <pc:sldMk cId="787582311" sldId="538"/>
            <ac:picMk id="626" creationId="{3519EA8D-663A-49A2-9E1D-BDC34F740EDE}"/>
          </ac:picMkLst>
        </pc:picChg>
        <pc:picChg chg="add del mod">
          <ac:chgData name="Jonathan Loo" userId="d2d72d48b56f45d8" providerId="LiveId" clId="{B816A1F6-97B7-4ACD-A812-B0A1120B03B6}" dt="2020-11-24T11:54:49.182" v="34624" actId="478"/>
          <ac:picMkLst>
            <pc:docMk/>
            <pc:sldMk cId="787582311" sldId="538"/>
            <ac:picMk id="627" creationId="{0B6DF335-519E-4E90-BECA-9E2F564AA976}"/>
          </ac:picMkLst>
        </pc:picChg>
        <pc:picChg chg="add del mod">
          <ac:chgData name="Jonathan Loo" userId="d2d72d48b56f45d8" providerId="LiveId" clId="{B816A1F6-97B7-4ACD-A812-B0A1120B03B6}" dt="2020-11-24T11:55:58.717" v="34726" actId="478"/>
          <ac:picMkLst>
            <pc:docMk/>
            <pc:sldMk cId="787582311" sldId="538"/>
            <ac:picMk id="628" creationId="{AC7DADF2-2BB4-4859-ACD2-FC8915644BD4}"/>
          </ac:picMkLst>
        </pc:picChg>
        <pc:picChg chg="add del mod">
          <ac:chgData name="Jonathan Loo" userId="d2d72d48b56f45d8" providerId="LiveId" clId="{B816A1F6-97B7-4ACD-A812-B0A1120B03B6}" dt="2020-11-24T12:16:42.091" v="35529" actId="478"/>
          <ac:picMkLst>
            <pc:docMk/>
            <pc:sldMk cId="787582311" sldId="538"/>
            <ac:picMk id="629" creationId="{D5B59D28-40ED-417B-BAA9-BABB223C6A56}"/>
          </ac:picMkLst>
        </pc:picChg>
        <pc:picChg chg="add del mod">
          <ac:chgData name="Jonathan Loo" userId="d2d72d48b56f45d8" providerId="LiveId" clId="{B816A1F6-97B7-4ACD-A812-B0A1120B03B6}" dt="2020-11-24T12:18:34.165" v="35785" actId="478"/>
          <ac:picMkLst>
            <pc:docMk/>
            <pc:sldMk cId="787582311" sldId="538"/>
            <ac:picMk id="658" creationId="{9FAF83F3-A5AA-41EF-8A7F-E9E94AF418D1}"/>
          </ac:picMkLst>
        </pc:picChg>
        <pc:picChg chg="add del mod">
          <ac:chgData name="Jonathan Loo" userId="d2d72d48b56f45d8" providerId="LiveId" clId="{B816A1F6-97B7-4ACD-A812-B0A1120B03B6}" dt="2020-11-24T12:18:19.999" v="35662" actId="478"/>
          <ac:picMkLst>
            <pc:docMk/>
            <pc:sldMk cId="787582311" sldId="538"/>
            <ac:picMk id="659" creationId="{33A04076-7425-44BE-A72F-E79E53B7ACF9}"/>
          </ac:picMkLst>
        </pc:picChg>
        <pc:picChg chg="add del mod">
          <ac:chgData name="Jonathan Loo" userId="d2d72d48b56f45d8" providerId="LiveId" clId="{B816A1F6-97B7-4ACD-A812-B0A1120B03B6}" dt="2020-11-24T12:18:09.583" v="35630" actId="478"/>
          <ac:picMkLst>
            <pc:docMk/>
            <pc:sldMk cId="787582311" sldId="538"/>
            <ac:picMk id="660" creationId="{8F2E94DC-4AAD-4D0E-ADB6-0A86BD30A724}"/>
          </ac:picMkLst>
        </pc:picChg>
        <pc:picChg chg="add mod">
          <ac:chgData name="Jonathan Loo" userId="d2d72d48b56f45d8" providerId="LiveId" clId="{B816A1F6-97B7-4ACD-A812-B0A1120B03B6}" dt="2020-11-24T12:18:00.404" v="35601" actId="1035"/>
          <ac:picMkLst>
            <pc:docMk/>
            <pc:sldMk cId="787582311" sldId="538"/>
            <ac:picMk id="661" creationId="{9C760677-5250-474F-BB90-5C691B6A068D}"/>
          </ac:picMkLst>
        </pc:picChg>
        <pc:picChg chg="add del mod">
          <ac:chgData name="Jonathan Loo" userId="d2d72d48b56f45d8" providerId="LiveId" clId="{B816A1F6-97B7-4ACD-A812-B0A1120B03B6}" dt="2020-11-24T11:54:46.804" v="34621" actId="478"/>
          <ac:picMkLst>
            <pc:docMk/>
            <pc:sldMk cId="787582311" sldId="538"/>
            <ac:picMk id="667" creationId="{D6FC8D62-4F3F-497A-8974-1B12EACD3EB6}"/>
          </ac:picMkLst>
        </pc:picChg>
        <pc:picChg chg="add del mod">
          <ac:chgData name="Jonathan Loo" userId="d2d72d48b56f45d8" providerId="LiveId" clId="{B816A1F6-97B7-4ACD-A812-B0A1120B03B6}" dt="2020-11-24T11:56:24.777" v="34749" actId="478"/>
          <ac:picMkLst>
            <pc:docMk/>
            <pc:sldMk cId="787582311" sldId="538"/>
            <ac:picMk id="668" creationId="{1DC97523-CD91-44B9-8643-8190B49BDC80}"/>
          </ac:picMkLst>
        </pc:picChg>
        <pc:picChg chg="add del mod">
          <ac:chgData name="Jonathan Loo" userId="d2d72d48b56f45d8" providerId="LiveId" clId="{B816A1F6-97B7-4ACD-A812-B0A1120B03B6}" dt="2020-11-24T11:56:31.913" v="34767" actId="478"/>
          <ac:picMkLst>
            <pc:docMk/>
            <pc:sldMk cId="787582311" sldId="538"/>
            <ac:picMk id="669" creationId="{AF14DA9E-4FCF-4D8E-9B63-D1394D375B35}"/>
          </ac:picMkLst>
        </pc:picChg>
        <pc:picChg chg="add del mod">
          <ac:chgData name="Jonathan Loo" userId="d2d72d48b56f45d8" providerId="LiveId" clId="{B816A1F6-97B7-4ACD-A812-B0A1120B03B6}" dt="2020-11-24T11:55:29.112" v="34661" actId="478"/>
          <ac:picMkLst>
            <pc:docMk/>
            <pc:sldMk cId="787582311" sldId="538"/>
            <ac:picMk id="670" creationId="{284D54DB-9C86-4EDC-87A2-DB37FF0D6240}"/>
          </ac:picMkLst>
        </pc:picChg>
        <pc:picChg chg="add del mod">
          <ac:chgData name="Jonathan Loo" userId="d2d72d48b56f45d8" providerId="LiveId" clId="{B816A1F6-97B7-4ACD-A812-B0A1120B03B6}" dt="2020-11-24T11:56:49.074" v="34804" actId="478"/>
          <ac:picMkLst>
            <pc:docMk/>
            <pc:sldMk cId="787582311" sldId="538"/>
            <ac:picMk id="671" creationId="{CB39A737-150B-40D1-BC62-167E5405F08F}"/>
          </ac:picMkLst>
        </pc:picChg>
        <pc:picChg chg="add del mod">
          <ac:chgData name="Jonathan Loo" userId="d2d72d48b56f45d8" providerId="LiveId" clId="{B816A1F6-97B7-4ACD-A812-B0A1120B03B6}" dt="2020-11-24T11:56:42.435" v="34788" actId="478"/>
          <ac:picMkLst>
            <pc:docMk/>
            <pc:sldMk cId="787582311" sldId="538"/>
            <ac:picMk id="672" creationId="{F466ABF2-E8DB-44D6-BFC0-6589BB43438D}"/>
          </ac:picMkLst>
        </pc:picChg>
        <pc:picChg chg="add del mod">
          <ac:chgData name="Jonathan Loo" userId="d2d72d48b56f45d8" providerId="LiveId" clId="{B816A1F6-97B7-4ACD-A812-B0A1120B03B6}" dt="2020-11-24T11:56:55.920" v="34818" actId="478"/>
          <ac:picMkLst>
            <pc:docMk/>
            <pc:sldMk cId="787582311" sldId="538"/>
            <ac:picMk id="673" creationId="{F4CE78A3-7236-4738-BF27-16B6A3BDCDB8}"/>
          </ac:picMkLst>
        </pc:picChg>
        <pc:picChg chg="add del mod">
          <ac:chgData name="Jonathan Loo" userId="d2d72d48b56f45d8" providerId="LiveId" clId="{B816A1F6-97B7-4ACD-A812-B0A1120B03B6}" dt="2020-11-24T12:03:09.662" v="34965" actId="478"/>
          <ac:picMkLst>
            <pc:docMk/>
            <pc:sldMk cId="787582311" sldId="538"/>
            <ac:picMk id="674" creationId="{139BD5B9-07E4-43FB-8A76-F1D686354CE0}"/>
          </ac:picMkLst>
        </pc:picChg>
        <pc:picChg chg="add del mod">
          <ac:chgData name="Jonathan Loo" userId="d2d72d48b56f45d8" providerId="LiveId" clId="{B816A1F6-97B7-4ACD-A812-B0A1120B03B6}" dt="2020-11-24T12:04:11.113" v="34997" actId="478"/>
          <ac:picMkLst>
            <pc:docMk/>
            <pc:sldMk cId="787582311" sldId="538"/>
            <ac:picMk id="675" creationId="{E916D631-372B-44D8-A9F3-E3CF09BBBC0D}"/>
          </ac:picMkLst>
        </pc:picChg>
        <pc:picChg chg="add del mod">
          <ac:chgData name="Jonathan Loo" userId="d2d72d48b56f45d8" providerId="LiveId" clId="{B816A1F6-97B7-4ACD-A812-B0A1120B03B6}" dt="2020-11-24T12:04:18.383" v="35012" actId="478"/>
          <ac:picMkLst>
            <pc:docMk/>
            <pc:sldMk cId="787582311" sldId="538"/>
            <ac:picMk id="676" creationId="{055DD530-9587-429B-9236-CCAB925373EE}"/>
          </ac:picMkLst>
        </pc:picChg>
        <pc:picChg chg="add del mod">
          <ac:chgData name="Jonathan Loo" userId="d2d72d48b56f45d8" providerId="LiveId" clId="{B816A1F6-97B7-4ACD-A812-B0A1120B03B6}" dt="2020-11-24T12:04:28.151" v="35026" actId="478"/>
          <ac:picMkLst>
            <pc:docMk/>
            <pc:sldMk cId="787582311" sldId="538"/>
            <ac:picMk id="677" creationId="{E17F3F2A-E1EF-4531-9387-E65C373D9DF4}"/>
          </ac:picMkLst>
        </pc:picChg>
        <pc:picChg chg="add del mod ord">
          <ac:chgData name="Jonathan Loo" userId="d2d72d48b56f45d8" providerId="LiveId" clId="{B816A1F6-97B7-4ACD-A812-B0A1120B03B6}" dt="2020-11-24T12:15:49.123" v="35486" actId="478"/>
          <ac:picMkLst>
            <pc:docMk/>
            <pc:sldMk cId="787582311" sldId="538"/>
            <ac:picMk id="678" creationId="{8D699D74-9EAA-40A9-AB8E-4F9A8D036381}"/>
          </ac:picMkLst>
        </pc:picChg>
        <pc:picChg chg="del mod ord">
          <ac:chgData name="Jonathan Loo" userId="d2d72d48b56f45d8" providerId="LiveId" clId="{B816A1F6-97B7-4ACD-A812-B0A1120B03B6}" dt="2020-11-24T12:15:22.500" v="35427"/>
          <ac:picMkLst>
            <pc:docMk/>
            <pc:sldMk cId="787582311" sldId="538"/>
            <ac:picMk id="680" creationId="{C05B9B1C-305A-4289-8447-396B0BA6F0B9}"/>
          </ac:picMkLst>
        </pc:picChg>
        <pc:picChg chg="mod ord">
          <ac:chgData name="Jonathan Loo" userId="d2d72d48b56f45d8" providerId="LiveId" clId="{B816A1F6-97B7-4ACD-A812-B0A1120B03B6}" dt="2020-11-24T12:16:44.206" v="35530" actId="1076"/>
          <ac:picMkLst>
            <pc:docMk/>
            <pc:sldMk cId="787582311" sldId="538"/>
            <ac:picMk id="682" creationId="{BDF65F0F-7DEF-4910-B8B6-17E42711B5EF}"/>
          </ac:picMkLst>
        </pc:picChg>
        <pc:picChg chg="mod ord">
          <ac:chgData name="Jonathan Loo" userId="d2d72d48b56f45d8" providerId="LiveId" clId="{B816A1F6-97B7-4ACD-A812-B0A1120B03B6}" dt="2020-11-24T12:16:10.465" v="35509" actId="962"/>
          <ac:picMkLst>
            <pc:docMk/>
            <pc:sldMk cId="787582311" sldId="538"/>
            <ac:picMk id="684" creationId="{CE98E980-D1CE-41BC-960E-B05A8A3D298D}"/>
          </ac:picMkLst>
        </pc:picChg>
        <pc:picChg chg="mod ord">
          <ac:chgData name="Jonathan Loo" userId="d2d72d48b56f45d8" providerId="LiveId" clId="{B816A1F6-97B7-4ACD-A812-B0A1120B03B6}" dt="2020-11-24T12:17:10.161" v="35540" actId="1036"/>
          <ac:picMkLst>
            <pc:docMk/>
            <pc:sldMk cId="787582311" sldId="538"/>
            <ac:picMk id="686" creationId="{A5486B5B-0A14-4D36-9799-96512D526800}"/>
          </ac:picMkLst>
        </pc:picChg>
        <pc:picChg chg="add del mod">
          <ac:chgData name="Jonathan Loo" userId="d2d72d48b56f45d8" providerId="LiveId" clId="{B816A1F6-97B7-4ACD-A812-B0A1120B03B6}" dt="2020-11-24T12:17:20.677" v="35556" actId="478"/>
          <ac:picMkLst>
            <pc:docMk/>
            <pc:sldMk cId="787582311" sldId="538"/>
            <ac:picMk id="687" creationId="{C629E3FA-87F6-4AD5-87CD-7D1DDE374CFB}"/>
          </ac:picMkLst>
        </pc:picChg>
        <pc:picChg chg="add del mod">
          <ac:chgData name="Jonathan Loo" userId="d2d72d48b56f45d8" providerId="LiveId" clId="{B816A1F6-97B7-4ACD-A812-B0A1120B03B6}" dt="2020-11-24T12:17:26.892" v="35571" actId="478"/>
          <ac:picMkLst>
            <pc:docMk/>
            <pc:sldMk cId="787582311" sldId="538"/>
            <ac:picMk id="688" creationId="{DF17FFB3-4642-481F-BD76-9DDB07989F3F}"/>
          </ac:picMkLst>
        </pc:picChg>
        <pc:picChg chg="add del mod">
          <ac:chgData name="Jonathan Loo" userId="d2d72d48b56f45d8" providerId="LiveId" clId="{B816A1F6-97B7-4ACD-A812-B0A1120B03B6}" dt="2020-11-24T12:17:34.125" v="35585" actId="478"/>
          <ac:picMkLst>
            <pc:docMk/>
            <pc:sldMk cId="787582311" sldId="538"/>
            <ac:picMk id="689" creationId="{3B9601DE-89EA-45E4-8288-58ABD423EA53}"/>
          </ac:picMkLst>
        </pc:picChg>
        <pc:picChg chg="mod ord">
          <ac:chgData name="Jonathan Loo" userId="d2d72d48b56f45d8" providerId="LiveId" clId="{B816A1F6-97B7-4ACD-A812-B0A1120B03B6}" dt="2020-11-24T12:17:20.679" v="35558" actId="962"/>
          <ac:picMkLst>
            <pc:docMk/>
            <pc:sldMk cId="787582311" sldId="538"/>
            <ac:picMk id="691" creationId="{DB39039A-CFBB-41A3-AD8F-F5D135A00EC4}"/>
          </ac:picMkLst>
        </pc:picChg>
        <pc:picChg chg="mod ord">
          <ac:chgData name="Jonathan Loo" userId="d2d72d48b56f45d8" providerId="LiveId" clId="{B816A1F6-97B7-4ACD-A812-B0A1120B03B6}" dt="2020-11-24T12:17:26.894" v="35573" actId="962"/>
          <ac:picMkLst>
            <pc:docMk/>
            <pc:sldMk cId="787582311" sldId="538"/>
            <ac:picMk id="693" creationId="{AC221BD4-101F-4242-B174-D43829BE541A}"/>
          </ac:picMkLst>
        </pc:picChg>
        <pc:picChg chg="mod ord">
          <ac:chgData name="Jonathan Loo" userId="d2d72d48b56f45d8" providerId="LiveId" clId="{B816A1F6-97B7-4ACD-A812-B0A1120B03B6}" dt="2020-11-24T12:17:34.127" v="35587" actId="962"/>
          <ac:picMkLst>
            <pc:docMk/>
            <pc:sldMk cId="787582311" sldId="538"/>
            <ac:picMk id="695" creationId="{DD42B7F5-A1BB-4A27-A2C8-C5F4D373DFFB}"/>
          </ac:picMkLst>
        </pc:picChg>
        <pc:picChg chg="mod ord">
          <ac:chgData name="Jonathan Loo" userId="d2d72d48b56f45d8" providerId="LiveId" clId="{B816A1F6-97B7-4ACD-A812-B0A1120B03B6}" dt="2020-11-24T12:18:09.585" v="35632" actId="962"/>
          <ac:picMkLst>
            <pc:docMk/>
            <pc:sldMk cId="787582311" sldId="538"/>
            <ac:picMk id="698" creationId="{3950AF1E-AE01-4ADC-9F87-33DEFEE5B31A}"/>
          </ac:picMkLst>
        </pc:picChg>
        <pc:picChg chg="mod ord">
          <ac:chgData name="Jonathan Loo" userId="d2d72d48b56f45d8" providerId="LiveId" clId="{B816A1F6-97B7-4ACD-A812-B0A1120B03B6}" dt="2020-11-24T12:18:20.001" v="35664" actId="962"/>
          <ac:picMkLst>
            <pc:docMk/>
            <pc:sldMk cId="787582311" sldId="538"/>
            <ac:picMk id="700" creationId="{A039C9AE-74AE-4232-980E-D32FC99A301C}"/>
          </ac:picMkLst>
        </pc:picChg>
        <pc:picChg chg="mod ord">
          <ac:chgData name="Jonathan Loo" userId="d2d72d48b56f45d8" providerId="LiveId" clId="{B816A1F6-97B7-4ACD-A812-B0A1120B03B6}" dt="2020-11-24T12:21:06.795" v="35923" actId="1076"/>
          <ac:picMkLst>
            <pc:docMk/>
            <pc:sldMk cId="787582311" sldId="538"/>
            <ac:picMk id="702" creationId="{BFA346B7-BA60-40B0-A267-6467E0EC080E}"/>
          </ac:picMkLst>
        </pc:picChg>
        <pc:picChg chg="add del mod">
          <ac:chgData name="Jonathan Loo" userId="d2d72d48b56f45d8" providerId="LiveId" clId="{B816A1F6-97B7-4ACD-A812-B0A1120B03B6}" dt="2020-11-24T12:20:09.305" v="35847" actId="478"/>
          <ac:picMkLst>
            <pc:docMk/>
            <pc:sldMk cId="787582311" sldId="538"/>
            <ac:picMk id="703" creationId="{106F0058-7824-491C-A2A2-36E42671595B}"/>
          </ac:picMkLst>
        </pc:picChg>
        <pc:picChg chg="add del mod">
          <ac:chgData name="Jonathan Loo" userId="d2d72d48b56f45d8" providerId="LiveId" clId="{B816A1F6-97B7-4ACD-A812-B0A1120B03B6}" dt="2020-11-24T12:20:17.281" v="35863" actId="478"/>
          <ac:picMkLst>
            <pc:docMk/>
            <pc:sldMk cId="787582311" sldId="538"/>
            <ac:picMk id="704" creationId="{C627A70A-0ADC-4312-AD7C-BE2824405998}"/>
          </ac:picMkLst>
        </pc:picChg>
        <pc:picChg chg="add del mod">
          <ac:chgData name="Jonathan Loo" userId="d2d72d48b56f45d8" providerId="LiveId" clId="{B816A1F6-97B7-4ACD-A812-B0A1120B03B6}" dt="2020-11-24T12:20:24.828" v="35878" actId="478"/>
          <ac:picMkLst>
            <pc:docMk/>
            <pc:sldMk cId="787582311" sldId="538"/>
            <ac:picMk id="705" creationId="{7C6A0B07-00EB-4DC0-9920-AADD69B39F12}"/>
          </ac:picMkLst>
        </pc:picChg>
        <pc:picChg chg="add del mod">
          <ac:chgData name="Jonathan Loo" userId="d2d72d48b56f45d8" providerId="LiveId" clId="{B816A1F6-97B7-4ACD-A812-B0A1120B03B6}" dt="2020-11-24T12:20:32.212" v="35892" actId="478"/>
          <ac:picMkLst>
            <pc:docMk/>
            <pc:sldMk cId="787582311" sldId="538"/>
            <ac:picMk id="706" creationId="{3D921AC8-B318-4141-A1C8-4D23953A18A2}"/>
          </ac:picMkLst>
        </pc:picChg>
        <pc:picChg chg="add del mod">
          <ac:chgData name="Jonathan Loo" userId="d2d72d48b56f45d8" providerId="LiveId" clId="{B816A1F6-97B7-4ACD-A812-B0A1120B03B6}" dt="2020-11-24T14:17:36.745" v="38318" actId="478"/>
          <ac:picMkLst>
            <pc:docMk/>
            <pc:sldMk cId="787582311" sldId="538"/>
            <ac:picMk id="709" creationId="{E23F3484-DCE5-428F-9EA9-0CC255AF1FA0}"/>
          </ac:picMkLst>
        </pc:picChg>
        <pc:picChg chg="add del mod">
          <ac:chgData name="Jonathan Loo" userId="d2d72d48b56f45d8" providerId="LiveId" clId="{B816A1F6-97B7-4ACD-A812-B0A1120B03B6}" dt="2020-11-24T14:18:25.292" v="38352" actId="478"/>
          <ac:picMkLst>
            <pc:docMk/>
            <pc:sldMk cId="787582311" sldId="538"/>
            <ac:picMk id="710" creationId="{0F8E0C82-5C07-44DA-922A-40FEA7902F86}"/>
          </ac:picMkLst>
        </pc:picChg>
        <pc:picChg chg="add del mod">
          <ac:chgData name="Jonathan Loo" userId="d2d72d48b56f45d8" providerId="LiveId" clId="{B816A1F6-97B7-4ACD-A812-B0A1120B03B6}" dt="2020-11-24T14:23:28.058" v="38543" actId="478"/>
          <ac:picMkLst>
            <pc:docMk/>
            <pc:sldMk cId="787582311" sldId="538"/>
            <ac:picMk id="711" creationId="{75B8A6A4-5421-46E9-803B-6641906B9B19}"/>
          </ac:picMkLst>
        </pc:picChg>
        <pc:picChg chg="add del mod">
          <ac:chgData name="Jonathan Loo" userId="d2d72d48b56f45d8" providerId="LiveId" clId="{B816A1F6-97B7-4ACD-A812-B0A1120B03B6}" dt="2020-11-24T14:25:06.906" v="38552" actId="478"/>
          <ac:picMkLst>
            <pc:docMk/>
            <pc:sldMk cId="787582311" sldId="538"/>
            <ac:picMk id="712" creationId="{72270B8C-1AF9-4837-BAE9-9E5013F31B1A}"/>
          </ac:picMkLst>
        </pc:picChg>
        <pc:picChg chg="add del mod">
          <ac:chgData name="Jonathan Loo" userId="d2d72d48b56f45d8" providerId="LiveId" clId="{B816A1F6-97B7-4ACD-A812-B0A1120B03B6}" dt="2020-11-24T14:25:26.907" v="38572" actId="478"/>
          <ac:picMkLst>
            <pc:docMk/>
            <pc:sldMk cId="787582311" sldId="538"/>
            <ac:picMk id="713" creationId="{0906E448-5381-4508-B340-11476CA0DD7E}"/>
          </ac:picMkLst>
        </pc:picChg>
        <pc:picChg chg="add del mod">
          <ac:chgData name="Jonathan Loo" userId="d2d72d48b56f45d8" providerId="LiveId" clId="{B816A1F6-97B7-4ACD-A812-B0A1120B03B6}" dt="2020-11-24T14:26:28.553" v="38600" actId="478"/>
          <ac:picMkLst>
            <pc:docMk/>
            <pc:sldMk cId="787582311" sldId="538"/>
            <ac:picMk id="714" creationId="{D9D8AA30-7274-44BE-9C3A-0A3DA1EC7FB6}"/>
          </ac:picMkLst>
        </pc:picChg>
        <pc:cxnChg chg="add del mod">
          <ac:chgData name="Jonathan Loo" userId="d2d72d48b56f45d8" providerId="LiveId" clId="{B816A1F6-97B7-4ACD-A812-B0A1120B03B6}" dt="2020-11-23T10:20:36.709" v="19537" actId="478"/>
          <ac:cxnSpMkLst>
            <pc:docMk/>
            <pc:sldMk cId="787582311" sldId="538"/>
            <ac:cxnSpMk id="101" creationId="{92414C68-8EF3-43AA-90B2-17A4F9F68F91}"/>
          </ac:cxnSpMkLst>
        </pc:cxnChg>
        <pc:cxnChg chg="add del mod">
          <ac:chgData name="Jonathan Loo" userId="d2d72d48b56f45d8" providerId="LiveId" clId="{B816A1F6-97B7-4ACD-A812-B0A1120B03B6}" dt="2020-11-23T10:20:36.709" v="19537" actId="478"/>
          <ac:cxnSpMkLst>
            <pc:docMk/>
            <pc:sldMk cId="787582311" sldId="538"/>
            <ac:cxnSpMk id="102" creationId="{AC9BE6D5-7346-4342-87B5-58C96E540D32}"/>
          </ac:cxnSpMkLst>
        </pc:cxnChg>
        <pc:cxnChg chg="add del mod topLvl">
          <ac:chgData name="Jonathan Loo" userId="d2d72d48b56f45d8" providerId="LiveId" clId="{B816A1F6-97B7-4ACD-A812-B0A1120B03B6}" dt="2020-11-24T11:52:55.942" v="34502" actId="478"/>
          <ac:cxnSpMkLst>
            <pc:docMk/>
            <pc:sldMk cId="787582311" sldId="538"/>
            <ac:cxnSpMk id="195" creationId="{04C92CDC-E01D-42B2-8CF5-4A4E63C3BDC8}"/>
          </ac:cxnSpMkLst>
        </pc:cxnChg>
        <pc:cxnChg chg="add del mod topLvl">
          <ac:chgData name="Jonathan Loo" userId="d2d72d48b56f45d8" providerId="LiveId" clId="{B816A1F6-97B7-4ACD-A812-B0A1120B03B6}" dt="2020-11-24T11:52:55.942" v="34502" actId="478"/>
          <ac:cxnSpMkLst>
            <pc:docMk/>
            <pc:sldMk cId="787582311" sldId="538"/>
            <ac:cxnSpMk id="196" creationId="{0BF039AD-2677-439D-9F94-BCE0CC1622D5}"/>
          </ac:cxnSpMkLst>
        </pc:cxnChg>
        <pc:cxnChg chg="add del mod topLvl">
          <ac:chgData name="Jonathan Loo" userId="d2d72d48b56f45d8" providerId="LiveId" clId="{B816A1F6-97B7-4ACD-A812-B0A1120B03B6}" dt="2020-11-24T11:52:55.942" v="34502" actId="478"/>
          <ac:cxnSpMkLst>
            <pc:docMk/>
            <pc:sldMk cId="787582311" sldId="538"/>
            <ac:cxnSpMk id="197" creationId="{1C811D30-A998-4140-8056-2F982C888B1D}"/>
          </ac:cxnSpMkLst>
        </pc:cxnChg>
        <pc:cxnChg chg="add del mod topLvl">
          <ac:chgData name="Jonathan Loo" userId="d2d72d48b56f45d8" providerId="LiveId" clId="{B816A1F6-97B7-4ACD-A812-B0A1120B03B6}" dt="2020-11-24T11:52:55.942" v="34502" actId="478"/>
          <ac:cxnSpMkLst>
            <pc:docMk/>
            <pc:sldMk cId="787582311" sldId="538"/>
            <ac:cxnSpMk id="198" creationId="{1A0C11B3-AB03-4BF0-B3BC-8A59561297CD}"/>
          </ac:cxnSpMkLst>
        </pc:cxnChg>
        <pc:cxnChg chg="add del mod topLvl">
          <ac:chgData name="Jonathan Loo" userId="d2d72d48b56f45d8" providerId="LiveId" clId="{B816A1F6-97B7-4ACD-A812-B0A1120B03B6}" dt="2020-11-24T11:52:55.942" v="34502" actId="478"/>
          <ac:cxnSpMkLst>
            <pc:docMk/>
            <pc:sldMk cId="787582311" sldId="538"/>
            <ac:cxnSpMk id="199" creationId="{88116260-2006-4A98-9933-088DAD7DD702}"/>
          </ac:cxnSpMkLst>
        </pc:cxnChg>
        <pc:cxnChg chg="add del mod topLvl">
          <ac:chgData name="Jonathan Loo" userId="d2d72d48b56f45d8" providerId="LiveId" clId="{B816A1F6-97B7-4ACD-A812-B0A1120B03B6}" dt="2020-11-24T11:52:55.942" v="34502" actId="478"/>
          <ac:cxnSpMkLst>
            <pc:docMk/>
            <pc:sldMk cId="787582311" sldId="538"/>
            <ac:cxnSpMk id="200" creationId="{F0D9C3E7-F781-46CE-A480-5BAE3416450C}"/>
          </ac:cxnSpMkLst>
        </pc:cxnChg>
        <pc:cxnChg chg="add del mod topLvl">
          <ac:chgData name="Jonathan Loo" userId="d2d72d48b56f45d8" providerId="LiveId" clId="{B816A1F6-97B7-4ACD-A812-B0A1120B03B6}" dt="2020-11-24T11:52:55.942" v="34502" actId="478"/>
          <ac:cxnSpMkLst>
            <pc:docMk/>
            <pc:sldMk cId="787582311" sldId="538"/>
            <ac:cxnSpMk id="201" creationId="{367324DF-FB98-42DD-85A2-78D0473B2D9A}"/>
          </ac:cxnSpMkLst>
        </pc:cxnChg>
        <pc:cxnChg chg="add del mod topLvl">
          <ac:chgData name="Jonathan Loo" userId="d2d72d48b56f45d8" providerId="LiveId" clId="{B816A1F6-97B7-4ACD-A812-B0A1120B03B6}" dt="2020-11-24T11:52:55.942" v="34502" actId="478"/>
          <ac:cxnSpMkLst>
            <pc:docMk/>
            <pc:sldMk cId="787582311" sldId="538"/>
            <ac:cxnSpMk id="202" creationId="{475AFBCC-CA5F-4A5C-8095-7174B97DBFBC}"/>
          </ac:cxnSpMkLst>
        </pc:cxnChg>
        <pc:cxnChg chg="add del mod topLvl">
          <ac:chgData name="Jonathan Loo" userId="d2d72d48b56f45d8" providerId="LiveId" clId="{B816A1F6-97B7-4ACD-A812-B0A1120B03B6}" dt="2020-11-24T11:52:55.942" v="34502" actId="478"/>
          <ac:cxnSpMkLst>
            <pc:docMk/>
            <pc:sldMk cId="787582311" sldId="538"/>
            <ac:cxnSpMk id="203" creationId="{0E4B2D60-C67E-4343-B0C7-22462395DB16}"/>
          </ac:cxnSpMkLst>
        </pc:cxnChg>
        <pc:cxnChg chg="add del mod topLvl">
          <ac:chgData name="Jonathan Loo" userId="d2d72d48b56f45d8" providerId="LiveId" clId="{B816A1F6-97B7-4ACD-A812-B0A1120B03B6}" dt="2020-11-24T11:52:55.942" v="34502" actId="478"/>
          <ac:cxnSpMkLst>
            <pc:docMk/>
            <pc:sldMk cId="787582311" sldId="538"/>
            <ac:cxnSpMk id="204" creationId="{A3130B95-EF22-4057-A249-B2CAD5FA6B3B}"/>
          </ac:cxnSpMkLst>
        </pc:cxnChg>
        <pc:cxnChg chg="add del mod topLvl">
          <ac:chgData name="Jonathan Loo" userId="d2d72d48b56f45d8" providerId="LiveId" clId="{B816A1F6-97B7-4ACD-A812-B0A1120B03B6}" dt="2020-11-24T11:52:55.942" v="34502" actId="478"/>
          <ac:cxnSpMkLst>
            <pc:docMk/>
            <pc:sldMk cId="787582311" sldId="538"/>
            <ac:cxnSpMk id="205" creationId="{CC6C7586-CD09-4FBF-BAFF-DAEF70494D28}"/>
          </ac:cxnSpMkLst>
        </pc:cxnChg>
        <pc:cxnChg chg="add del mod topLvl">
          <ac:chgData name="Jonathan Loo" userId="d2d72d48b56f45d8" providerId="LiveId" clId="{B816A1F6-97B7-4ACD-A812-B0A1120B03B6}" dt="2020-11-24T11:52:55.942" v="34502" actId="478"/>
          <ac:cxnSpMkLst>
            <pc:docMk/>
            <pc:sldMk cId="787582311" sldId="538"/>
            <ac:cxnSpMk id="206" creationId="{7DC3E980-5F5B-4FDA-A197-145F6327EB2E}"/>
          </ac:cxnSpMkLst>
        </pc:cxnChg>
        <pc:cxnChg chg="add del mod topLvl">
          <ac:chgData name="Jonathan Loo" userId="d2d72d48b56f45d8" providerId="LiveId" clId="{B816A1F6-97B7-4ACD-A812-B0A1120B03B6}" dt="2020-11-24T11:52:55.942" v="34502" actId="478"/>
          <ac:cxnSpMkLst>
            <pc:docMk/>
            <pc:sldMk cId="787582311" sldId="538"/>
            <ac:cxnSpMk id="207" creationId="{96ACF530-FB80-4A0D-8E6A-479CC011BF9B}"/>
          </ac:cxnSpMkLst>
        </pc:cxnChg>
        <pc:cxnChg chg="add del mod topLvl">
          <ac:chgData name="Jonathan Loo" userId="d2d72d48b56f45d8" providerId="LiveId" clId="{B816A1F6-97B7-4ACD-A812-B0A1120B03B6}" dt="2020-11-24T11:52:55.942" v="34502" actId="478"/>
          <ac:cxnSpMkLst>
            <pc:docMk/>
            <pc:sldMk cId="787582311" sldId="538"/>
            <ac:cxnSpMk id="208" creationId="{397A7952-8757-46F8-A10A-E2CAE0A8696F}"/>
          </ac:cxnSpMkLst>
        </pc:cxnChg>
        <pc:cxnChg chg="add del mod">
          <ac:chgData name="Jonathan Loo" userId="d2d72d48b56f45d8" providerId="LiveId" clId="{B816A1F6-97B7-4ACD-A812-B0A1120B03B6}" dt="2020-11-23T10:20:58.135" v="19560"/>
          <ac:cxnSpMkLst>
            <pc:docMk/>
            <pc:sldMk cId="787582311" sldId="538"/>
            <ac:cxnSpMk id="218" creationId="{3711F1BF-664B-4C31-A8A1-429215F494D6}"/>
          </ac:cxnSpMkLst>
        </pc:cxnChg>
        <pc:cxnChg chg="add del mod">
          <ac:chgData name="Jonathan Loo" userId="d2d72d48b56f45d8" providerId="LiveId" clId="{B816A1F6-97B7-4ACD-A812-B0A1120B03B6}" dt="2020-11-23T10:20:58.135" v="19560"/>
          <ac:cxnSpMkLst>
            <pc:docMk/>
            <pc:sldMk cId="787582311" sldId="538"/>
            <ac:cxnSpMk id="219" creationId="{2021E356-18DE-4AC4-B56A-DDFCA5CC6D93}"/>
          </ac:cxnSpMkLst>
        </pc:cxnChg>
        <pc:cxnChg chg="add mod ord topLvl">
          <ac:chgData name="Jonathan Loo" userId="d2d72d48b56f45d8" providerId="LiveId" clId="{B816A1F6-97B7-4ACD-A812-B0A1120B03B6}" dt="2020-11-23T20:08:13.651" v="27385" actId="1037"/>
          <ac:cxnSpMkLst>
            <pc:docMk/>
            <pc:sldMk cId="787582311" sldId="538"/>
            <ac:cxnSpMk id="230" creationId="{569E0FB6-32AF-4A8B-AD81-90A5D1DCFFF0}"/>
          </ac:cxnSpMkLst>
        </pc:cxnChg>
        <pc:cxnChg chg="add del mod ord">
          <ac:chgData name="Jonathan Loo" userId="d2d72d48b56f45d8" providerId="LiveId" clId="{B816A1F6-97B7-4ACD-A812-B0A1120B03B6}" dt="2020-11-23T13:06:04.434" v="22141" actId="478"/>
          <ac:cxnSpMkLst>
            <pc:docMk/>
            <pc:sldMk cId="787582311" sldId="538"/>
            <ac:cxnSpMk id="231" creationId="{626A550E-C209-4FC7-A197-0F0E1DFAA14F}"/>
          </ac:cxnSpMkLst>
        </pc:cxnChg>
        <pc:cxnChg chg="add del mod topLvl">
          <ac:chgData name="Jonathan Loo" userId="d2d72d48b56f45d8" providerId="LiveId" clId="{B816A1F6-97B7-4ACD-A812-B0A1120B03B6}" dt="2020-11-24T11:53:04.888" v="34505" actId="478"/>
          <ac:cxnSpMkLst>
            <pc:docMk/>
            <pc:sldMk cId="787582311" sldId="538"/>
            <ac:cxnSpMk id="233" creationId="{EA557D86-5660-4209-BEDA-1E05F56FB255}"/>
          </ac:cxnSpMkLst>
        </pc:cxnChg>
        <pc:cxnChg chg="add del mod topLvl">
          <ac:chgData name="Jonathan Loo" userId="d2d72d48b56f45d8" providerId="LiveId" clId="{B816A1F6-97B7-4ACD-A812-B0A1120B03B6}" dt="2020-11-24T11:53:04.888" v="34505" actId="478"/>
          <ac:cxnSpMkLst>
            <pc:docMk/>
            <pc:sldMk cId="787582311" sldId="538"/>
            <ac:cxnSpMk id="236" creationId="{79BBF011-85AC-4CC0-A423-CCB7762D9D06}"/>
          </ac:cxnSpMkLst>
        </pc:cxnChg>
        <pc:cxnChg chg="add del mod topLvl">
          <ac:chgData name="Jonathan Loo" userId="d2d72d48b56f45d8" providerId="LiveId" clId="{B816A1F6-97B7-4ACD-A812-B0A1120B03B6}" dt="2020-11-24T11:53:04.888" v="34505" actId="478"/>
          <ac:cxnSpMkLst>
            <pc:docMk/>
            <pc:sldMk cId="787582311" sldId="538"/>
            <ac:cxnSpMk id="239" creationId="{B176E5A9-A6CE-411B-AB31-6F07428C041E}"/>
          </ac:cxnSpMkLst>
        </pc:cxnChg>
        <pc:cxnChg chg="add del mod topLvl">
          <ac:chgData name="Jonathan Loo" userId="d2d72d48b56f45d8" providerId="LiveId" clId="{B816A1F6-97B7-4ACD-A812-B0A1120B03B6}" dt="2020-11-24T11:53:04.888" v="34505" actId="478"/>
          <ac:cxnSpMkLst>
            <pc:docMk/>
            <pc:sldMk cId="787582311" sldId="538"/>
            <ac:cxnSpMk id="242" creationId="{17F84655-DC45-4FB1-90E7-74A2E469648C}"/>
          </ac:cxnSpMkLst>
        </pc:cxnChg>
        <pc:cxnChg chg="add del mod topLvl">
          <ac:chgData name="Jonathan Loo" userId="d2d72d48b56f45d8" providerId="LiveId" clId="{B816A1F6-97B7-4ACD-A812-B0A1120B03B6}" dt="2020-11-24T11:53:04.888" v="34505" actId="478"/>
          <ac:cxnSpMkLst>
            <pc:docMk/>
            <pc:sldMk cId="787582311" sldId="538"/>
            <ac:cxnSpMk id="245" creationId="{32C452BE-8225-4FBF-8C38-2CAEF7238CE9}"/>
          </ac:cxnSpMkLst>
        </pc:cxnChg>
        <pc:cxnChg chg="add del mod topLvl">
          <ac:chgData name="Jonathan Loo" userId="d2d72d48b56f45d8" providerId="LiveId" clId="{B816A1F6-97B7-4ACD-A812-B0A1120B03B6}" dt="2020-11-24T11:53:04.888" v="34505" actId="478"/>
          <ac:cxnSpMkLst>
            <pc:docMk/>
            <pc:sldMk cId="787582311" sldId="538"/>
            <ac:cxnSpMk id="249" creationId="{F2BFCDB9-CCB8-4B62-B8D7-02058A34C010}"/>
          </ac:cxnSpMkLst>
        </pc:cxnChg>
        <pc:cxnChg chg="add del mod topLvl">
          <ac:chgData name="Jonathan Loo" userId="d2d72d48b56f45d8" providerId="LiveId" clId="{B816A1F6-97B7-4ACD-A812-B0A1120B03B6}" dt="2020-11-24T11:53:04.888" v="34505" actId="478"/>
          <ac:cxnSpMkLst>
            <pc:docMk/>
            <pc:sldMk cId="787582311" sldId="538"/>
            <ac:cxnSpMk id="252" creationId="{6F4DB8D9-380D-4D86-917A-070818A28A87}"/>
          </ac:cxnSpMkLst>
        </pc:cxnChg>
        <pc:cxnChg chg="add del mod topLvl">
          <ac:chgData name="Jonathan Loo" userId="d2d72d48b56f45d8" providerId="LiveId" clId="{B816A1F6-97B7-4ACD-A812-B0A1120B03B6}" dt="2020-11-24T11:53:04.888" v="34505" actId="478"/>
          <ac:cxnSpMkLst>
            <pc:docMk/>
            <pc:sldMk cId="787582311" sldId="538"/>
            <ac:cxnSpMk id="255" creationId="{DADAFB82-3386-47C5-9D96-ACA420981476}"/>
          </ac:cxnSpMkLst>
        </pc:cxnChg>
        <pc:cxnChg chg="add del mod topLvl">
          <ac:chgData name="Jonathan Loo" userId="d2d72d48b56f45d8" providerId="LiveId" clId="{B816A1F6-97B7-4ACD-A812-B0A1120B03B6}" dt="2020-11-24T11:53:04.888" v="34505" actId="478"/>
          <ac:cxnSpMkLst>
            <pc:docMk/>
            <pc:sldMk cId="787582311" sldId="538"/>
            <ac:cxnSpMk id="258" creationId="{076BA4E3-F09A-4C84-878C-FFE0854705B5}"/>
          </ac:cxnSpMkLst>
        </pc:cxnChg>
        <pc:cxnChg chg="add del mod topLvl">
          <ac:chgData name="Jonathan Loo" userId="d2d72d48b56f45d8" providerId="LiveId" clId="{B816A1F6-97B7-4ACD-A812-B0A1120B03B6}" dt="2020-11-24T11:53:04.888" v="34505" actId="478"/>
          <ac:cxnSpMkLst>
            <pc:docMk/>
            <pc:sldMk cId="787582311" sldId="538"/>
            <ac:cxnSpMk id="261" creationId="{CB2D98AF-EDCC-4C19-8E0E-EFE3CF5F63F1}"/>
          </ac:cxnSpMkLst>
        </pc:cxnChg>
        <pc:cxnChg chg="add del mod topLvl">
          <ac:chgData name="Jonathan Loo" userId="d2d72d48b56f45d8" providerId="LiveId" clId="{B816A1F6-97B7-4ACD-A812-B0A1120B03B6}" dt="2020-11-24T11:53:04.888" v="34505" actId="478"/>
          <ac:cxnSpMkLst>
            <pc:docMk/>
            <pc:sldMk cId="787582311" sldId="538"/>
            <ac:cxnSpMk id="264" creationId="{A48BF458-EE46-48B4-9ADC-CBBFBAB86328}"/>
          </ac:cxnSpMkLst>
        </pc:cxnChg>
        <pc:cxnChg chg="add del mod topLvl">
          <ac:chgData name="Jonathan Loo" userId="d2d72d48b56f45d8" providerId="LiveId" clId="{B816A1F6-97B7-4ACD-A812-B0A1120B03B6}" dt="2020-11-24T11:51:15.669" v="34495" actId="478"/>
          <ac:cxnSpMkLst>
            <pc:docMk/>
            <pc:sldMk cId="787582311" sldId="538"/>
            <ac:cxnSpMk id="333" creationId="{9AE6231E-10C0-4B19-8E06-3264AB7A1581}"/>
          </ac:cxnSpMkLst>
        </pc:cxnChg>
        <pc:cxnChg chg="add del mod">
          <ac:chgData name="Jonathan Loo" userId="d2d72d48b56f45d8" providerId="LiveId" clId="{B816A1F6-97B7-4ACD-A812-B0A1120B03B6}" dt="2020-11-24T11:52:55.942" v="34502" actId="478"/>
          <ac:cxnSpMkLst>
            <pc:docMk/>
            <pc:sldMk cId="787582311" sldId="538"/>
            <ac:cxnSpMk id="336" creationId="{21642C68-6EDF-43A8-93E1-612DD39720F0}"/>
          </ac:cxnSpMkLst>
        </pc:cxnChg>
        <pc:cxnChg chg="add del mod">
          <ac:chgData name="Jonathan Loo" userId="d2d72d48b56f45d8" providerId="LiveId" clId="{B816A1F6-97B7-4ACD-A812-B0A1120B03B6}" dt="2020-11-23T20:05:24.693" v="27142" actId="478"/>
          <ac:cxnSpMkLst>
            <pc:docMk/>
            <pc:sldMk cId="787582311" sldId="538"/>
            <ac:cxnSpMk id="339" creationId="{9730BF05-FDE1-466F-B6A4-1994B64375D3}"/>
          </ac:cxnSpMkLst>
        </pc:cxnChg>
        <pc:cxnChg chg="add del mod">
          <ac:chgData name="Jonathan Loo" userId="d2d72d48b56f45d8" providerId="LiveId" clId="{B816A1F6-97B7-4ACD-A812-B0A1120B03B6}" dt="2020-11-24T11:52:55.942" v="34502" actId="478"/>
          <ac:cxnSpMkLst>
            <pc:docMk/>
            <pc:sldMk cId="787582311" sldId="538"/>
            <ac:cxnSpMk id="343" creationId="{0604459D-1F8A-4DEA-80FE-D95CEBBAFA2B}"/>
          </ac:cxnSpMkLst>
        </pc:cxnChg>
        <pc:cxnChg chg="add mod">
          <ac:chgData name="Jonathan Loo" userId="d2d72d48b56f45d8" providerId="LiveId" clId="{B816A1F6-97B7-4ACD-A812-B0A1120B03B6}" dt="2020-11-24T09:52:33.340" v="29305" actId="1038"/>
          <ac:cxnSpMkLst>
            <pc:docMk/>
            <pc:sldMk cId="787582311" sldId="538"/>
            <ac:cxnSpMk id="345" creationId="{349BABED-E808-4ABB-A9F8-1FAB53C58B13}"/>
          </ac:cxnSpMkLst>
        </pc:cxnChg>
        <pc:cxnChg chg="add mod">
          <ac:chgData name="Jonathan Loo" userId="d2d72d48b56f45d8" providerId="LiveId" clId="{B816A1F6-97B7-4ACD-A812-B0A1120B03B6}" dt="2020-11-24T09:52:33.340" v="29305" actId="1038"/>
          <ac:cxnSpMkLst>
            <pc:docMk/>
            <pc:sldMk cId="787582311" sldId="538"/>
            <ac:cxnSpMk id="348" creationId="{49D47885-4A55-4FA3-B593-487F5DB0C54C}"/>
          </ac:cxnSpMkLst>
        </pc:cxnChg>
        <pc:cxnChg chg="add del mod">
          <ac:chgData name="Jonathan Loo" userId="d2d72d48b56f45d8" providerId="LiveId" clId="{B816A1F6-97B7-4ACD-A812-B0A1120B03B6}" dt="2020-11-24T11:52:55.942" v="34502" actId="478"/>
          <ac:cxnSpMkLst>
            <pc:docMk/>
            <pc:sldMk cId="787582311" sldId="538"/>
            <ac:cxnSpMk id="359" creationId="{4463B283-1F4F-442A-859A-B8A1C4EAD119}"/>
          </ac:cxnSpMkLst>
        </pc:cxnChg>
        <pc:cxnChg chg="add del mod">
          <ac:chgData name="Jonathan Loo" userId="d2d72d48b56f45d8" providerId="LiveId" clId="{B816A1F6-97B7-4ACD-A812-B0A1120B03B6}" dt="2020-11-24T11:52:55.942" v="34502" actId="478"/>
          <ac:cxnSpMkLst>
            <pc:docMk/>
            <pc:sldMk cId="787582311" sldId="538"/>
            <ac:cxnSpMk id="360" creationId="{A82F8D62-5858-4C05-ADF8-0C687666A2BD}"/>
          </ac:cxnSpMkLst>
        </pc:cxnChg>
        <pc:cxnChg chg="add mod ord">
          <ac:chgData name="Jonathan Loo" userId="d2d72d48b56f45d8" providerId="LiveId" clId="{B816A1F6-97B7-4ACD-A812-B0A1120B03B6}" dt="2020-11-24T12:21:33.284" v="35929" actId="14100"/>
          <ac:cxnSpMkLst>
            <pc:docMk/>
            <pc:sldMk cId="787582311" sldId="538"/>
            <ac:cxnSpMk id="362" creationId="{853C8733-9C18-4AE5-A71D-77EBC2A1E65A}"/>
          </ac:cxnSpMkLst>
        </pc:cxnChg>
        <pc:cxnChg chg="add mod ord">
          <ac:chgData name="Jonathan Loo" userId="d2d72d48b56f45d8" providerId="LiveId" clId="{B816A1F6-97B7-4ACD-A812-B0A1120B03B6}" dt="2020-11-24T12:21:31.070" v="35928" actId="14100"/>
          <ac:cxnSpMkLst>
            <pc:docMk/>
            <pc:sldMk cId="787582311" sldId="538"/>
            <ac:cxnSpMk id="365" creationId="{88C65B21-30FB-48D9-A040-D6A2277FA221}"/>
          </ac:cxnSpMkLst>
        </pc:cxnChg>
        <pc:cxnChg chg="add mod ord">
          <ac:chgData name="Jonathan Loo" userId="d2d72d48b56f45d8" providerId="LiveId" clId="{B816A1F6-97B7-4ACD-A812-B0A1120B03B6}" dt="2020-11-24T12:21:28.747" v="35927" actId="14100"/>
          <ac:cxnSpMkLst>
            <pc:docMk/>
            <pc:sldMk cId="787582311" sldId="538"/>
            <ac:cxnSpMk id="368" creationId="{CC7C9A02-F2B7-403E-A55A-76E9FD483A40}"/>
          </ac:cxnSpMkLst>
        </pc:cxnChg>
        <pc:cxnChg chg="add mod ord">
          <ac:chgData name="Jonathan Loo" userId="d2d72d48b56f45d8" providerId="LiveId" clId="{B816A1F6-97B7-4ACD-A812-B0A1120B03B6}" dt="2020-11-24T12:21:26.548" v="35926" actId="14100"/>
          <ac:cxnSpMkLst>
            <pc:docMk/>
            <pc:sldMk cId="787582311" sldId="538"/>
            <ac:cxnSpMk id="371" creationId="{19715118-84D3-4BCA-8441-772C03EA68B3}"/>
          </ac:cxnSpMkLst>
        </pc:cxnChg>
        <pc:cxnChg chg="add del mod">
          <ac:chgData name="Jonathan Loo" userId="d2d72d48b56f45d8" providerId="LiveId" clId="{B816A1F6-97B7-4ACD-A812-B0A1120B03B6}" dt="2020-11-24T09:20:27.167" v="28566"/>
          <ac:cxnSpMkLst>
            <pc:docMk/>
            <pc:sldMk cId="787582311" sldId="538"/>
            <ac:cxnSpMk id="404" creationId="{66D45C26-F021-45FA-AD4E-E0957589C475}"/>
          </ac:cxnSpMkLst>
        </pc:cxnChg>
        <pc:cxnChg chg="add mod">
          <ac:chgData name="Jonathan Loo" userId="d2d72d48b56f45d8" providerId="LiveId" clId="{B816A1F6-97B7-4ACD-A812-B0A1120B03B6}" dt="2020-11-24T09:53:25.217" v="29315" actId="14100"/>
          <ac:cxnSpMkLst>
            <pc:docMk/>
            <pc:sldMk cId="787582311" sldId="538"/>
            <ac:cxnSpMk id="410" creationId="{37D36D8F-8837-4345-B94F-3F0C5C6BB295}"/>
          </ac:cxnSpMkLst>
        </pc:cxnChg>
        <pc:cxnChg chg="add mod">
          <ac:chgData name="Jonathan Loo" userId="d2d72d48b56f45d8" providerId="LiveId" clId="{B816A1F6-97B7-4ACD-A812-B0A1120B03B6}" dt="2020-11-24T11:51:33.824" v="34497" actId="1076"/>
          <ac:cxnSpMkLst>
            <pc:docMk/>
            <pc:sldMk cId="787582311" sldId="538"/>
            <ac:cxnSpMk id="416" creationId="{54F3568F-EBAE-4CC8-968D-E91E9BFB9AFF}"/>
          </ac:cxnSpMkLst>
        </pc:cxnChg>
        <pc:cxnChg chg="add mod">
          <ac:chgData name="Jonathan Loo" userId="d2d72d48b56f45d8" providerId="LiveId" clId="{B816A1F6-97B7-4ACD-A812-B0A1120B03B6}" dt="2020-11-24T11:51:33.824" v="34497" actId="1076"/>
          <ac:cxnSpMkLst>
            <pc:docMk/>
            <pc:sldMk cId="787582311" sldId="538"/>
            <ac:cxnSpMk id="417" creationId="{7F31DF59-3F1D-49E0-8DFB-05C8C61707D9}"/>
          </ac:cxnSpMkLst>
        </pc:cxnChg>
        <pc:cxnChg chg="add mod">
          <ac:chgData name="Jonathan Loo" userId="d2d72d48b56f45d8" providerId="LiveId" clId="{B816A1F6-97B7-4ACD-A812-B0A1120B03B6}" dt="2020-11-24T11:51:33.824" v="34497" actId="1076"/>
          <ac:cxnSpMkLst>
            <pc:docMk/>
            <pc:sldMk cId="787582311" sldId="538"/>
            <ac:cxnSpMk id="418" creationId="{A62B4768-9AB8-42BB-8C6F-527E36352CB6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56" creationId="{8939AA5F-B7E6-4EE1-BD3D-54A0CCA68F7B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58" creationId="{8D07F283-409B-48EC-9D81-088B78549C26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60" creationId="{EE1F56E3-F69B-4A04-B40E-8F6AAF7520E5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62" creationId="{3A7BB17A-D9F8-42A8-B9F8-10D807545B8D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63" creationId="{E1327D5C-518B-40F7-8FF0-B994A6B4E1FD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64" creationId="{697D18C5-4BBF-4F5D-9FA0-829D2CB8E308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66" creationId="{63D38C7A-9154-4592-92F4-E28C4A66AB96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68" creationId="{8D6FC57A-6ED6-44B0-8B91-0A82909049AB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70" creationId="{D9D7DE83-1E41-43A3-88D8-9D8307D22952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72" creationId="{1DFABC71-8452-4DBB-94F6-92E3FB388044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74" creationId="{E51FB800-8655-46C3-8CFB-7E72978CEAA1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76" creationId="{798B370A-63D5-4C23-B19F-520131178321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77" creationId="{C60AFD79-EA09-4C01-A8F7-F7EF0423AD16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78" creationId="{9A21186A-496F-4C76-A73C-5CAC3B17352D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79" creationId="{47F012C0-A466-4E8B-9EA5-43CE72FFEC8C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80" creationId="{834D4A39-F315-4EEA-A494-B455AD1D8F38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81" creationId="{F5A64EEC-8E9B-4A4C-BE25-C68D98AA20C5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82" creationId="{2951E9B5-16D9-4511-8F66-4C236E93591F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83" creationId="{EF3D7C70-F98F-4229-91B8-24630DEEC39D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84" creationId="{4AE95518-A975-4804-AF66-0D8FDEBB3723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85" creationId="{D6C4B89D-27D5-431E-A121-7EAFB6F801DB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86" creationId="{70616952-5833-40BC-BFBA-4D3A0E08C0E9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87" creationId="{C558FE8F-8DE8-45C3-998E-370F867742F9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88" creationId="{879D3B3E-1B14-4610-9745-0224DE15D751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89" creationId="{37B8E354-728B-42DD-A4B9-7891EBAC7CAF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94" creationId="{1FE925B5-5207-4FFF-A6AC-C66162C64540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95" creationId="{3504E51B-5E4B-4A93-BCA8-E29EFB96B1EE}"/>
          </ac:cxnSpMkLst>
        </pc:cxnChg>
        <pc:cxnChg chg="add del mod">
          <ac:chgData name="Jonathan Loo" userId="d2d72d48b56f45d8" providerId="LiveId" clId="{B816A1F6-97B7-4ACD-A812-B0A1120B03B6}" dt="2020-11-24T11:53:00.859" v="34504" actId="478"/>
          <ac:cxnSpMkLst>
            <pc:docMk/>
            <pc:sldMk cId="787582311" sldId="538"/>
            <ac:cxnSpMk id="596" creationId="{7C1614FC-5CEA-4E52-8870-B249AD6F3CF4}"/>
          </ac:cxnSpMkLst>
        </pc:cxnChg>
        <pc:cxnChg chg="add mod">
          <ac:chgData name="Jonathan Loo" userId="d2d72d48b56f45d8" providerId="LiveId" clId="{B816A1F6-97B7-4ACD-A812-B0A1120B03B6}" dt="2020-11-24T11:53:14.545" v="34534" actId="1038"/>
          <ac:cxnSpMkLst>
            <pc:docMk/>
            <pc:sldMk cId="787582311" sldId="538"/>
            <ac:cxnSpMk id="633" creationId="{E76C6035-BE85-43E8-B5FD-1A057ABCB7DF}"/>
          </ac:cxnSpMkLst>
        </pc:cxnChg>
        <pc:cxnChg chg="add mod">
          <ac:chgData name="Jonathan Loo" userId="d2d72d48b56f45d8" providerId="LiveId" clId="{B816A1F6-97B7-4ACD-A812-B0A1120B03B6}" dt="2020-11-24T11:53:14.545" v="34534" actId="1038"/>
          <ac:cxnSpMkLst>
            <pc:docMk/>
            <pc:sldMk cId="787582311" sldId="538"/>
            <ac:cxnSpMk id="634" creationId="{7B03E46B-EE0B-476D-BA46-F3745441F527}"/>
          </ac:cxnSpMkLst>
        </pc:cxnChg>
        <pc:cxnChg chg="add mod">
          <ac:chgData name="Jonathan Loo" userId="d2d72d48b56f45d8" providerId="LiveId" clId="{B816A1F6-97B7-4ACD-A812-B0A1120B03B6}" dt="2020-11-24T11:53:14.545" v="34534" actId="1038"/>
          <ac:cxnSpMkLst>
            <pc:docMk/>
            <pc:sldMk cId="787582311" sldId="538"/>
            <ac:cxnSpMk id="635" creationId="{C51E7757-D8A1-45BC-97F9-858338B0A587}"/>
          </ac:cxnSpMkLst>
        </pc:cxnChg>
        <pc:cxnChg chg="add mod">
          <ac:chgData name="Jonathan Loo" userId="d2d72d48b56f45d8" providerId="LiveId" clId="{B816A1F6-97B7-4ACD-A812-B0A1120B03B6}" dt="2020-11-24T11:53:14.545" v="34534" actId="1038"/>
          <ac:cxnSpMkLst>
            <pc:docMk/>
            <pc:sldMk cId="787582311" sldId="538"/>
            <ac:cxnSpMk id="636" creationId="{7D2F8681-DAA9-4BC9-A955-BCA3F725B65C}"/>
          </ac:cxnSpMkLst>
        </pc:cxnChg>
        <pc:cxnChg chg="add mod">
          <ac:chgData name="Jonathan Loo" userId="d2d72d48b56f45d8" providerId="LiveId" clId="{B816A1F6-97B7-4ACD-A812-B0A1120B03B6}" dt="2020-11-24T11:53:14.545" v="34534" actId="1038"/>
          <ac:cxnSpMkLst>
            <pc:docMk/>
            <pc:sldMk cId="787582311" sldId="538"/>
            <ac:cxnSpMk id="637" creationId="{0C3E7D0A-1803-42F6-BA4D-BD7537213958}"/>
          </ac:cxnSpMkLst>
        </pc:cxnChg>
        <pc:cxnChg chg="add mod">
          <ac:chgData name="Jonathan Loo" userId="d2d72d48b56f45d8" providerId="LiveId" clId="{B816A1F6-97B7-4ACD-A812-B0A1120B03B6}" dt="2020-11-24T11:53:14.545" v="34534" actId="1038"/>
          <ac:cxnSpMkLst>
            <pc:docMk/>
            <pc:sldMk cId="787582311" sldId="538"/>
            <ac:cxnSpMk id="638" creationId="{E284545F-1894-4AF7-B0E4-4442939E768D}"/>
          </ac:cxnSpMkLst>
        </pc:cxnChg>
        <pc:cxnChg chg="add mod">
          <ac:chgData name="Jonathan Loo" userId="d2d72d48b56f45d8" providerId="LiveId" clId="{B816A1F6-97B7-4ACD-A812-B0A1120B03B6}" dt="2020-11-24T11:53:14.545" v="34534" actId="1038"/>
          <ac:cxnSpMkLst>
            <pc:docMk/>
            <pc:sldMk cId="787582311" sldId="538"/>
            <ac:cxnSpMk id="639" creationId="{37669A2F-A2F7-4231-B35E-45A81696C209}"/>
          </ac:cxnSpMkLst>
        </pc:cxnChg>
        <pc:cxnChg chg="add mod">
          <ac:chgData name="Jonathan Loo" userId="d2d72d48b56f45d8" providerId="LiveId" clId="{B816A1F6-97B7-4ACD-A812-B0A1120B03B6}" dt="2020-11-24T11:53:14.545" v="34534" actId="1038"/>
          <ac:cxnSpMkLst>
            <pc:docMk/>
            <pc:sldMk cId="787582311" sldId="538"/>
            <ac:cxnSpMk id="640" creationId="{2545B11C-28B3-4647-98D4-2F2390C81A8A}"/>
          </ac:cxnSpMkLst>
        </pc:cxnChg>
        <pc:cxnChg chg="add mod">
          <ac:chgData name="Jonathan Loo" userId="d2d72d48b56f45d8" providerId="LiveId" clId="{B816A1F6-97B7-4ACD-A812-B0A1120B03B6}" dt="2020-11-24T11:53:14.545" v="34534" actId="1038"/>
          <ac:cxnSpMkLst>
            <pc:docMk/>
            <pc:sldMk cId="787582311" sldId="538"/>
            <ac:cxnSpMk id="641" creationId="{555FC3BD-D7AF-4A1F-AA78-DD7FCD0BB000}"/>
          </ac:cxnSpMkLst>
        </pc:cxnChg>
        <pc:cxnChg chg="add mod">
          <ac:chgData name="Jonathan Loo" userId="d2d72d48b56f45d8" providerId="LiveId" clId="{B816A1F6-97B7-4ACD-A812-B0A1120B03B6}" dt="2020-11-24T12:17:10.161" v="35540" actId="1036"/>
          <ac:cxnSpMkLst>
            <pc:docMk/>
            <pc:sldMk cId="787582311" sldId="538"/>
            <ac:cxnSpMk id="642" creationId="{5E67855D-1266-4249-BCCE-EDA96ECD01B8}"/>
          </ac:cxnSpMkLst>
        </pc:cxnChg>
        <pc:cxnChg chg="add mod">
          <ac:chgData name="Jonathan Loo" userId="d2d72d48b56f45d8" providerId="LiveId" clId="{B816A1F6-97B7-4ACD-A812-B0A1120B03B6}" dt="2020-11-24T12:17:10.161" v="35540" actId="1036"/>
          <ac:cxnSpMkLst>
            <pc:docMk/>
            <pc:sldMk cId="787582311" sldId="538"/>
            <ac:cxnSpMk id="643" creationId="{E8636ADA-1DF6-4614-9242-EE00DB33C531}"/>
          </ac:cxnSpMkLst>
        </pc:cxnChg>
        <pc:cxnChg chg="add mod">
          <ac:chgData name="Jonathan Loo" userId="d2d72d48b56f45d8" providerId="LiveId" clId="{B816A1F6-97B7-4ACD-A812-B0A1120B03B6}" dt="2020-11-24T12:17:10.161" v="35540" actId="1036"/>
          <ac:cxnSpMkLst>
            <pc:docMk/>
            <pc:sldMk cId="787582311" sldId="538"/>
            <ac:cxnSpMk id="644" creationId="{96811F78-F8AC-4392-B109-2EB3C7F4811A}"/>
          </ac:cxnSpMkLst>
        </pc:cxnChg>
        <pc:cxnChg chg="add mod">
          <ac:chgData name="Jonathan Loo" userId="d2d72d48b56f45d8" providerId="LiveId" clId="{B816A1F6-97B7-4ACD-A812-B0A1120B03B6}" dt="2020-11-24T11:53:14.545" v="34534" actId="1038"/>
          <ac:cxnSpMkLst>
            <pc:docMk/>
            <pc:sldMk cId="787582311" sldId="538"/>
            <ac:cxnSpMk id="645" creationId="{E2D876FE-988B-44D7-A461-484B70EB0BD3}"/>
          </ac:cxnSpMkLst>
        </pc:cxnChg>
        <pc:cxnChg chg="add del mod">
          <ac:chgData name="Jonathan Loo" userId="d2d72d48b56f45d8" providerId="LiveId" clId="{B816A1F6-97B7-4ACD-A812-B0A1120B03B6}" dt="2020-11-24T11:53:45.064" v="34548" actId="478"/>
          <ac:cxnSpMkLst>
            <pc:docMk/>
            <pc:sldMk cId="787582311" sldId="538"/>
            <ac:cxnSpMk id="646" creationId="{935FAFF5-F6F3-4495-AB29-AD4152A773C8}"/>
          </ac:cxnSpMkLst>
        </pc:cxnChg>
        <pc:cxnChg chg="add mod">
          <ac:chgData name="Jonathan Loo" userId="d2d72d48b56f45d8" providerId="LiveId" clId="{B816A1F6-97B7-4ACD-A812-B0A1120B03B6}" dt="2020-11-24T11:53:19.230" v="34535" actId="14100"/>
          <ac:cxnSpMkLst>
            <pc:docMk/>
            <pc:sldMk cId="787582311" sldId="538"/>
            <ac:cxnSpMk id="647" creationId="{E90ED1E3-53E0-4B99-9B2B-CFC5A13BA8E1}"/>
          </ac:cxnSpMkLst>
        </pc:cxnChg>
        <pc:cxnChg chg="add mod">
          <ac:chgData name="Jonathan Loo" userId="d2d72d48b56f45d8" providerId="LiveId" clId="{B816A1F6-97B7-4ACD-A812-B0A1120B03B6}" dt="2020-11-24T11:53:20.985" v="34536" actId="14100"/>
          <ac:cxnSpMkLst>
            <pc:docMk/>
            <pc:sldMk cId="787582311" sldId="538"/>
            <ac:cxnSpMk id="648" creationId="{B9489899-F1C4-4236-BB0C-B357F981F3B9}"/>
          </ac:cxnSpMkLst>
        </pc:cxnChg>
        <pc:cxnChg chg="add mod">
          <ac:chgData name="Jonathan Loo" userId="d2d72d48b56f45d8" providerId="LiveId" clId="{B816A1F6-97B7-4ACD-A812-B0A1120B03B6}" dt="2020-11-24T11:53:24.619" v="34538" actId="14100"/>
          <ac:cxnSpMkLst>
            <pc:docMk/>
            <pc:sldMk cId="787582311" sldId="538"/>
            <ac:cxnSpMk id="649" creationId="{3D7456C2-C217-4D4E-81A4-0888A59EFFD8}"/>
          </ac:cxnSpMkLst>
        </pc:cxnChg>
        <pc:cxnChg chg="add mod">
          <ac:chgData name="Jonathan Loo" userId="d2d72d48b56f45d8" providerId="LiveId" clId="{B816A1F6-97B7-4ACD-A812-B0A1120B03B6}" dt="2020-11-24T11:53:22.800" v="34537" actId="14100"/>
          <ac:cxnSpMkLst>
            <pc:docMk/>
            <pc:sldMk cId="787582311" sldId="538"/>
            <ac:cxnSpMk id="650" creationId="{9116411C-3C24-4461-91E9-009F07C245CA}"/>
          </ac:cxnSpMkLst>
        </pc:cxnChg>
        <pc:cxnChg chg="add mod">
          <ac:chgData name="Jonathan Loo" userId="d2d72d48b56f45d8" providerId="LiveId" clId="{B816A1F6-97B7-4ACD-A812-B0A1120B03B6}" dt="2020-11-24T11:53:27.310" v="34539" actId="14100"/>
          <ac:cxnSpMkLst>
            <pc:docMk/>
            <pc:sldMk cId="787582311" sldId="538"/>
            <ac:cxnSpMk id="651" creationId="{98F05878-8724-4576-89E0-4C197846D8DE}"/>
          </ac:cxnSpMkLst>
        </pc:cxnChg>
        <pc:cxnChg chg="add mod">
          <ac:chgData name="Jonathan Loo" userId="d2d72d48b56f45d8" providerId="LiveId" clId="{B816A1F6-97B7-4ACD-A812-B0A1120B03B6}" dt="2020-11-24T11:53:28.881" v="34540" actId="14100"/>
          <ac:cxnSpMkLst>
            <pc:docMk/>
            <pc:sldMk cId="787582311" sldId="538"/>
            <ac:cxnSpMk id="652" creationId="{2082F39E-C6E1-428F-AB1F-188F4B1543B1}"/>
          </ac:cxnSpMkLst>
        </pc:cxnChg>
        <pc:cxnChg chg="add mod">
          <ac:chgData name="Jonathan Loo" userId="d2d72d48b56f45d8" providerId="LiveId" clId="{B816A1F6-97B7-4ACD-A812-B0A1120B03B6}" dt="2020-11-24T11:53:30.581" v="34541" actId="14100"/>
          <ac:cxnSpMkLst>
            <pc:docMk/>
            <pc:sldMk cId="787582311" sldId="538"/>
            <ac:cxnSpMk id="653" creationId="{650B50A0-7B89-4E14-981C-A27A3899253D}"/>
          </ac:cxnSpMkLst>
        </pc:cxnChg>
        <pc:cxnChg chg="add mod">
          <ac:chgData name="Jonathan Loo" userId="d2d72d48b56f45d8" providerId="LiveId" clId="{B816A1F6-97B7-4ACD-A812-B0A1120B03B6}" dt="2020-11-24T11:53:32.467" v="34542" actId="14100"/>
          <ac:cxnSpMkLst>
            <pc:docMk/>
            <pc:sldMk cId="787582311" sldId="538"/>
            <ac:cxnSpMk id="654" creationId="{CF8B2919-5FB4-406A-BE7C-B1F83A2DD071}"/>
          </ac:cxnSpMkLst>
        </pc:cxnChg>
        <pc:cxnChg chg="add mod">
          <ac:chgData name="Jonathan Loo" userId="d2d72d48b56f45d8" providerId="LiveId" clId="{B816A1F6-97B7-4ACD-A812-B0A1120B03B6}" dt="2020-11-24T11:53:34.611" v="34543" actId="14100"/>
          <ac:cxnSpMkLst>
            <pc:docMk/>
            <pc:sldMk cId="787582311" sldId="538"/>
            <ac:cxnSpMk id="655" creationId="{FFF5EF96-D7B3-42EB-88F9-C22E7C0F62FA}"/>
          </ac:cxnSpMkLst>
        </pc:cxnChg>
        <pc:cxnChg chg="add mod">
          <ac:chgData name="Jonathan Loo" userId="d2d72d48b56f45d8" providerId="LiveId" clId="{B816A1F6-97B7-4ACD-A812-B0A1120B03B6}" dt="2020-11-24T11:53:36.253" v="34544" actId="14100"/>
          <ac:cxnSpMkLst>
            <pc:docMk/>
            <pc:sldMk cId="787582311" sldId="538"/>
            <ac:cxnSpMk id="656" creationId="{02DD64BB-02CB-429E-B5D4-F8F668C395F5}"/>
          </ac:cxnSpMkLst>
        </pc:cxnChg>
        <pc:cxnChg chg="add mod">
          <ac:chgData name="Jonathan Loo" userId="d2d72d48b56f45d8" providerId="LiveId" clId="{B816A1F6-97B7-4ACD-A812-B0A1120B03B6}" dt="2020-11-24T11:53:37.694" v="34545" actId="14100"/>
          <ac:cxnSpMkLst>
            <pc:docMk/>
            <pc:sldMk cId="787582311" sldId="538"/>
            <ac:cxnSpMk id="657" creationId="{1EABC095-506F-4EEE-98C7-21BF8BBB09A5}"/>
          </ac:cxnSpMkLst>
        </pc:cxnChg>
        <pc:cxnChg chg="add mod">
          <ac:chgData name="Jonathan Loo" userId="d2d72d48b56f45d8" providerId="LiveId" clId="{B816A1F6-97B7-4ACD-A812-B0A1120B03B6}" dt="2020-11-24T11:53:14.545" v="34534" actId="1038"/>
          <ac:cxnSpMkLst>
            <pc:docMk/>
            <pc:sldMk cId="787582311" sldId="538"/>
            <ac:cxnSpMk id="662" creationId="{AE0B2A71-9AC5-49B7-948D-4F63D29F6553}"/>
          </ac:cxnSpMkLst>
        </pc:cxnChg>
        <pc:cxnChg chg="add mod">
          <ac:chgData name="Jonathan Loo" userId="d2d72d48b56f45d8" providerId="LiveId" clId="{B816A1F6-97B7-4ACD-A812-B0A1120B03B6}" dt="2020-11-24T12:17:10.161" v="35540" actId="1036"/>
          <ac:cxnSpMkLst>
            <pc:docMk/>
            <pc:sldMk cId="787582311" sldId="538"/>
            <ac:cxnSpMk id="663" creationId="{B2270F43-7D87-4122-A5B0-EF2206AA8F0C}"/>
          </ac:cxnSpMkLst>
        </pc:cxnChg>
        <pc:cxnChg chg="add mod">
          <ac:chgData name="Jonathan Loo" userId="d2d72d48b56f45d8" providerId="LiveId" clId="{B816A1F6-97B7-4ACD-A812-B0A1120B03B6}" dt="2020-11-24T11:53:14.545" v="34534" actId="1038"/>
          <ac:cxnSpMkLst>
            <pc:docMk/>
            <pc:sldMk cId="787582311" sldId="538"/>
            <ac:cxnSpMk id="664" creationId="{8027F7BD-3C18-47C5-B959-08CDA34E7171}"/>
          </ac:cxnSpMkLst>
        </pc:cxnChg>
        <pc:cxnChg chg="add mod">
          <ac:chgData name="Jonathan Loo" userId="d2d72d48b56f45d8" providerId="LiveId" clId="{B816A1F6-97B7-4ACD-A812-B0A1120B03B6}" dt="2020-11-24T12:17:10.161" v="35540" actId="1036"/>
          <ac:cxnSpMkLst>
            <pc:docMk/>
            <pc:sldMk cId="787582311" sldId="538"/>
            <ac:cxnSpMk id="665" creationId="{0AD1E2CF-F716-43F1-AB14-5734E8D49DB2}"/>
          </ac:cxnSpMkLst>
        </pc:cxnChg>
        <pc:cxnChg chg="add mod">
          <ac:chgData name="Jonathan Loo" userId="d2d72d48b56f45d8" providerId="LiveId" clId="{B816A1F6-97B7-4ACD-A812-B0A1120B03B6}" dt="2020-11-24T11:54:02.539" v="34556" actId="14100"/>
          <ac:cxnSpMkLst>
            <pc:docMk/>
            <pc:sldMk cId="787582311" sldId="538"/>
            <ac:cxnSpMk id="666" creationId="{6FDD276A-049B-41B1-9988-E531CAB8CDDB}"/>
          </ac:cxnSpMkLst>
        </pc:cxnChg>
      </pc:sldChg>
      <pc:sldChg chg="addSp delSp modSp add del mod ord">
        <pc:chgData name="Jonathan Loo" userId="d2d72d48b56f45d8" providerId="LiveId" clId="{B816A1F6-97B7-4ACD-A812-B0A1120B03B6}" dt="2020-11-23T10:19:30.590" v="19527" actId="47"/>
        <pc:sldMkLst>
          <pc:docMk/>
          <pc:sldMk cId="858896444" sldId="539"/>
        </pc:sldMkLst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2" creationId="{915EA65F-CAF3-4122-BD9C-337659B15E66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" creationId="{F34C8258-A719-4A90-B856-C4FBF985D10D}"/>
          </ac:spMkLst>
        </pc:spChg>
        <pc:spChg chg="mod">
          <ac:chgData name="Jonathan Loo" userId="d2d72d48b56f45d8" providerId="LiveId" clId="{B816A1F6-97B7-4ACD-A812-B0A1120B03B6}" dt="2020-11-21T21:54:25.914" v="16184" actId="120"/>
          <ac:spMkLst>
            <pc:docMk/>
            <pc:sldMk cId="858896444" sldId="539"/>
            <ac:spMk id="4" creationId="{4F653C1C-F504-4587-8674-DB30D99E38B7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5" creationId="{761CA5F9-B734-446A-9C64-7D677D634002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6" creationId="{CBAF270F-AF57-4A6C-9F38-180C9078554D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7" creationId="{EC17D17C-C07A-4FE3-9D0F-4943F6870AF0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8" creationId="{8BAAF99C-B8C6-4813-BA57-E692411779D5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9" creationId="{247958C2-5B55-436D-8A88-44FC25C534E6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10" creationId="{1880F43C-3CD7-48B7-8135-7D31D12D1BEE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11" creationId="{D1BC0BD6-C437-485C-BD12-C88E07426E6F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12" creationId="{237F2ED2-C8E6-494F-899E-15056B411468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13" creationId="{9A40A998-E76E-432A-9411-DBB93990A4CB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15" creationId="{076F561A-A6E6-43CD-AE73-A699B539D2DB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16" creationId="{D4FAEE9B-65C3-4DC0-AE99-7AB59FE8C533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18" creationId="{6661D009-DB9E-49BE-8FFD-95A13BA28ED0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19" creationId="{914F8A48-C741-43B7-A4DD-587EF73F87F8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20" creationId="{73EADCCC-CAB0-4979-93D1-CF2A7DAB59FA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22" creationId="{995F55DB-E801-4D66-882A-76316C1E077A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24" creationId="{88650D84-65D4-47F0-BF7F-E1A125473F58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33" creationId="{C8C659C6-59AB-425D-88D8-3B5F9033C98D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34" creationId="{A18E3723-232F-43CA-8758-81E0D14DE5BF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38" creationId="{26847C25-B631-40B6-A515-AB0B25748ED4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40" creationId="{49FFB28D-EDC2-4303-ACD3-A3AB279803E7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42" creationId="{82BBE1C0-4F58-45CC-8AAD-B60881B8D829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43" creationId="{9A127BCB-94B4-4399-A155-4AF03B1E0C1C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44" creationId="{D6AA247A-B781-43A3-8606-5D11E8FEE28D}"/>
          </ac:spMkLst>
        </pc:spChg>
        <pc:spChg chg="add del mod">
          <ac:chgData name="Jonathan Loo" userId="d2d72d48b56f45d8" providerId="LiveId" clId="{B816A1F6-97B7-4ACD-A812-B0A1120B03B6}" dt="2020-11-21T21:29:21.226" v="15657" actId="478"/>
          <ac:spMkLst>
            <pc:docMk/>
            <pc:sldMk cId="858896444" sldId="539"/>
            <ac:spMk id="45" creationId="{DF1B020E-002D-4DAA-BE3C-AA18D070D5C6}"/>
          </ac:spMkLst>
        </pc:spChg>
        <pc:spChg chg="add del mod">
          <ac:chgData name="Jonathan Loo" userId="d2d72d48b56f45d8" providerId="LiveId" clId="{B816A1F6-97B7-4ACD-A812-B0A1120B03B6}" dt="2020-11-21T21:29:22.721" v="15658" actId="478"/>
          <ac:spMkLst>
            <pc:docMk/>
            <pc:sldMk cId="858896444" sldId="539"/>
            <ac:spMk id="54" creationId="{955F0E9B-F95C-4594-B4FC-F7BFB1A2DF40}"/>
          </ac:spMkLst>
        </pc:spChg>
        <pc:spChg chg="add del">
          <ac:chgData name="Jonathan Loo" userId="d2d72d48b56f45d8" providerId="LiveId" clId="{B816A1F6-97B7-4ACD-A812-B0A1120B03B6}" dt="2020-11-21T21:34:18.247" v="15884" actId="478"/>
          <ac:spMkLst>
            <pc:docMk/>
            <pc:sldMk cId="858896444" sldId="539"/>
            <ac:spMk id="55" creationId="{B96483C9-D30C-4F8A-92E6-6377C762B050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56" creationId="{DFD7B8FF-04ED-493C-9048-86E2490F3384}"/>
          </ac:spMkLst>
        </pc:spChg>
        <pc:spChg chg="add 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57" creationId="{C72399E8-445F-4065-A2CF-63231E3676EE}"/>
          </ac:spMkLst>
        </pc:spChg>
        <pc:spChg chg="add mod">
          <ac:chgData name="Jonathan Loo" userId="d2d72d48b56f45d8" providerId="LiveId" clId="{B816A1F6-97B7-4ACD-A812-B0A1120B03B6}" dt="2020-11-21T21:59:46.314" v="16190" actId="14100"/>
          <ac:spMkLst>
            <pc:docMk/>
            <pc:sldMk cId="858896444" sldId="539"/>
            <ac:spMk id="58" creationId="{E477D6E6-23B0-4207-A1B2-28D844D55E0D}"/>
          </ac:spMkLst>
        </pc:spChg>
        <pc:spChg chg="add mod">
          <ac:chgData name="Jonathan Loo" userId="d2d72d48b56f45d8" providerId="LiveId" clId="{B816A1F6-97B7-4ACD-A812-B0A1120B03B6}" dt="2020-11-21T21:59:51.925" v="16191" actId="1076"/>
          <ac:spMkLst>
            <pc:docMk/>
            <pc:sldMk cId="858896444" sldId="539"/>
            <ac:spMk id="59" creationId="{0F2F9FDB-4DC2-40E2-8449-0F954554DFAB}"/>
          </ac:spMkLst>
        </pc:spChg>
        <pc:spChg chg="add del">
          <ac:chgData name="Jonathan Loo" userId="d2d72d48b56f45d8" providerId="LiveId" clId="{B816A1F6-97B7-4ACD-A812-B0A1120B03B6}" dt="2020-11-21T22:00:28.713" v="16196" actId="22"/>
          <ac:spMkLst>
            <pc:docMk/>
            <pc:sldMk cId="858896444" sldId="539"/>
            <ac:spMk id="62" creationId="{79611F55-63C5-4347-BB58-C0AF1C0F2FD1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18" creationId="{642A72C5-7361-49FD-9F8C-D0E852BD2D67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19" creationId="{4B6F7D3E-E1EF-4AEB-9494-0C0709D3D823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20" creationId="{3F16BD32-E420-4ADD-A14A-825EA4833508}"/>
          </ac:spMkLst>
        </pc:spChg>
        <pc:spChg chg="del mod">
          <ac:chgData name="Jonathan Loo" userId="d2d72d48b56f45d8" providerId="LiveId" clId="{B816A1F6-97B7-4ACD-A812-B0A1120B03B6}" dt="2020-11-21T22:04:04.147" v="16255" actId="478"/>
          <ac:spMkLst>
            <pc:docMk/>
            <pc:sldMk cId="858896444" sldId="539"/>
            <ac:spMk id="321" creationId="{4D44C129-F395-4338-BF32-96267B37DD1B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22" creationId="{6752AF2D-2A99-4E78-9BF0-87EDE063960B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23" creationId="{D3D49FC5-BECD-4096-8105-8AA0DC512F4C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24" creationId="{43B1AD19-1D94-4E72-9C0E-BDF6330139E8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25" creationId="{69EA79B5-75E4-4882-877C-2492045CDE18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26" creationId="{95CB36AA-A483-4BAD-8FF8-F81E38D0F718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27" creationId="{CBADA97C-9850-4D02-8B10-619CC8A892A6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34" creationId="{A9F4C018-289E-4E89-A9A3-FD3288A159B7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38" creationId="{BB4BBFBF-60BE-48CF-A1D4-F44E530BB59A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42" creationId="{7697DCDB-E665-48F9-A4D6-4D764385AE3D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49" creationId="{37312A6E-8BB2-46A2-82D3-86493259A1D6}"/>
          </ac:spMkLst>
        </pc:spChg>
        <pc:spChg chg="del mod">
          <ac:chgData name="Jonathan Loo" userId="d2d72d48b56f45d8" providerId="LiveId" clId="{B816A1F6-97B7-4ACD-A812-B0A1120B03B6}" dt="2020-11-21T22:04:00.115" v="16254" actId="478"/>
          <ac:spMkLst>
            <pc:docMk/>
            <pc:sldMk cId="858896444" sldId="539"/>
            <ac:spMk id="353" creationId="{A3ACC51D-18A0-4B89-90D5-CB23C03B436C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57" creationId="{7CB802EE-60D8-4AC0-8F98-A50C16A678E7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58" creationId="{A90EBF6D-5EA2-491B-AE1F-8476646AB487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63" creationId="{02C3F1B7-FA83-40F1-BFC3-F8DF30514779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74" creationId="{11BC2926-F2E3-48CF-877C-11F08A54AA11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75" creationId="{44FE632D-29C5-4EC1-92DB-C931D8875E5E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77" creationId="{E121F268-25FB-43C2-B363-7E52B23DD8EC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79" creationId="{CD4E66CC-436D-435A-A7A7-46F078122815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80" creationId="{D0F77A63-2A33-4D37-BABC-FC727BFF380F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81" creationId="{48891DD5-06F2-42B9-AFC5-C2BED28E3735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82" creationId="{56EFF94A-D2FA-415E-8959-90775DCF2A87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84" creationId="{C474C8C1-954A-4F8D-BBDA-E832D345F956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85" creationId="{4FAC99C5-0847-4107-81B7-5EBA8B1866D3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86" creationId="{FBFF920F-124A-4F5E-9510-458ACC3EF9BA}"/>
          </ac:spMkLst>
        </pc:spChg>
        <pc:spChg chg="mod">
          <ac:chgData name="Jonathan Loo" userId="d2d72d48b56f45d8" providerId="LiveId" clId="{B816A1F6-97B7-4ACD-A812-B0A1120B03B6}" dt="2020-11-21T22:04:19.456" v="16260" actId="1036"/>
          <ac:spMkLst>
            <pc:docMk/>
            <pc:sldMk cId="858896444" sldId="539"/>
            <ac:spMk id="387" creationId="{31555A03-61FA-4819-9DA6-34B79B936F3E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89" creationId="{D465FC1A-C3A2-4355-A83C-946C12A7D791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90" creationId="{8E110304-6898-420F-9925-8AA4E8AB97DB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91" creationId="{DB09D717-6120-4513-A272-74C43789FFE6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92" creationId="{26E4F62B-4F09-485D-AF60-D44AC96DA218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93" creationId="{FB2A8BF7-0C6F-4C2F-8459-C5B50E16E39F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94" creationId="{5B63EB76-FBF7-4D9E-A6E6-BEDAE10E6131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95" creationId="{410A79B8-DE8D-4521-A6FC-6220FF9EE7DE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398" creationId="{34687C76-11DA-4DA4-962D-39AB13687782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400" creationId="{60808689-DBB2-4D29-BCC7-1D79CA71B45F}"/>
          </ac:spMkLst>
        </pc:spChg>
        <pc:spChg chg="mod">
          <ac:chgData name="Jonathan Loo" userId="d2d72d48b56f45d8" providerId="LiveId" clId="{B816A1F6-97B7-4ACD-A812-B0A1120B03B6}" dt="2020-11-21T22:00:28.358" v="16195" actId="1076"/>
          <ac:spMkLst>
            <pc:docMk/>
            <pc:sldMk cId="858896444" sldId="539"/>
            <ac:spMk id="401" creationId="{645EF712-5980-4B70-8201-DFAC43DEC6F4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403" creationId="{8F6F1068-03AD-4D74-B48D-280FC8BA445A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405" creationId="{B9E1F9AC-3202-4D47-9F92-97541DC22054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407" creationId="{C770783C-2340-4370-8EDF-1FCAEF7343E6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409" creationId="{9BEFECA1-156B-4E30-AEA0-F8078740863C}"/>
          </ac:spMkLst>
        </pc:spChg>
        <pc:spChg chg="del">
          <ac:chgData name="Jonathan Loo" userId="d2d72d48b56f45d8" providerId="LiveId" clId="{B816A1F6-97B7-4ACD-A812-B0A1120B03B6}" dt="2020-11-21T21:29:08.553" v="15653" actId="478"/>
          <ac:spMkLst>
            <pc:docMk/>
            <pc:sldMk cId="858896444" sldId="539"/>
            <ac:spMk id="448" creationId="{5C70216B-0D8D-43AF-8F71-AF1F20FBDC36}"/>
          </ac:spMkLst>
        </pc:spChg>
        <pc:spChg chg="del">
          <ac:chgData name="Jonathan Loo" userId="d2d72d48b56f45d8" providerId="LiveId" clId="{B816A1F6-97B7-4ACD-A812-B0A1120B03B6}" dt="2020-11-21T21:29:08.553" v="15653" actId="478"/>
          <ac:spMkLst>
            <pc:docMk/>
            <pc:sldMk cId="858896444" sldId="539"/>
            <ac:spMk id="449" creationId="{9183364E-1C51-4896-9A0A-89CDDB87C296}"/>
          </ac:spMkLst>
        </pc:spChg>
        <pc:spChg chg="del">
          <ac:chgData name="Jonathan Loo" userId="d2d72d48b56f45d8" providerId="LiveId" clId="{B816A1F6-97B7-4ACD-A812-B0A1120B03B6}" dt="2020-11-21T21:29:08.553" v="15653" actId="478"/>
          <ac:spMkLst>
            <pc:docMk/>
            <pc:sldMk cId="858896444" sldId="539"/>
            <ac:spMk id="450" creationId="{64D839E9-BAA9-4659-AB16-D6CE760D69FE}"/>
          </ac:spMkLst>
        </pc:spChg>
        <pc:spChg chg="del">
          <ac:chgData name="Jonathan Loo" userId="d2d72d48b56f45d8" providerId="LiveId" clId="{B816A1F6-97B7-4ACD-A812-B0A1120B03B6}" dt="2020-11-21T21:29:08.553" v="15653" actId="478"/>
          <ac:spMkLst>
            <pc:docMk/>
            <pc:sldMk cId="858896444" sldId="539"/>
            <ac:spMk id="451" creationId="{EC7321DF-5685-4AFA-BB3E-7BFE6E6793CE}"/>
          </ac:spMkLst>
        </pc:spChg>
        <pc:spChg chg="del">
          <ac:chgData name="Jonathan Loo" userId="d2d72d48b56f45d8" providerId="LiveId" clId="{B816A1F6-97B7-4ACD-A812-B0A1120B03B6}" dt="2020-11-21T21:29:08.553" v="15653" actId="478"/>
          <ac:spMkLst>
            <pc:docMk/>
            <pc:sldMk cId="858896444" sldId="539"/>
            <ac:spMk id="452" creationId="{F54589DA-6EAC-49F0-A66B-810FF1B90B28}"/>
          </ac:spMkLst>
        </pc:spChg>
        <pc:spChg chg="del">
          <ac:chgData name="Jonathan Loo" userId="d2d72d48b56f45d8" providerId="LiveId" clId="{B816A1F6-97B7-4ACD-A812-B0A1120B03B6}" dt="2020-11-21T21:29:08.553" v="15653" actId="478"/>
          <ac:spMkLst>
            <pc:docMk/>
            <pc:sldMk cId="858896444" sldId="539"/>
            <ac:spMk id="454" creationId="{0A87F2AC-6643-412E-AE04-FA79EBDB743E}"/>
          </ac:spMkLst>
        </pc:spChg>
        <pc:spChg chg="del">
          <ac:chgData name="Jonathan Loo" userId="d2d72d48b56f45d8" providerId="LiveId" clId="{B816A1F6-97B7-4ACD-A812-B0A1120B03B6}" dt="2020-11-21T21:29:08.553" v="15653" actId="478"/>
          <ac:spMkLst>
            <pc:docMk/>
            <pc:sldMk cId="858896444" sldId="539"/>
            <ac:spMk id="455" creationId="{C74F0D2C-F7E0-46B2-BF96-92FF6D2E9FB0}"/>
          </ac:spMkLst>
        </pc:spChg>
        <pc:spChg chg="del">
          <ac:chgData name="Jonathan Loo" userId="d2d72d48b56f45d8" providerId="LiveId" clId="{B816A1F6-97B7-4ACD-A812-B0A1120B03B6}" dt="2020-11-21T21:29:08.553" v="15653" actId="478"/>
          <ac:spMkLst>
            <pc:docMk/>
            <pc:sldMk cId="858896444" sldId="539"/>
            <ac:spMk id="456" creationId="{483403A0-EC45-4C88-BB1A-39A468DCD210}"/>
          </ac:spMkLst>
        </pc:spChg>
        <pc:spChg chg="del">
          <ac:chgData name="Jonathan Loo" userId="d2d72d48b56f45d8" providerId="LiveId" clId="{B816A1F6-97B7-4ACD-A812-B0A1120B03B6}" dt="2020-11-21T21:29:08.553" v="15653" actId="478"/>
          <ac:spMkLst>
            <pc:docMk/>
            <pc:sldMk cId="858896444" sldId="539"/>
            <ac:spMk id="457" creationId="{0E4981FF-4F00-4B4D-B20A-187A1CAD07C7}"/>
          </ac:spMkLst>
        </pc:spChg>
        <pc:spChg chg="del">
          <ac:chgData name="Jonathan Loo" userId="d2d72d48b56f45d8" providerId="LiveId" clId="{B816A1F6-97B7-4ACD-A812-B0A1120B03B6}" dt="2020-11-21T21:29:08.553" v="15653" actId="478"/>
          <ac:spMkLst>
            <pc:docMk/>
            <pc:sldMk cId="858896444" sldId="539"/>
            <ac:spMk id="458" creationId="{B0344DB1-19B3-4088-9E94-EE97DDB066A1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459" creationId="{13D90BD9-A623-4CBD-8404-586B5B80B5C0}"/>
          </ac:spMkLst>
        </pc:spChg>
        <pc:spChg chg="del">
          <ac:chgData name="Jonathan Loo" userId="d2d72d48b56f45d8" providerId="LiveId" clId="{B816A1F6-97B7-4ACD-A812-B0A1120B03B6}" dt="2020-11-21T21:29:08.553" v="15653" actId="478"/>
          <ac:spMkLst>
            <pc:docMk/>
            <pc:sldMk cId="858896444" sldId="539"/>
            <ac:spMk id="460" creationId="{F6DE24E1-F64A-4315-8717-5A2187EF020E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461" creationId="{B5C2566D-3705-4F91-89E1-4F2CA0CAAE58}"/>
          </ac:spMkLst>
        </pc:spChg>
        <pc:spChg chg="del">
          <ac:chgData name="Jonathan Loo" userId="d2d72d48b56f45d8" providerId="LiveId" clId="{B816A1F6-97B7-4ACD-A812-B0A1120B03B6}" dt="2020-11-21T21:29:08.553" v="15653" actId="478"/>
          <ac:spMkLst>
            <pc:docMk/>
            <pc:sldMk cId="858896444" sldId="539"/>
            <ac:spMk id="462" creationId="{FD58F621-BB13-4026-9C41-8E13ACF5D1E3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463" creationId="{93B66D4C-0C3D-4F0D-8DB3-9E5A38F2C7FD}"/>
          </ac:spMkLst>
        </pc:spChg>
        <pc:spChg chg="del">
          <ac:chgData name="Jonathan Loo" userId="d2d72d48b56f45d8" providerId="LiveId" clId="{B816A1F6-97B7-4ACD-A812-B0A1120B03B6}" dt="2020-11-21T21:29:08.553" v="15653" actId="478"/>
          <ac:spMkLst>
            <pc:docMk/>
            <pc:sldMk cId="858896444" sldId="539"/>
            <ac:spMk id="464" creationId="{EBD6B410-3880-4199-8668-089C3DCE77C8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465" creationId="{41510A9A-7907-48C6-9562-E9B3819274A4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467" creationId="{05B1631C-6CEA-4ADD-9E26-CBAC39F6AD62}"/>
          </ac:spMkLst>
        </pc:spChg>
        <pc:spChg chg="del">
          <ac:chgData name="Jonathan Loo" userId="d2d72d48b56f45d8" providerId="LiveId" clId="{B816A1F6-97B7-4ACD-A812-B0A1120B03B6}" dt="2020-11-21T21:29:08.553" v="15653" actId="478"/>
          <ac:spMkLst>
            <pc:docMk/>
            <pc:sldMk cId="858896444" sldId="539"/>
            <ac:spMk id="473" creationId="{B4CA2FCE-99B9-4B0A-8641-5E37A0E5B127}"/>
          </ac:spMkLst>
        </pc:spChg>
        <pc:spChg chg="del">
          <ac:chgData name="Jonathan Loo" userId="d2d72d48b56f45d8" providerId="LiveId" clId="{B816A1F6-97B7-4ACD-A812-B0A1120B03B6}" dt="2020-11-21T21:29:08.553" v="15653" actId="478"/>
          <ac:spMkLst>
            <pc:docMk/>
            <pc:sldMk cId="858896444" sldId="539"/>
            <ac:spMk id="474" creationId="{853FF5FB-950F-4705-AC0E-76FA7C4AD526}"/>
          </ac:spMkLst>
        </pc:spChg>
        <pc:spChg chg="del">
          <ac:chgData name="Jonathan Loo" userId="d2d72d48b56f45d8" providerId="LiveId" clId="{B816A1F6-97B7-4ACD-A812-B0A1120B03B6}" dt="2020-11-21T21:29:08.553" v="15653" actId="478"/>
          <ac:spMkLst>
            <pc:docMk/>
            <pc:sldMk cId="858896444" sldId="539"/>
            <ac:spMk id="476" creationId="{E903C2FC-2EA8-4E00-AEF3-1080158DA11A}"/>
          </ac:spMkLst>
        </pc:spChg>
        <pc:spChg chg="del">
          <ac:chgData name="Jonathan Loo" userId="d2d72d48b56f45d8" providerId="LiveId" clId="{B816A1F6-97B7-4ACD-A812-B0A1120B03B6}" dt="2020-11-21T21:29:08.553" v="15653" actId="478"/>
          <ac:spMkLst>
            <pc:docMk/>
            <pc:sldMk cId="858896444" sldId="539"/>
            <ac:spMk id="477" creationId="{C828EF6C-1624-4125-9E11-F6F55D272926}"/>
          </ac:spMkLst>
        </pc:spChg>
        <pc:spChg chg="del">
          <ac:chgData name="Jonathan Loo" userId="d2d72d48b56f45d8" providerId="LiveId" clId="{B816A1F6-97B7-4ACD-A812-B0A1120B03B6}" dt="2020-11-21T21:29:08.553" v="15653" actId="478"/>
          <ac:spMkLst>
            <pc:docMk/>
            <pc:sldMk cId="858896444" sldId="539"/>
            <ac:spMk id="478" creationId="{D7C6D598-0072-4976-A3F3-DF3E3CE77DCB}"/>
          </ac:spMkLst>
        </pc:spChg>
        <pc:spChg chg="del">
          <ac:chgData name="Jonathan Loo" userId="d2d72d48b56f45d8" providerId="LiveId" clId="{B816A1F6-97B7-4ACD-A812-B0A1120B03B6}" dt="2020-11-21T21:29:08.553" v="15653" actId="478"/>
          <ac:spMkLst>
            <pc:docMk/>
            <pc:sldMk cId="858896444" sldId="539"/>
            <ac:spMk id="479" creationId="{CE564277-A59E-4669-B270-00E9E1910DBE}"/>
          </ac:spMkLst>
        </pc:spChg>
        <pc:spChg chg="del">
          <ac:chgData name="Jonathan Loo" userId="d2d72d48b56f45d8" providerId="LiveId" clId="{B816A1F6-97B7-4ACD-A812-B0A1120B03B6}" dt="2020-11-21T21:29:08.553" v="15653" actId="478"/>
          <ac:spMkLst>
            <pc:docMk/>
            <pc:sldMk cId="858896444" sldId="539"/>
            <ac:spMk id="480" creationId="{193BCB8F-8ADF-41E3-A898-9253CEE6365B}"/>
          </ac:spMkLst>
        </pc:spChg>
        <pc:spChg chg="del mod">
          <ac:chgData name="Jonathan Loo" userId="d2d72d48b56f45d8" providerId="LiveId" clId="{B816A1F6-97B7-4ACD-A812-B0A1120B03B6}" dt="2020-11-23T10:19:14.579" v="19526" actId="478"/>
          <ac:spMkLst>
            <pc:docMk/>
            <pc:sldMk cId="858896444" sldId="539"/>
            <ac:spMk id="495" creationId="{32446D65-6529-4E47-ACAE-144DB60FEDC1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505" creationId="{A1B3E253-D51A-492A-9DDA-7C9EB5A2C662}"/>
          </ac:spMkLst>
        </pc:spChg>
        <pc:spChg chg="del">
          <ac:chgData name="Jonathan Loo" userId="d2d72d48b56f45d8" providerId="LiveId" clId="{B816A1F6-97B7-4ACD-A812-B0A1120B03B6}" dt="2020-11-21T21:29:08.553" v="15653" actId="478"/>
          <ac:spMkLst>
            <pc:docMk/>
            <pc:sldMk cId="858896444" sldId="539"/>
            <ac:spMk id="526" creationId="{485C5CC1-C3E8-47D1-9860-0ABF0B41EA6D}"/>
          </ac:spMkLst>
        </pc:spChg>
        <pc:spChg chg="mod">
          <ac:chgData name="Jonathan Loo" userId="d2d72d48b56f45d8" providerId="LiveId" clId="{B816A1F6-97B7-4ACD-A812-B0A1120B03B6}" dt="2020-11-21T21:52:48.599" v="16165" actId="1037"/>
          <ac:spMkLst>
            <pc:docMk/>
            <pc:sldMk cId="858896444" sldId="539"/>
            <ac:spMk id="565" creationId="{C9E649A2-FC50-4258-9BD6-812D2E450415}"/>
          </ac:spMkLst>
        </pc:spChg>
        <pc:spChg chg="mod">
          <ac:chgData name="Jonathan Loo" userId="d2d72d48b56f45d8" providerId="LiveId" clId="{B816A1F6-97B7-4ACD-A812-B0A1120B03B6}" dt="2020-11-21T22:18:54.405" v="17295" actId="20577"/>
          <ac:spMkLst>
            <pc:docMk/>
            <pc:sldMk cId="858896444" sldId="539"/>
            <ac:spMk id="567" creationId="{3F2DB013-6D52-42C4-8B2B-00D15C5A3210}"/>
          </ac:spMkLst>
        </pc:spChg>
        <pc:spChg chg="mod">
          <ac:chgData name="Jonathan Loo" userId="d2d72d48b56f45d8" providerId="LiveId" clId="{B816A1F6-97B7-4ACD-A812-B0A1120B03B6}" dt="2020-11-21T22:19:00.330" v="17301" actId="20577"/>
          <ac:spMkLst>
            <pc:docMk/>
            <pc:sldMk cId="858896444" sldId="539"/>
            <ac:spMk id="569" creationId="{B65DA2F6-A045-4DAC-99A9-792B7B27BD39}"/>
          </ac:spMkLst>
        </pc:spChg>
        <pc:spChg chg="mod">
          <ac:chgData name="Jonathan Loo" userId="d2d72d48b56f45d8" providerId="LiveId" clId="{B816A1F6-97B7-4ACD-A812-B0A1120B03B6}" dt="2020-11-21T22:19:05.238" v="17307" actId="20577"/>
          <ac:spMkLst>
            <pc:docMk/>
            <pc:sldMk cId="858896444" sldId="539"/>
            <ac:spMk id="571" creationId="{07D4222A-E6DA-4F6D-A82D-7D178E41AA85}"/>
          </ac:spMkLst>
        </pc:spChg>
        <pc:spChg chg="mod">
          <ac:chgData name="Jonathan Loo" userId="d2d72d48b56f45d8" providerId="LiveId" clId="{B816A1F6-97B7-4ACD-A812-B0A1120B03B6}" dt="2020-11-21T22:19:09.158" v="17313" actId="20577"/>
          <ac:spMkLst>
            <pc:docMk/>
            <pc:sldMk cId="858896444" sldId="539"/>
            <ac:spMk id="573" creationId="{3F99C712-B628-4F6A-B4F8-DFC69BCF3831}"/>
          </ac:spMkLst>
        </pc:spChg>
        <pc:spChg chg="mod">
          <ac:chgData name="Jonathan Loo" userId="d2d72d48b56f45d8" providerId="LiveId" clId="{B816A1F6-97B7-4ACD-A812-B0A1120B03B6}" dt="2020-11-21T22:19:24.724" v="17319" actId="20577"/>
          <ac:spMkLst>
            <pc:docMk/>
            <pc:sldMk cId="858896444" sldId="539"/>
            <ac:spMk id="575" creationId="{3D58ADE1-A314-45AF-AE54-D6F3E78C68BC}"/>
          </ac:spMkLst>
        </pc:sp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14" creationId="{3DFC1526-37E5-421F-B1F9-BE1D8B2AD21B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17" creationId="{80C6FF9E-8FF8-4CB3-A27A-A2FD8129C115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21" creationId="{B46E949D-0BC2-4B69-8753-61D0E9F2D4D9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23" creationId="{FD92BC42-8EBC-4EBB-88E4-39D26BA21FF7}"/>
          </ac:picMkLst>
        </pc:picChg>
        <pc:picChg chg="add del mod">
          <ac:chgData name="Jonathan Loo" userId="d2d72d48b56f45d8" providerId="LiveId" clId="{B816A1F6-97B7-4ACD-A812-B0A1120B03B6}" dt="2020-11-23T10:19:14.579" v="19526" actId="478"/>
          <ac:picMkLst>
            <pc:docMk/>
            <pc:sldMk cId="858896444" sldId="539"/>
            <ac:picMk id="25" creationId="{6691CDEC-53C5-4E47-81C8-4432BE980481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26" creationId="{D859AA83-B3A6-43DB-B1CB-EB2E313F9CFF}"/>
          </ac:picMkLst>
        </pc:picChg>
        <pc:picChg chg="add del mod">
          <ac:chgData name="Jonathan Loo" userId="d2d72d48b56f45d8" providerId="LiveId" clId="{B816A1F6-97B7-4ACD-A812-B0A1120B03B6}" dt="2020-11-23T10:19:14.579" v="19526" actId="478"/>
          <ac:picMkLst>
            <pc:docMk/>
            <pc:sldMk cId="858896444" sldId="539"/>
            <ac:picMk id="27" creationId="{A6867850-CC71-459B-9226-3E1EA93EC240}"/>
          </ac:picMkLst>
        </pc:picChg>
        <pc:picChg chg="add del mod">
          <ac:chgData name="Jonathan Loo" userId="d2d72d48b56f45d8" providerId="LiveId" clId="{B816A1F6-97B7-4ACD-A812-B0A1120B03B6}" dt="2020-11-23T10:19:14.579" v="19526" actId="478"/>
          <ac:picMkLst>
            <pc:docMk/>
            <pc:sldMk cId="858896444" sldId="539"/>
            <ac:picMk id="28" creationId="{497432C5-7131-4011-9E92-27D46CDAD934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29" creationId="{60C987D3-3919-42BE-B2C4-7726DD68FDA7}"/>
          </ac:picMkLst>
        </pc:picChg>
        <pc:picChg chg="add del mod">
          <ac:chgData name="Jonathan Loo" userId="d2d72d48b56f45d8" providerId="LiveId" clId="{B816A1F6-97B7-4ACD-A812-B0A1120B03B6}" dt="2020-11-23T10:19:14.579" v="19526" actId="478"/>
          <ac:picMkLst>
            <pc:docMk/>
            <pc:sldMk cId="858896444" sldId="539"/>
            <ac:picMk id="30" creationId="{8E992A7F-7123-4B0A-BBB8-31F7507DAD36}"/>
          </ac:picMkLst>
        </pc:picChg>
        <pc:picChg chg="add del mod">
          <ac:chgData name="Jonathan Loo" userId="d2d72d48b56f45d8" providerId="LiveId" clId="{B816A1F6-97B7-4ACD-A812-B0A1120B03B6}" dt="2020-11-23T10:19:14.579" v="19526" actId="478"/>
          <ac:picMkLst>
            <pc:docMk/>
            <pc:sldMk cId="858896444" sldId="539"/>
            <ac:picMk id="31" creationId="{F800AAAF-FCE9-4CEC-A83D-DE78E7216678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32" creationId="{9D2FEB92-117B-41A1-B1C5-24870E4826C4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35" creationId="{D481F73E-5BC8-440B-B57C-B2E38A23A182}"/>
          </ac:picMkLst>
        </pc:picChg>
        <pc:picChg chg="add del mod">
          <ac:chgData name="Jonathan Loo" userId="d2d72d48b56f45d8" providerId="LiveId" clId="{B816A1F6-97B7-4ACD-A812-B0A1120B03B6}" dt="2020-11-23T10:19:14.579" v="19526" actId="478"/>
          <ac:picMkLst>
            <pc:docMk/>
            <pc:sldMk cId="858896444" sldId="539"/>
            <ac:picMk id="36" creationId="{9494190A-B1CF-4B25-9279-98C6D3B7351B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37" creationId="{6B8AB474-FB3E-4616-9CFB-222CD8B82C72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39" creationId="{1D6F183B-8F6C-40A4-8287-829372A16E42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41" creationId="{3888E04F-F0D5-435C-B1D4-4BB0A93CF47B}"/>
          </ac:picMkLst>
        </pc:picChg>
        <pc:picChg chg="add del mod">
          <ac:chgData name="Jonathan Loo" userId="d2d72d48b56f45d8" providerId="LiveId" clId="{B816A1F6-97B7-4ACD-A812-B0A1120B03B6}" dt="2020-11-21T21:29:20.558" v="15656" actId="478"/>
          <ac:picMkLst>
            <pc:docMk/>
            <pc:sldMk cId="858896444" sldId="539"/>
            <ac:picMk id="46" creationId="{C666F638-42AA-43E5-AF05-5380687B7CE7}"/>
          </ac:picMkLst>
        </pc:picChg>
        <pc:picChg chg="add del mod">
          <ac:chgData name="Jonathan Loo" userId="d2d72d48b56f45d8" providerId="LiveId" clId="{B816A1F6-97B7-4ACD-A812-B0A1120B03B6}" dt="2020-11-23T10:19:14.579" v="19526" actId="478"/>
          <ac:picMkLst>
            <pc:docMk/>
            <pc:sldMk cId="858896444" sldId="539"/>
            <ac:picMk id="47" creationId="{53BC7A85-A9B0-4F65-83F5-C11753B0B62B}"/>
          </ac:picMkLst>
        </pc:picChg>
        <pc:picChg chg="add del mod">
          <ac:chgData name="Jonathan Loo" userId="d2d72d48b56f45d8" providerId="LiveId" clId="{B816A1F6-97B7-4ACD-A812-B0A1120B03B6}" dt="2020-11-23T10:19:14.579" v="19526" actId="478"/>
          <ac:picMkLst>
            <pc:docMk/>
            <pc:sldMk cId="858896444" sldId="539"/>
            <ac:picMk id="48" creationId="{50F13608-8B90-45E7-8E91-531A4D77C8A6}"/>
          </ac:picMkLst>
        </pc:picChg>
        <pc:picChg chg="add del mod">
          <ac:chgData name="Jonathan Loo" userId="d2d72d48b56f45d8" providerId="LiveId" clId="{B816A1F6-97B7-4ACD-A812-B0A1120B03B6}" dt="2020-11-21T21:29:27.150" v="15664" actId="478"/>
          <ac:picMkLst>
            <pc:docMk/>
            <pc:sldMk cId="858896444" sldId="539"/>
            <ac:picMk id="49" creationId="{D6B2421A-9115-4B08-955E-FB41D686B790}"/>
          </ac:picMkLst>
        </pc:picChg>
        <pc:picChg chg="add del mod">
          <ac:chgData name="Jonathan Loo" userId="d2d72d48b56f45d8" providerId="LiveId" clId="{B816A1F6-97B7-4ACD-A812-B0A1120B03B6}" dt="2020-11-21T21:29:25.968" v="15663" actId="478"/>
          <ac:picMkLst>
            <pc:docMk/>
            <pc:sldMk cId="858896444" sldId="539"/>
            <ac:picMk id="50" creationId="{C0598368-8333-4BB0-ACD4-A5B395FDB5C3}"/>
          </ac:picMkLst>
        </pc:picChg>
        <pc:picChg chg="add del mod">
          <ac:chgData name="Jonathan Loo" userId="d2d72d48b56f45d8" providerId="LiveId" clId="{B816A1F6-97B7-4ACD-A812-B0A1120B03B6}" dt="2020-11-21T21:29:24.394" v="15660" actId="478"/>
          <ac:picMkLst>
            <pc:docMk/>
            <pc:sldMk cId="858896444" sldId="539"/>
            <ac:picMk id="51" creationId="{EF2A6869-F93B-458A-B5A8-5A4DA84C1ADB}"/>
          </ac:picMkLst>
        </pc:picChg>
        <pc:picChg chg="add del mod">
          <ac:chgData name="Jonathan Loo" userId="d2d72d48b56f45d8" providerId="LiveId" clId="{B816A1F6-97B7-4ACD-A812-B0A1120B03B6}" dt="2020-11-21T21:29:23.748" v="15659" actId="478"/>
          <ac:picMkLst>
            <pc:docMk/>
            <pc:sldMk cId="858896444" sldId="539"/>
            <ac:picMk id="52" creationId="{120B7467-3626-454C-90FD-7977754074B0}"/>
          </ac:picMkLst>
        </pc:picChg>
        <pc:picChg chg="add del mod">
          <ac:chgData name="Jonathan Loo" userId="d2d72d48b56f45d8" providerId="LiveId" clId="{B816A1F6-97B7-4ACD-A812-B0A1120B03B6}" dt="2020-11-21T21:29:25.320" v="15661" actId="478"/>
          <ac:picMkLst>
            <pc:docMk/>
            <pc:sldMk cId="858896444" sldId="539"/>
            <ac:picMk id="53" creationId="{F394C270-BC19-476E-A7EA-3D365765DD23}"/>
          </ac:picMkLst>
        </pc:picChg>
        <pc:picChg chg="add del mod">
          <ac:chgData name="Jonathan Loo" userId="d2d72d48b56f45d8" providerId="LiveId" clId="{B816A1F6-97B7-4ACD-A812-B0A1120B03B6}" dt="2020-11-23T10:19:14.579" v="19526" actId="478"/>
          <ac:picMkLst>
            <pc:docMk/>
            <pc:sldMk cId="858896444" sldId="539"/>
            <ac:picMk id="60" creationId="{BF71187E-725D-44D7-BE32-3D4724A29A2B}"/>
          </ac:picMkLst>
        </pc:picChg>
        <pc:picChg chg="add del mod">
          <ac:chgData name="Jonathan Loo" userId="d2d72d48b56f45d8" providerId="LiveId" clId="{B816A1F6-97B7-4ACD-A812-B0A1120B03B6}" dt="2020-11-23T10:19:14.579" v="19526" actId="478"/>
          <ac:picMkLst>
            <pc:docMk/>
            <pc:sldMk cId="858896444" sldId="539"/>
            <ac:picMk id="61" creationId="{E742442A-6BCA-4745-B9B8-8EE9FA6D489A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425" creationId="{AAA9389B-0C6F-4922-B0D4-E50002BF8757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429" creationId="{767787F9-F35F-470C-BA20-C6C75CD276B3}"/>
          </ac:picMkLst>
        </pc:picChg>
        <pc:picChg chg="del">
          <ac:chgData name="Jonathan Loo" userId="d2d72d48b56f45d8" providerId="LiveId" clId="{B816A1F6-97B7-4ACD-A812-B0A1120B03B6}" dt="2020-11-21T21:29:08.553" v="15653" actId="478"/>
          <ac:picMkLst>
            <pc:docMk/>
            <pc:sldMk cId="858896444" sldId="539"/>
            <ac:picMk id="466" creationId="{D7934DC8-6A0A-4948-986D-12FA7FD427B8}"/>
          </ac:picMkLst>
        </pc:picChg>
        <pc:picChg chg="del">
          <ac:chgData name="Jonathan Loo" userId="d2d72d48b56f45d8" providerId="LiveId" clId="{B816A1F6-97B7-4ACD-A812-B0A1120B03B6}" dt="2020-11-21T21:29:08.553" v="15653" actId="478"/>
          <ac:picMkLst>
            <pc:docMk/>
            <pc:sldMk cId="858896444" sldId="539"/>
            <ac:picMk id="468" creationId="{9ECEEF9B-2E6A-4EF4-B507-B74D76CE23FF}"/>
          </ac:picMkLst>
        </pc:picChg>
        <pc:picChg chg="del">
          <ac:chgData name="Jonathan Loo" userId="d2d72d48b56f45d8" providerId="LiveId" clId="{B816A1F6-97B7-4ACD-A812-B0A1120B03B6}" dt="2020-11-21T21:29:08.553" v="15653" actId="478"/>
          <ac:picMkLst>
            <pc:docMk/>
            <pc:sldMk cId="858896444" sldId="539"/>
            <ac:picMk id="469" creationId="{49E5A00A-71EC-4854-AC78-0E583D5B3384}"/>
          </ac:picMkLst>
        </pc:picChg>
        <pc:picChg chg="del">
          <ac:chgData name="Jonathan Loo" userId="d2d72d48b56f45d8" providerId="LiveId" clId="{B816A1F6-97B7-4ACD-A812-B0A1120B03B6}" dt="2020-11-21T21:29:08.553" v="15653" actId="478"/>
          <ac:picMkLst>
            <pc:docMk/>
            <pc:sldMk cId="858896444" sldId="539"/>
            <ac:picMk id="470" creationId="{E473F7DE-3E4D-4E18-804D-8A702A0D71DF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471" creationId="{974EA368-471D-467A-9C7F-9DED8B5881C9}"/>
          </ac:picMkLst>
        </pc:picChg>
        <pc:picChg chg="del">
          <ac:chgData name="Jonathan Loo" userId="d2d72d48b56f45d8" providerId="LiveId" clId="{B816A1F6-97B7-4ACD-A812-B0A1120B03B6}" dt="2020-11-21T21:29:08.553" v="15653" actId="478"/>
          <ac:picMkLst>
            <pc:docMk/>
            <pc:sldMk cId="858896444" sldId="539"/>
            <ac:picMk id="472" creationId="{AEF4CD71-2658-4FFC-AC49-4524BBD8C751}"/>
          </ac:picMkLst>
        </pc:picChg>
        <pc:picChg chg="del">
          <ac:chgData name="Jonathan Loo" userId="d2d72d48b56f45d8" providerId="LiveId" clId="{B816A1F6-97B7-4ACD-A812-B0A1120B03B6}" dt="2020-11-21T21:29:08.553" v="15653" actId="478"/>
          <ac:picMkLst>
            <pc:docMk/>
            <pc:sldMk cId="858896444" sldId="539"/>
            <ac:picMk id="475" creationId="{A474FFBE-4C34-4413-AE84-DDBE1A00CAAE}"/>
          </ac:picMkLst>
        </pc:picChg>
        <pc:picChg chg="del">
          <ac:chgData name="Jonathan Loo" userId="d2d72d48b56f45d8" providerId="LiveId" clId="{B816A1F6-97B7-4ACD-A812-B0A1120B03B6}" dt="2020-11-21T21:29:08.553" v="15653" actId="478"/>
          <ac:picMkLst>
            <pc:docMk/>
            <pc:sldMk cId="858896444" sldId="539"/>
            <ac:picMk id="483" creationId="{304B5267-8895-4A30-AB18-FEAB35542450}"/>
          </ac:picMkLst>
        </pc:picChg>
        <pc:picChg chg="del">
          <ac:chgData name="Jonathan Loo" userId="d2d72d48b56f45d8" providerId="LiveId" clId="{B816A1F6-97B7-4ACD-A812-B0A1120B03B6}" dt="2020-11-21T21:29:08.553" v="15653" actId="478"/>
          <ac:picMkLst>
            <pc:docMk/>
            <pc:sldMk cId="858896444" sldId="539"/>
            <ac:picMk id="484" creationId="{24D8AE09-03D3-467E-B820-708055642D81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487" creationId="{9C5F4AEC-FF47-42B1-ACFE-74AC33565135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489" creationId="{414C83C8-6700-44CC-ABA7-81CF3A47F455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491" creationId="{317EF672-BB05-476E-B018-69D95B603A58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493" creationId="{0293F892-A43A-4222-B9CC-9B1CDD537E16}"/>
          </ac:picMkLst>
        </pc:picChg>
        <pc:picChg chg="del mod">
          <ac:chgData name="Jonathan Loo" userId="d2d72d48b56f45d8" providerId="LiveId" clId="{B816A1F6-97B7-4ACD-A812-B0A1120B03B6}" dt="2020-11-23T10:19:14.579" v="19526" actId="478"/>
          <ac:picMkLst>
            <pc:docMk/>
            <pc:sldMk cId="858896444" sldId="539"/>
            <ac:picMk id="504" creationId="{1005B653-6B4B-4B3E-93D0-B2EA6AB41C2C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522" creationId="{A59CE6B1-3FC6-4F19-A556-AD5655A6BBD4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533" creationId="{71A7E807-B182-43B8-885F-36164A716554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535" creationId="{6E6BFEA0-EC11-4444-AE44-1876F416B5E8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537" creationId="{BE62E132-9751-421B-B6A6-9AEE27D4CD7B}"/>
          </ac:picMkLst>
        </pc:picChg>
        <pc:picChg chg="add del mod">
          <ac:chgData name="Jonathan Loo" userId="d2d72d48b56f45d8" providerId="LiveId" clId="{B816A1F6-97B7-4ACD-A812-B0A1120B03B6}" dt="2020-11-22T15:04:26.789" v="17743" actId="478"/>
          <ac:picMkLst>
            <pc:docMk/>
            <pc:sldMk cId="858896444" sldId="539"/>
            <ac:picMk id="538" creationId="{82BE686D-2975-486E-8DBD-74C2EAB4F919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539" creationId="{B63B88A8-BB3A-49D3-B85D-193F13EC805B}"/>
          </ac:picMkLst>
        </pc:picChg>
        <pc:picChg chg="del mod ord">
          <ac:chgData name="Jonathan Loo" userId="d2d72d48b56f45d8" providerId="LiveId" clId="{B816A1F6-97B7-4ACD-A812-B0A1120B03B6}" dt="2020-11-22T15:06:37.018" v="17761" actId="478"/>
          <ac:picMkLst>
            <pc:docMk/>
            <pc:sldMk cId="858896444" sldId="539"/>
            <ac:picMk id="541" creationId="{BF1EF3E1-2A30-4037-8E54-4547A59CC9BE}"/>
          </ac:picMkLst>
        </pc:picChg>
        <pc:picChg chg="mod ord">
          <ac:chgData name="Jonathan Loo" userId="d2d72d48b56f45d8" providerId="LiveId" clId="{B816A1F6-97B7-4ACD-A812-B0A1120B03B6}" dt="2020-11-22T15:06:37.020" v="17763" actId="962"/>
          <ac:picMkLst>
            <pc:docMk/>
            <pc:sldMk cId="858896444" sldId="539"/>
            <ac:picMk id="543" creationId="{F3AD84B0-C581-4F4B-A5B0-9A8958335E2E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545" creationId="{651B9527-E6E1-496F-B67B-6821B18BF464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547" creationId="{8F471765-BF48-4CFA-991A-CF67B987F2EB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549" creationId="{7D24E602-AD16-422B-A8C7-F34B49CA8287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551" creationId="{C3E46A47-13E5-4DE3-82E5-3B466F4C120A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553" creationId="{0C4488CB-78FB-40D3-9436-09DFA0CE7816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557" creationId="{88366AAA-C4DE-47CC-BCCF-1DC4903711FA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559" creationId="{FDD2BB2F-EDF0-4F1D-9C08-976D1E7A1F54}"/>
          </ac:picMkLst>
        </pc:picChg>
        <pc:picChg chg="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561" creationId="{F43DD1C3-9425-40E5-8978-20D20458D239}"/>
          </ac:picMkLst>
        </pc:picChg>
        <pc:picChg chg="add del mod">
          <ac:chgData name="Jonathan Loo" userId="d2d72d48b56f45d8" providerId="LiveId" clId="{B816A1F6-97B7-4ACD-A812-B0A1120B03B6}" dt="2020-11-21T21:42:19.257" v="16053" actId="478"/>
          <ac:picMkLst>
            <pc:docMk/>
            <pc:sldMk cId="858896444" sldId="539"/>
            <ac:picMk id="15362" creationId="{DF802C7B-52DE-437D-B642-C9EA6F113E75}"/>
          </ac:picMkLst>
        </pc:picChg>
        <pc:picChg chg="add del mod">
          <ac:chgData name="Jonathan Loo" userId="d2d72d48b56f45d8" providerId="LiveId" clId="{B816A1F6-97B7-4ACD-A812-B0A1120B03B6}" dt="2020-11-21T21:42:20.062" v="16054" actId="478"/>
          <ac:picMkLst>
            <pc:docMk/>
            <pc:sldMk cId="858896444" sldId="539"/>
            <ac:picMk id="15364" creationId="{CD578E3F-23AA-45BB-ABA8-A1E070CC0D7A}"/>
          </ac:picMkLst>
        </pc:picChg>
        <pc:picChg chg="add del mod">
          <ac:chgData name="Jonathan Loo" userId="d2d72d48b56f45d8" providerId="LiveId" clId="{B816A1F6-97B7-4ACD-A812-B0A1120B03B6}" dt="2020-11-21T21:50:24.373" v="16114" actId="478"/>
          <ac:picMkLst>
            <pc:docMk/>
            <pc:sldMk cId="858896444" sldId="539"/>
            <ac:picMk id="15366" creationId="{C3E5A06B-E972-4667-AAC5-AEC2E4C1E9F7}"/>
          </ac:picMkLst>
        </pc:picChg>
        <pc:picChg chg="add mod">
          <ac:chgData name="Jonathan Loo" userId="d2d72d48b56f45d8" providerId="LiveId" clId="{B816A1F6-97B7-4ACD-A812-B0A1120B03B6}" dt="2020-11-22T15:03:53.495" v="17728"/>
          <ac:picMkLst>
            <pc:docMk/>
            <pc:sldMk cId="858896444" sldId="539"/>
            <ac:picMk id="15368" creationId="{EAE4459B-9278-4053-AE95-E4D3D37C6601}"/>
          </ac:picMkLst>
        </pc:picChg>
        <pc:picChg chg="add del mod">
          <ac:chgData name="Jonathan Loo" userId="d2d72d48b56f45d8" providerId="LiveId" clId="{B816A1F6-97B7-4ACD-A812-B0A1120B03B6}" dt="2020-11-21T21:50:10.927" v="16111" actId="478"/>
          <ac:picMkLst>
            <pc:docMk/>
            <pc:sldMk cId="858896444" sldId="539"/>
            <ac:picMk id="15370" creationId="{5A57142D-4F06-40EC-BBEC-878870B132A5}"/>
          </ac:picMkLst>
        </pc:picChg>
        <pc:picChg chg="add 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15372" creationId="{CFECF2DD-E4BE-4409-BBE9-2FA75716C3B8}"/>
          </ac:picMkLst>
        </pc:picChg>
        <pc:picChg chg="add mod">
          <ac:chgData name="Jonathan Loo" userId="d2d72d48b56f45d8" providerId="LiveId" clId="{B816A1F6-97B7-4ACD-A812-B0A1120B03B6}" dt="2020-11-21T21:52:48.599" v="16165" actId="1037"/>
          <ac:picMkLst>
            <pc:docMk/>
            <pc:sldMk cId="858896444" sldId="539"/>
            <ac:picMk id="15374" creationId="{0BCB4426-E17D-4828-8332-31422101096B}"/>
          </ac:picMkLst>
        </pc:picChg>
        <pc:picChg chg="add del mod">
          <ac:chgData name="Jonathan Loo" userId="d2d72d48b56f45d8" providerId="LiveId" clId="{B816A1F6-97B7-4ACD-A812-B0A1120B03B6}" dt="2020-11-21T21:51:01.096" v="16128" actId="478"/>
          <ac:picMkLst>
            <pc:docMk/>
            <pc:sldMk cId="858896444" sldId="539"/>
            <ac:picMk id="15376" creationId="{12985DAE-F79D-453F-8E6C-5E8872D2C61A}"/>
          </ac:picMkLst>
        </pc:picChg>
        <pc:picChg chg="add mod">
          <ac:chgData name="Jonathan Loo" userId="d2d72d48b56f45d8" providerId="LiveId" clId="{B816A1F6-97B7-4ACD-A812-B0A1120B03B6}" dt="2020-11-22T15:03:53.497" v="17729"/>
          <ac:picMkLst>
            <pc:docMk/>
            <pc:sldMk cId="858896444" sldId="539"/>
            <ac:picMk id="15378" creationId="{82AB1AF4-FF4F-4A90-AAC9-094153ED3899}"/>
          </ac:picMkLst>
        </pc:picChg>
        <pc:cxnChg chg="add mod">
          <ac:chgData name="Jonathan Loo" userId="d2d72d48b56f45d8" providerId="LiveId" clId="{B816A1F6-97B7-4ACD-A812-B0A1120B03B6}" dt="2020-11-21T22:01:48.979" v="16204" actId="14100"/>
          <ac:cxnSpMkLst>
            <pc:docMk/>
            <pc:sldMk cId="858896444" sldId="539"/>
            <ac:cxnSpMk id="223" creationId="{34F60A23-4FCB-408C-A29C-AF6E3DFC2E9F}"/>
          </ac:cxnSpMkLst>
        </pc:cxnChg>
        <pc:cxnChg chg="add mod">
          <ac:chgData name="Jonathan Loo" userId="d2d72d48b56f45d8" providerId="LiveId" clId="{B816A1F6-97B7-4ACD-A812-B0A1120B03B6}" dt="2020-11-21T22:01:55.342" v="16207" actId="14100"/>
          <ac:cxnSpMkLst>
            <pc:docMk/>
            <pc:sldMk cId="858896444" sldId="539"/>
            <ac:cxnSpMk id="226" creationId="{C4689241-AB1F-4AC8-B0F0-D2AB6EC4764A}"/>
          </ac:cxnSpMkLst>
        </pc:cxnChg>
        <pc:cxnChg chg="add mod">
          <ac:chgData name="Jonathan Loo" userId="d2d72d48b56f45d8" providerId="LiveId" clId="{B816A1F6-97B7-4ACD-A812-B0A1120B03B6}" dt="2020-11-21T22:04:19.456" v="16260" actId="1036"/>
          <ac:cxnSpMkLst>
            <pc:docMk/>
            <pc:sldMk cId="858896444" sldId="539"/>
            <ac:cxnSpMk id="229" creationId="{BB7AC6B9-E8B8-4090-9627-91F3D6CF894B}"/>
          </ac:cxnSpMkLst>
        </pc:cxnChg>
        <pc:cxnChg chg="add del mod">
          <ac:chgData name="Jonathan Loo" userId="d2d72d48b56f45d8" providerId="LiveId" clId="{B816A1F6-97B7-4ACD-A812-B0A1120B03B6}" dt="2020-11-21T22:03:54.759" v="16251" actId="478"/>
          <ac:cxnSpMkLst>
            <pc:docMk/>
            <pc:sldMk cId="858896444" sldId="539"/>
            <ac:cxnSpMk id="232" creationId="{C36B37FE-A129-471A-B2A8-386216FA1489}"/>
          </ac:cxnSpMkLst>
        </pc:cxnChg>
        <pc:cxnChg chg="add mod">
          <ac:chgData name="Jonathan Loo" userId="d2d72d48b56f45d8" providerId="LiveId" clId="{B816A1F6-97B7-4ACD-A812-B0A1120B03B6}" dt="2020-11-21T22:02:36.247" v="16224" actId="14100"/>
          <ac:cxnSpMkLst>
            <pc:docMk/>
            <pc:sldMk cId="858896444" sldId="539"/>
            <ac:cxnSpMk id="236" creationId="{82A10DB1-CC36-42FB-8F27-8C974E436A1D}"/>
          </ac:cxnSpMkLst>
        </pc:cxnChg>
        <pc:cxnChg chg="add mod">
          <ac:chgData name="Jonathan Loo" userId="d2d72d48b56f45d8" providerId="LiveId" clId="{B816A1F6-97B7-4ACD-A812-B0A1120B03B6}" dt="2020-11-21T22:02:43.873" v="16227" actId="14100"/>
          <ac:cxnSpMkLst>
            <pc:docMk/>
            <pc:sldMk cId="858896444" sldId="539"/>
            <ac:cxnSpMk id="245" creationId="{A45DFD3A-1E87-42AA-A9D8-8E29FA3AD5FD}"/>
          </ac:cxnSpMkLst>
        </pc:cxnChg>
        <pc:cxnChg chg="add mod">
          <ac:chgData name="Jonathan Loo" userId="d2d72d48b56f45d8" providerId="LiveId" clId="{B816A1F6-97B7-4ACD-A812-B0A1120B03B6}" dt="2020-11-21T22:04:19.456" v="16260" actId="1036"/>
          <ac:cxnSpMkLst>
            <pc:docMk/>
            <pc:sldMk cId="858896444" sldId="539"/>
            <ac:cxnSpMk id="248" creationId="{D44C02CF-0182-4D92-BCDD-06A53EC50A8E}"/>
          </ac:cxnSpMkLst>
        </pc:cxnChg>
        <pc:cxnChg chg="add mod">
          <ac:chgData name="Jonathan Loo" userId="d2d72d48b56f45d8" providerId="LiveId" clId="{B816A1F6-97B7-4ACD-A812-B0A1120B03B6}" dt="2020-11-21T22:03:04.029" v="16233" actId="14100"/>
          <ac:cxnSpMkLst>
            <pc:docMk/>
            <pc:sldMk cId="858896444" sldId="539"/>
            <ac:cxnSpMk id="251" creationId="{59509718-3113-439F-ADF9-7D3E74BDE470}"/>
          </ac:cxnSpMkLst>
        </pc:cxnChg>
        <pc:cxnChg chg="add mod">
          <ac:chgData name="Jonathan Loo" userId="d2d72d48b56f45d8" providerId="LiveId" clId="{B816A1F6-97B7-4ACD-A812-B0A1120B03B6}" dt="2020-11-21T22:03:16.445" v="16238" actId="14100"/>
          <ac:cxnSpMkLst>
            <pc:docMk/>
            <pc:sldMk cId="858896444" sldId="539"/>
            <ac:cxnSpMk id="254" creationId="{0F8800D3-42B3-4B11-9CF4-F8807879930B}"/>
          </ac:cxnSpMkLst>
        </pc:cxnChg>
        <pc:cxnChg chg="add mod">
          <ac:chgData name="Jonathan Loo" userId="d2d72d48b56f45d8" providerId="LiveId" clId="{B816A1F6-97B7-4ACD-A812-B0A1120B03B6}" dt="2020-11-21T22:04:34.889" v="16265" actId="14100"/>
          <ac:cxnSpMkLst>
            <pc:docMk/>
            <pc:sldMk cId="858896444" sldId="539"/>
            <ac:cxnSpMk id="259" creationId="{36129213-4917-4538-A3CC-8ECEB59A611D}"/>
          </ac:cxnSpMkLst>
        </pc:cxnChg>
        <pc:cxnChg chg="add mod">
          <ac:chgData name="Jonathan Loo" userId="d2d72d48b56f45d8" providerId="LiveId" clId="{B816A1F6-97B7-4ACD-A812-B0A1120B03B6}" dt="2020-11-21T22:03:58.872" v="16253" actId="1076"/>
          <ac:cxnSpMkLst>
            <pc:docMk/>
            <pc:sldMk cId="858896444" sldId="539"/>
            <ac:cxnSpMk id="262" creationId="{86C87F7A-FCA4-4AFE-BA4A-EA153C6D2A4F}"/>
          </ac:cxnSpMkLst>
        </pc:cxnChg>
        <pc:cxnChg chg="add mod">
          <ac:chgData name="Jonathan Loo" userId="d2d72d48b56f45d8" providerId="LiveId" clId="{B816A1F6-97B7-4ACD-A812-B0A1120B03B6}" dt="2020-11-21T22:03:37.887" v="16249" actId="14100"/>
          <ac:cxnSpMkLst>
            <pc:docMk/>
            <pc:sldMk cId="858896444" sldId="539"/>
            <ac:cxnSpMk id="265" creationId="{36F7445B-888C-4129-8AEB-8C229FC172EF}"/>
          </ac:cxnSpMkLst>
        </pc:cxnChg>
        <pc:cxnChg chg="add mod">
          <ac:chgData name="Jonathan Loo" userId="d2d72d48b56f45d8" providerId="LiveId" clId="{B816A1F6-97B7-4ACD-A812-B0A1120B03B6}" dt="2020-11-21T22:04:40.730" v="16268" actId="14100"/>
          <ac:cxnSpMkLst>
            <pc:docMk/>
            <pc:sldMk cId="858896444" sldId="539"/>
            <ac:cxnSpMk id="270" creationId="{9B589680-E50B-466F-BF87-4F22E35A033A}"/>
          </ac:cxnSpMkLst>
        </pc:cxnChg>
        <pc:cxnChg chg="add mod">
          <ac:chgData name="Jonathan Loo" userId="d2d72d48b56f45d8" providerId="LiveId" clId="{B816A1F6-97B7-4ACD-A812-B0A1120B03B6}" dt="2020-11-21T22:04:28.954" v="16264" actId="14100"/>
          <ac:cxnSpMkLst>
            <pc:docMk/>
            <pc:sldMk cId="858896444" sldId="539"/>
            <ac:cxnSpMk id="273" creationId="{C0B69C5D-9F5A-4BA8-B116-C655A41C4579}"/>
          </ac:cxnSpMkLst>
        </pc:cxnChg>
        <pc:cxnChg chg="add mod">
          <ac:chgData name="Jonathan Loo" userId="d2d72d48b56f45d8" providerId="LiveId" clId="{B816A1F6-97B7-4ACD-A812-B0A1120B03B6}" dt="2020-11-21T22:01:39.057" v="16201" actId="1582"/>
          <ac:cxnSpMkLst>
            <pc:docMk/>
            <pc:sldMk cId="858896444" sldId="539"/>
            <ac:cxnSpMk id="453" creationId="{B41C29C1-9686-444B-BE41-3090F1F7E371}"/>
          </ac:cxnSpMkLst>
        </pc:cxnChg>
      </pc:sldChg>
      <pc:sldChg chg="addSp new del">
        <pc:chgData name="Jonathan Loo" userId="d2d72d48b56f45d8" providerId="LiveId" clId="{B816A1F6-97B7-4ACD-A812-B0A1120B03B6}" dt="2020-11-26T10:44:57.383" v="57095" actId="47"/>
        <pc:sldMkLst>
          <pc:docMk/>
          <pc:sldMk cId="2822004977" sldId="540"/>
        </pc:sldMkLst>
        <pc:picChg chg="add">
          <ac:chgData name="Jonathan Loo" userId="d2d72d48b56f45d8" providerId="LiveId" clId="{B816A1F6-97B7-4ACD-A812-B0A1120B03B6}" dt="2020-11-22T15:00:48.069" v="17670"/>
          <ac:picMkLst>
            <pc:docMk/>
            <pc:sldMk cId="2822004977" sldId="540"/>
            <ac:picMk id="16386" creationId="{60153312-973B-4360-B5CE-639914BBBAA6}"/>
          </ac:picMkLst>
        </pc:picChg>
      </pc:sldChg>
      <pc:sldChg chg="modSp add del mod">
        <pc:chgData name="Jonathan Loo" userId="d2d72d48b56f45d8" providerId="LiveId" clId="{B816A1F6-97B7-4ACD-A812-B0A1120B03B6}" dt="2020-11-21T22:06:14.807" v="16463" actId="47"/>
        <pc:sldMkLst>
          <pc:docMk/>
          <pc:sldMk cId="66410809" sldId="541"/>
        </pc:sldMkLst>
        <pc:spChg chg="mod">
          <ac:chgData name="Jonathan Loo" userId="d2d72d48b56f45d8" providerId="LiveId" clId="{B816A1F6-97B7-4ACD-A812-B0A1120B03B6}" dt="2020-11-21T22:06:12.598" v="16462" actId="1038"/>
          <ac:spMkLst>
            <pc:docMk/>
            <pc:sldMk cId="66410809" sldId="541"/>
            <ac:spMk id="382" creationId="{56EFF94A-D2FA-415E-8959-90775DCF2A87}"/>
          </ac:spMkLst>
        </pc:spChg>
        <pc:spChg chg="mod">
          <ac:chgData name="Jonathan Loo" userId="d2d72d48b56f45d8" providerId="LiveId" clId="{B816A1F6-97B7-4ACD-A812-B0A1120B03B6}" dt="2020-11-21T22:06:12.598" v="16462" actId="1038"/>
          <ac:spMkLst>
            <pc:docMk/>
            <pc:sldMk cId="66410809" sldId="541"/>
            <ac:spMk id="384" creationId="{C474C8C1-954A-4F8D-BBDA-E832D345F956}"/>
          </ac:spMkLst>
        </pc:spChg>
        <pc:spChg chg="mod">
          <ac:chgData name="Jonathan Loo" userId="d2d72d48b56f45d8" providerId="LiveId" clId="{B816A1F6-97B7-4ACD-A812-B0A1120B03B6}" dt="2020-11-21T22:06:12.598" v="16462" actId="1038"/>
          <ac:spMkLst>
            <pc:docMk/>
            <pc:sldMk cId="66410809" sldId="541"/>
            <ac:spMk id="385" creationId="{4FAC99C5-0847-4107-81B7-5EBA8B1866D3}"/>
          </ac:spMkLst>
        </pc:spChg>
        <pc:spChg chg="mod">
          <ac:chgData name="Jonathan Loo" userId="d2d72d48b56f45d8" providerId="LiveId" clId="{B816A1F6-97B7-4ACD-A812-B0A1120B03B6}" dt="2020-11-21T22:06:12.598" v="16462" actId="1038"/>
          <ac:spMkLst>
            <pc:docMk/>
            <pc:sldMk cId="66410809" sldId="541"/>
            <ac:spMk id="386" creationId="{FBFF920F-124A-4F5E-9510-458ACC3EF9BA}"/>
          </ac:spMkLst>
        </pc:spChg>
        <pc:spChg chg="mod">
          <ac:chgData name="Jonathan Loo" userId="d2d72d48b56f45d8" providerId="LiveId" clId="{B816A1F6-97B7-4ACD-A812-B0A1120B03B6}" dt="2020-11-21T22:06:12.598" v="16462" actId="1038"/>
          <ac:spMkLst>
            <pc:docMk/>
            <pc:sldMk cId="66410809" sldId="541"/>
            <ac:spMk id="403" creationId="{8F6F1068-03AD-4D74-B48D-280FC8BA445A}"/>
          </ac:spMkLst>
        </pc:spChg>
        <pc:spChg chg="mod">
          <ac:chgData name="Jonathan Loo" userId="d2d72d48b56f45d8" providerId="LiveId" clId="{B816A1F6-97B7-4ACD-A812-B0A1120B03B6}" dt="2020-11-21T22:06:12.598" v="16462" actId="1038"/>
          <ac:spMkLst>
            <pc:docMk/>
            <pc:sldMk cId="66410809" sldId="541"/>
            <ac:spMk id="569" creationId="{B65DA2F6-A045-4DAC-99A9-792B7B27BD39}"/>
          </ac:spMkLst>
        </pc:spChg>
        <pc:picChg chg="mod">
          <ac:chgData name="Jonathan Loo" userId="d2d72d48b56f45d8" providerId="LiveId" clId="{B816A1F6-97B7-4ACD-A812-B0A1120B03B6}" dt="2020-11-21T22:06:12.598" v="16462" actId="1038"/>
          <ac:picMkLst>
            <pc:docMk/>
            <pc:sldMk cId="66410809" sldId="541"/>
            <ac:picMk id="491" creationId="{317EF672-BB05-476E-B018-69D95B603A58}"/>
          </ac:picMkLst>
        </pc:picChg>
        <pc:picChg chg="mod">
          <ac:chgData name="Jonathan Loo" userId="d2d72d48b56f45d8" providerId="LiveId" clId="{B816A1F6-97B7-4ACD-A812-B0A1120B03B6}" dt="2020-11-21T22:06:12.598" v="16462" actId="1038"/>
          <ac:picMkLst>
            <pc:docMk/>
            <pc:sldMk cId="66410809" sldId="541"/>
            <ac:picMk id="557" creationId="{88366AAA-C4DE-47CC-BCCF-1DC4903711FA}"/>
          </ac:picMkLst>
        </pc:picChg>
        <pc:picChg chg="mod">
          <ac:chgData name="Jonathan Loo" userId="d2d72d48b56f45d8" providerId="LiveId" clId="{B816A1F6-97B7-4ACD-A812-B0A1120B03B6}" dt="2020-11-21T22:06:12.598" v="16462" actId="1038"/>
          <ac:picMkLst>
            <pc:docMk/>
            <pc:sldMk cId="66410809" sldId="541"/>
            <ac:picMk id="559" creationId="{FDD2BB2F-EDF0-4F1D-9C08-976D1E7A1F54}"/>
          </ac:picMkLst>
        </pc:picChg>
        <pc:picChg chg="mod">
          <ac:chgData name="Jonathan Loo" userId="d2d72d48b56f45d8" providerId="LiveId" clId="{B816A1F6-97B7-4ACD-A812-B0A1120B03B6}" dt="2020-11-21T22:06:12.598" v="16462" actId="1038"/>
          <ac:picMkLst>
            <pc:docMk/>
            <pc:sldMk cId="66410809" sldId="541"/>
            <ac:picMk id="561" creationId="{F43DD1C3-9425-40E5-8978-20D20458D239}"/>
          </ac:picMkLst>
        </pc:picChg>
        <pc:cxnChg chg="mod">
          <ac:chgData name="Jonathan Loo" userId="d2d72d48b56f45d8" providerId="LiveId" clId="{B816A1F6-97B7-4ACD-A812-B0A1120B03B6}" dt="2020-11-21T22:06:12.598" v="16462" actId="1038"/>
          <ac:cxnSpMkLst>
            <pc:docMk/>
            <pc:sldMk cId="66410809" sldId="541"/>
            <ac:cxnSpMk id="223" creationId="{34F60A23-4FCB-408C-A29C-AF6E3DFC2E9F}"/>
          </ac:cxnSpMkLst>
        </pc:cxnChg>
        <pc:cxnChg chg="mod">
          <ac:chgData name="Jonathan Loo" userId="d2d72d48b56f45d8" providerId="LiveId" clId="{B816A1F6-97B7-4ACD-A812-B0A1120B03B6}" dt="2020-11-21T22:06:12.598" v="16462" actId="1038"/>
          <ac:cxnSpMkLst>
            <pc:docMk/>
            <pc:sldMk cId="66410809" sldId="541"/>
            <ac:cxnSpMk id="226" creationId="{C4689241-AB1F-4AC8-B0F0-D2AB6EC4764A}"/>
          </ac:cxnSpMkLst>
        </pc:cxnChg>
        <pc:cxnChg chg="mod">
          <ac:chgData name="Jonathan Loo" userId="d2d72d48b56f45d8" providerId="LiveId" clId="{B816A1F6-97B7-4ACD-A812-B0A1120B03B6}" dt="2020-11-21T22:06:12.598" v="16462" actId="1038"/>
          <ac:cxnSpMkLst>
            <pc:docMk/>
            <pc:sldMk cId="66410809" sldId="541"/>
            <ac:cxnSpMk id="229" creationId="{BB7AC6B9-E8B8-4090-9627-91F3D6CF894B}"/>
          </ac:cxnSpMkLst>
        </pc:cxnChg>
        <pc:cxnChg chg="mod">
          <ac:chgData name="Jonathan Loo" userId="d2d72d48b56f45d8" providerId="LiveId" clId="{B816A1F6-97B7-4ACD-A812-B0A1120B03B6}" dt="2020-11-21T22:06:12.598" v="16462" actId="1038"/>
          <ac:cxnSpMkLst>
            <pc:docMk/>
            <pc:sldMk cId="66410809" sldId="541"/>
            <ac:cxnSpMk id="236" creationId="{82A10DB1-CC36-42FB-8F27-8C974E436A1D}"/>
          </ac:cxnSpMkLst>
        </pc:cxnChg>
        <pc:cxnChg chg="mod">
          <ac:chgData name="Jonathan Loo" userId="d2d72d48b56f45d8" providerId="LiveId" clId="{B816A1F6-97B7-4ACD-A812-B0A1120B03B6}" dt="2020-11-21T22:06:12.598" v="16462" actId="1038"/>
          <ac:cxnSpMkLst>
            <pc:docMk/>
            <pc:sldMk cId="66410809" sldId="541"/>
            <ac:cxnSpMk id="245" creationId="{A45DFD3A-1E87-42AA-A9D8-8E29FA3AD5FD}"/>
          </ac:cxnSpMkLst>
        </pc:cxnChg>
        <pc:cxnChg chg="mod">
          <ac:chgData name="Jonathan Loo" userId="d2d72d48b56f45d8" providerId="LiveId" clId="{B816A1F6-97B7-4ACD-A812-B0A1120B03B6}" dt="2020-11-21T22:06:12.598" v="16462" actId="1038"/>
          <ac:cxnSpMkLst>
            <pc:docMk/>
            <pc:sldMk cId="66410809" sldId="541"/>
            <ac:cxnSpMk id="248" creationId="{D44C02CF-0182-4D92-BCDD-06A53EC50A8E}"/>
          </ac:cxnSpMkLst>
        </pc:cxnChg>
        <pc:cxnChg chg="mod">
          <ac:chgData name="Jonathan Loo" userId="d2d72d48b56f45d8" providerId="LiveId" clId="{B816A1F6-97B7-4ACD-A812-B0A1120B03B6}" dt="2020-11-21T22:06:12.598" v="16462" actId="1038"/>
          <ac:cxnSpMkLst>
            <pc:docMk/>
            <pc:sldMk cId="66410809" sldId="541"/>
            <ac:cxnSpMk id="251" creationId="{59509718-3113-439F-ADF9-7D3E74BDE470}"/>
          </ac:cxnSpMkLst>
        </pc:cxnChg>
        <pc:cxnChg chg="mod">
          <ac:chgData name="Jonathan Loo" userId="d2d72d48b56f45d8" providerId="LiveId" clId="{B816A1F6-97B7-4ACD-A812-B0A1120B03B6}" dt="2020-11-21T22:06:12.598" v="16462" actId="1038"/>
          <ac:cxnSpMkLst>
            <pc:docMk/>
            <pc:sldMk cId="66410809" sldId="541"/>
            <ac:cxnSpMk id="254" creationId="{0F8800D3-42B3-4B11-9CF4-F8807879930B}"/>
          </ac:cxnSpMkLst>
        </pc:cxnChg>
        <pc:cxnChg chg="mod">
          <ac:chgData name="Jonathan Loo" userId="d2d72d48b56f45d8" providerId="LiveId" clId="{B816A1F6-97B7-4ACD-A812-B0A1120B03B6}" dt="2020-11-21T22:06:12.598" v="16462" actId="1038"/>
          <ac:cxnSpMkLst>
            <pc:docMk/>
            <pc:sldMk cId="66410809" sldId="541"/>
            <ac:cxnSpMk id="259" creationId="{36129213-4917-4538-A3CC-8ECEB59A611D}"/>
          </ac:cxnSpMkLst>
        </pc:cxnChg>
        <pc:cxnChg chg="mod">
          <ac:chgData name="Jonathan Loo" userId="d2d72d48b56f45d8" providerId="LiveId" clId="{B816A1F6-97B7-4ACD-A812-B0A1120B03B6}" dt="2020-11-21T22:06:12.598" v="16462" actId="1038"/>
          <ac:cxnSpMkLst>
            <pc:docMk/>
            <pc:sldMk cId="66410809" sldId="541"/>
            <ac:cxnSpMk id="262" creationId="{86C87F7A-FCA4-4AFE-BA4A-EA153C6D2A4F}"/>
          </ac:cxnSpMkLst>
        </pc:cxnChg>
        <pc:cxnChg chg="mod">
          <ac:chgData name="Jonathan Loo" userId="d2d72d48b56f45d8" providerId="LiveId" clId="{B816A1F6-97B7-4ACD-A812-B0A1120B03B6}" dt="2020-11-21T22:06:12.598" v="16462" actId="1038"/>
          <ac:cxnSpMkLst>
            <pc:docMk/>
            <pc:sldMk cId="66410809" sldId="541"/>
            <ac:cxnSpMk id="265" creationId="{36F7445B-888C-4129-8AEB-8C229FC172EF}"/>
          </ac:cxnSpMkLst>
        </pc:cxnChg>
        <pc:cxnChg chg="mod">
          <ac:chgData name="Jonathan Loo" userId="d2d72d48b56f45d8" providerId="LiveId" clId="{B816A1F6-97B7-4ACD-A812-B0A1120B03B6}" dt="2020-11-21T22:06:12.598" v="16462" actId="1038"/>
          <ac:cxnSpMkLst>
            <pc:docMk/>
            <pc:sldMk cId="66410809" sldId="541"/>
            <ac:cxnSpMk id="270" creationId="{9B589680-E50B-466F-BF87-4F22E35A033A}"/>
          </ac:cxnSpMkLst>
        </pc:cxnChg>
        <pc:cxnChg chg="mod">
          <ac:chgData name="Jonathan Loo" userId="d2d72d48b56f45d8" providerId="LiveId" clId="{B816A1F6-97B7-4ACD-A812-B0A1120B03B6}" dt="2020-11-21T22:06:12.598" v="16462" actId="1038"/>
          <ac:cxnSpMkLst>
            <pc:docMk/>
            <pc:sldMk cId="66410809" sldId="541"/>
            <ac:cxnSpMk id="273" creationId="{C0B69C5D-9F5A-4BA8-B116-C655A41C4579}"/>
          </ac:cxnSpMkLst>
        </pc:cxnChg>
        <pc:cxnChg chg="mod">
          <ac:chgData name="Jonathan Loo" userId="d2d72d48b56f45d8" providerId="LiveId" clId="{B816A1F6-97B7-4ACD-A812-B0A1120B03B6}" dt="2020-11-21T22:06:12.598" v="16462" actId="1038"/>
          <ac:cxnSpMkLst>
            <pc:docMk/>
            <pc:sldMk cId="66410809" sldId="541"/>
            <ac:cxnSpMk id="453" creationId="{B41C29C1-9686-444B-BE41-3090F1F7E371}"/>
          </ac:cxnSpMkLst>
        </pc:cxnChg>
      </pc:sldChg>
      <pc:sldChg chg="addSp delSp modSp new del mod ord">
        <pc:chgData name="Jonathan Loo" userId="d2d72d48b56f45d8" providerId="LiveId" clId="{B816A1F6-97B7-4ACD-A812-B0A1120B03B6}" dt="2020-11-24T11:32:18.255" v="33549" actId="47"/>
        <pc:sldMkLst>
          <pc:docMk/>
          <pc:sldMk cId="1903568477" sldId="541"/>
        </pc:sldMkLst>
        <pc:spChg chg="mod">
          <ac:chgData name="Jonathan Loo" userId="d2d72d48b56f45d8" providerId="LiveId" clId="{B816A1F6-97B7-4ACD-A812-B0A1120B03B6}" dt="2020-11-21T22:22:48.739" v="17405" actId="20577"/>
          <ac:spMkLst>
            <pc:docMk/>
            <pc:sldMk cId="1903568477" sldId="541"/>
            <ac:spMk id="2" creationId="{07B3538D-05C1-4737-B683-AA053178CC14}"/>
          </ac:spMkLst>
        </pc:spChg>
        <pc:spChg chg="del">
          <ac:chgData name="Jonathan Loo" userId="d2d72d48b56f45d8" providerId="LiveId" clId="{B816A1F6-97B7-4ACD-A812-B0A1120B03B6}" dt="2020-11-21T22:10:01.288" v="16465"/>
          <ac:spMkLst>
            <pc:docMk/>
            <pc:sldMk cId="1903568477" sldId="541"/>
            <ac:spMk id="3" creationId="{9F80C6A9-B173-4E1E-A4B7-CC266921ED2F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7" creationId="{74FE5D32-97E0-409E-A039-DF835B6EA152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8" creationId="{8E5B411C-74C8-4612-91A4-0F161278E493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9" creationId="{62688286-8CA6-4C15-A216-CCDB75F1AE91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10" creationId="{AC266491-3C2A-4ABB-AA7E-52D37C5FBFEF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11" creationId="{D9CEE30C-01EF-4E1A-82BE-43767A1A1F69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12" creationId="{5D43610E-A822-4FB1-8B3B-0FBC0996597F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13" creationId="{B3144E00-EBE5-4BB4-B96C-260C585D3C07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14" creationId="{E83A3243-BB87-42FF-9E9B-39D26D2208E6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15" creationId="{833B19A8-68F8-4AEE-BAEF-B05ADCB411FB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16" creationId="{95A857DE-43D0-4296-881F-272845B729CB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17" creationId="{B156CBB6-2B6D-446E-BA84-561952F7AE5C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18" creationId="{09278112-1270-464A-AF83-ECCA624B9D36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19" creationId="{A0F3CA73-77D0-4C44-824A-BBF0FA0CA06B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20" creationId="{EEC22EBC-D046-40C6-BD01-22B42464A5C5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21" creationId="{915D5689-42C8-4207-8933-320C3864568B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22" creationId="{6936557D-73AD-4D0C-B7F9-CFA77305A059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23" creationId="{E28E5289-35E4-445E-B4ED-18B34D5DBE5C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24" creationId="{1C5F0A7F-8D2F-4B97-8292-E8FBB354FD67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25" creationId="{CA45B1F6-5255-4285-9B18-9112C9F7EFD7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26" creationId="{24013AC6-2593-41F1-9E97-BE8799ED8E5B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27" creationId="{8631782E-5966-4596-9398-927385DE3FCB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28" creationId="{172664F5-3578-4110-8F69-62C0EFFA1209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29" creationId="{5A0C26F7-D8E0-4977-83BC-059BC68F6C19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30" creationId="{216B1B5F-AF7A-4EC1-BB65-4C2ECB052B86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31" creationId="{51F1D38B-4C58-4B19-9A16-FB244B9C1DF0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32" creationId="{B4F492F7-F745-4758-B42E-C0C8FA3DDACE}"/>
          </ac:spMkLst>
        </pc:spChg>
        <pc:spChg chg="del mod topLvl">
          <ac:chgData name="Jonathan Loo" userId="d2d72d48b56f45d8" providerId="LiveId" clId="{B816A1F6-97B7-4ACD-A812-B0A1120B03B6}" dt="2020-11-21T22:10:25.996" v="16471" actId="478"/>
          <ac:spMkLst>
            <pc:docMk/>
            <pc:sldMk cId="1903568477" sldId="541"/>
            <ac:spMk id="33" creationId="{7910C7E8-999A-4459-BFC0-D4CBCFEE0F51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34" creationId="{6D5627EE-266C-48BB-AD29-22068BF1D86C}"/>
          </ac:spMkLst>
        </pc:spChg>
        <pc:spChg chg="del mod topLvl">
          <ac:chgData name="Jonathan Loo" userId="d2d72d48b56f45d8" providerId="LiveId" clId="{B816A1F6-97B7-4ACD-A812-B0A1120B03B6}" dt="2020-11-21T22:10:25.996" v="16471" actId="478"/>
          <ac:spMkLst>
            <pc:docMk/>
            <pc:sldMk cId="1903568477" sldId="541"/>
            <ac:spMk id="35" creationId="{F1EF3567-912C-4666-A16B-6F6E1248265C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36" creationId="{5EBCC8B0-8B3C-4182-AF14-E6CD224C60D3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37" creationId="{23A70C51-308F-4DAF-B574-B57FB9D6D107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38" creationId="{4C34C6F2-E67D-44FB-87D5-0F14811DCCB3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39" creationId="{1DE976B9-3AC8-41B6-A95D-79E02C7AFED5}"/>
          </ac:spMkLst>
        </pc:spChg>
        <pc:spChg chg="del mod topLvl">
          <ac:chgData name="Jonathan Loo" userId="d2d72d48b56f45d8" providerId="LiveId" clId="{B816A1F6-97B7-4ACD-A812-B0A1120B03B6}" dt="2020-11-21T22:10:25.996" v="16471" actId="478"/>
          <ac:spMkLst>
            <pc:docMk/>
            <pc:sldMk cId="1903568477" sldId="541"/>
            <ac:spMk id="40" creationId="{C20B6455-239A-4B8D-8610-D50728770DC8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41" creationId="{99B392CF-47BF-4C64-8331-3ECA96A3C31D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42" creationId="{38E4739F-2CB5-4D83-A287-96440328FFFC}"/>
          </ac:spMkLst>
        </pc:spChg>
        <pc:spChg chg="del mod topLvl">
          <ac:chgData name="Jonathan Loo" userId="d2d72d48b56f45d8" providerId="LiveId" clId="{B816A1F6-97B7-4ACD-A812-B0A1120B03B6}" dt="2020-11-21T22:12:10.265" v="16556" actId="478"/>
          <ac:spMkLst>
            <pc:docMk/>
            <pc:sldMk cId="1903568477" sldId="541"/>
            <ac:spMk id="43" creationId="{43301679-B186-4ACB-A120-0707EEBAD0A5}"/>
          </ac:spMkLst>
        </pc:spChg>
        <pc:spChg chg="add del mod">
          <ac:chgData name="Jonathan Loo" userId="d2d72d48b56f45d8" providerId="LiveId" clId="{B816A1F6-97B7-4ACD-A812-B0A1120B03B6}" dt="2020-11-21T22:15:40.168" v="16796" actId="478"/>
          <ac:spMkLst>
            <pc:docMk/>
            <pc:sldMk cId="1903568477" sldId="541"/>
            <ac:spMk id="52" creationId="{068ABDD0-52F8-48CA-A877-0BFE021F4AD2}"/>
          </ac:spMkLst>
        </pc:spChg>
        <pc:spChg chg="add del mod">
          <ac:chgData name="Jonathan Loo" userId="d2d72d48b56f45d8" providerId="LiveId" clId="{B816A1F6-97B7-4ACD-A812-B0A1120B03B6}" dt="2020-11-21T22:15:37.243" v="16795" actId="478"/>
          <ac:spMkLst>
            <pc:docMk/>
            <pc:sldMk cId="1903568477" sldId="541"/>
            <ac:spMk id="53" creationId="{68CA6F36-53EF-4437-B0DE-CBECC8928A93}"/>
          </ac:spMkLst>
        </pc:spChg>
        <pc:spChg chg="add del mod">
          <ac:chgData name="Jonathan Loo" userId="d2d72d48b56f45d8" providerId="LiveId" clId="{B816A1F6-97B7-4ACD-A812-B0A1120B03B6}" dt="2020-11-21T22:15:36.733" v="16794" actId="478"/>
          <ac:spMkLst>
            <pc:docMk/>
            <pc:sldMk cId="1903568477" sldId="541"/>
            <ac:spMk id="54" creationId="{6040F254-6772-4613-AC09-937B8444F0A6}"/>
          </ac:spMkLst>
        </pc:spChg>
        <pc:spChg chg="add del mod">
          <ac:chgData name="Jonathan Loo" userId="d2d72d48b56f45d8" providerId="LiveId" clId="{B816A1F6-97B7-4ACD-A812-B0A1120B03B6}" dt="2020-11-21T22:12:35.249" v="16560" actId="478"/>
          <ac:spMkLst>
            <pc:docMk/>
            <pc:sldMk cId="1903568477" sldId="541"/>
            <ac:spMk id="55" creationId="{51345490-3722-4485-8361-7B401B175087}"/>
          </ac:spMkLst>
        </pc:spChg>
        <pc:spChg chg="add del mod">
          <ac:chgData name="Jonathan Loo" userId="d2d72d48b56f45d8" providerId="LiveId" clId="{B816A1F6-97B7-4ACD-A812-B0A1120B03B6}" dt="2020-11-21T22:13:23.010" v="16645" actId="478"/>
          <ac:spMkLst>
            <pc:docMk/>
            <pc:sldMk cId="1903568477" sldId="541"/>
            <ac:spMk id="56" creationId="{B79DAC96-F9F2-40E4-8909-5C6488F75BAB}"/>
          </ac:spMkLst>
        </pc:spChg>
        <pc:spChg chg="add del mod">
          <ac:chgData name="Jonathan Loo" userId="d2d72d48b56f45d8" providerId="LiveId" clId="{B816A1F6-97B7-4ACD-A812-B0A1120B03B6}" dt="2020-11-21T22:13:25.109" v="16646" actId="478"/>
          <ac:spMkLst>
            <pc:docMk/>
            <pc:sldMk cId="1903568477" sldId="541"/>
            <ac:spMk id="57" creationId="{A1B972F4-AF18-458C-AD03-788D6B899CCB}"/>
          </ac:spMkLst>
        </pc:spChg>
        <pc:spChg chg="add del mod">
          <ac:chgData name="Jonathan Loo" userId="d2d72d48b56f45d8" providerId="LiveId" clId="{B816A1F6-97B7-4ACD-A812-B0A1120B03B6}" dt="2020-11-21T22:12:54.919" v="16634" actId="478"/>
          <ac:spMkLst>
            <pc:docMk/>
            <pc:sldMk cId="1903568477" sldId="541"/>
            <ac:spMk id="58" creationId="{9E27981F-5069-4D3A-9A47-52FCF7EAA5B8}"/>
          </ac:spMkLst>
        </pc:spChg>
        <pc:spChg chg="add del mod">
          <ac:chgData name="Jonathan Loo" userId="d2d72d48b56f45d8" providerId="LiveId" clId="{B816A1F6-97B7-4ACD-A812-B0A1120B03B6}" dt="2020-11-21T22:13:26.052" v="16647" actId="478"/>
          <ac:spMkLst>
            <pc:docMk/>
            <pc:sldMk cId="1903568477" sldId="541"/>
            <ac:spMk id="59" creationId="{5E03035F-F2AB-4C69-B03A-A5708DD046A0}"/>
          </ac:spMkLst>
        </pc:spChg>
        <pc:spChg chg="add del mod">
          <ac:chgData name="Jonathan Loo" userId="d2d72d48b56f45d8" providerId="LiveId" clId="{B816A1F6-97B7-4ACD-A812-B0A1120B03B6}" dt="2020-11-21T22:13:26.881" v="16648" actId="478"/>
          <ac:spMkLst>
            <pc:docMk/>
            <pc:sldMk cId="1903568477" sldId="541"/>
            <ac:spMk id="60" creationId="{F20E9D03-9655-4AB5-8625-A0597D9614ED}"/>
          </ac:spMkLst>
        </pc:spChg>
        <pc:spChg chg="add del mod">
          <ac:chgData name="Jonathan Loo" userId="d2d72d48b56f45d8" providerId="LiveId" clId="{B816A1F6-97B7-4ACD-A812-B0A1120B03B6}" dt="2020-11-21T22:13:29.059" v="16650" actId="478"/>
          <ac:spMkLst>
            <pc:docMk/>
            <pc:sldMk cId="1903568477" sldId="541"/>
            <ac:spMk id="61" creationId="{7F0D4245-E814-4C93-9153-844AD3EBDFC3}"/>
          </ac:spMkLst>
        </pc:spChg>
        <pc:spChg chg="add del mod">
          <ac:chgData name="Jonathan Loo" userId="d2d72d48b56f45d8" providerId="LiveId" clId="{B816A1F6-97B7-4ACD-A812-B0A1120B03B6}" dt="2020-11-21T22:13:27.823" v="16649" actId="478"/>
          <ac:spMkLst>
            <pc:docMk/>
            <pc:sldMk cId="1903568477" sldId="541"/>
            <ac:spMk id="62" creationId="{66E57037-4E62-4EA3-98CB-570132F7A498}"/>
          </ac:spMkLst>
        </pc:spChg>
        <pc:spChg chg="add del mod">
          <ac:chgData name="Jonathan Loo" userId="d2d72d48b56f45d8" providerId="LiveId" clId="{B816A1F6-97B7-4ACD-A812-B0A1120B03B6}" dt="2020-11-21T22:13:29.986" v="16651" actId="478"/>
          <ac:spMkLst>
            <pc:docMk/>
            <pc:sldMk cId="1903568477" sldId="541"/>
            <ac:spMk id="63" creationId="{E13BB29F-3301-43F1-A6F4-B3270ABB18D8}"/>
          </ac:spMkLst>
        </pc:spChg>
        <pc:spChg chg="add del mod">
          <ac:chgData name="Jonathan Loo" userId="d2d72d48b56f45d8" providerId="LiveId" clId="{B816A1F6-97B7-4ACD-A812-B0A1120B03B6}" dt="2020-11-21T22:13:30.596" v="16652" actId="478"/>
          <ac:spMkLst>
            <pc:docMk/>
            <pc:sldMk cId="1903568477" sldId="541"/>
            <ac:spMk id="64" creationId="{6FD78753-B09E-4D1D-B6A0-0C45A72A6ECD}"/>
          </ac:spMkLst>
        </pc:spChg>
        <pc:spChg chg="add del mod">
          <ac:chgData name="Jonathan Loo" userId="d2d72d48b56f45d8" providerId="LiveId" clId="{B816A1F6-97B7-4ACD-A812-B0A1120B03B6}" dt="2020-11-21T22:12:53.581" v="16633" actId="478"/>
          <ac:spMkLst>
            <pc:docMk/>
            <pc:sldMk cId="1903568477" sldId="541"/>
            <ac:spMk id="65" creationId="{A3FC3E84-90D1-406A-B64A-010A3796C4FA}"/>
          </ac:spMkLst>
        </pc:spChg>
        <pc:spChg chg="add del mod">
          <ac:chgData name="Jonathan Loo" userId="d2d72d48b56f45d8" providerId="LiveId" clId="{B816A1F6-97B7-4ACD-A812-B0A1120B03B6}" dt="2020-11-21T22:12:51.314" v="16632" actId="478"/>
          <ac:spMkLst>
            <pc:docMk/>
            <pc:sldMk cId="1903568477" sldId="541"/>
            <ac:spMk id="66" creationId="{F0062E18-7AE3-4E1F-992F-48C6DC847484}"/>
          </ac:spMkLst>
        </pc:spChg>
        <pc:spChg chg="add del mod">
          <ac:chgData name="Jonathan Loo" userId="d2d72d48b56f45d8" providerId="LiveId" clId="{B816A1F6-97B7-4ACD-A812-B0A1120B03B6}" dt="2020-11-21T22:12:49.162" v="16631" actId="478"/>
          <ac:spMkLst>
            <pc:docMk/>
            <pc:sldMk cId="1903568477" sldId="541"/>
            <ac:spMk id="67" creationId="{5F593F83-BC2E-4E8A-A688-132F5DB25C9C}"/>
          </ac:spMkLst>
        </pc:spChg>
        <pc:spChg chg="add del mod">
          <ac:chgData name="Jonathan Loo" userId="d2d72d48b56f45d8" providerId="LiveId" clId="{B816A1F6-97B7-4ACD-A812-B0A1120B03B6}" dt="2020-11-21T22:12:57.019" v="16635" actId="478"/>
          <ac:spMkLst>
            <pc:docMk/>
            <pc:sldMk cId="1903568477" sldId="541"/>
            <ac:spMk id="68" creationId="{52FD0F7A-2BBD-4187-BA28-672512673E66}"/>
          </ac:spMkLst>
        </pc:spChg>
        <pc:spChg chg="add del mod">
          <ac:chgData name="Jonathan Loo" userId="d2d72d48b56f45d8" providerId="LiveId" clId="{B816A1F6-97B7-4ACD-A812-B0A1120B03B6}" dt="2020-11-21T22:13:05.849" v="16639" actId="478"/>
          <ac:spMkLst>
            <pc:docMk/>
            <pc:sldMk cId="1903568477" sldId="541"/>
            <ac:spMk id="69" creationId="{3358E866-C761-4B6F-8C00-81BAA545B002}"/>
          </ac:spMkLst>
        </pc:spChg>
        <pc:spChg chg="add mod">
          <ac:chgData name="Jonathan Loo" userId="d2d72d48b56f45d8" providerId="LiveId" clId="{B816A1F6-97B7-4ACD-A812-B0A1120B03B6}" dt="2020-11-21T22:17:41.005" v="17270" actId="1076"/>
          <ac:spMkLst>
            <pc:docMk/>
            <pc:sldMk cId="1903568477" sldId="541"/>
            <ac:spMk id="70" creationId="{27BA849D-F446-452D-B19A-15CC12C09335}"/>
          </ac:spMkLst>
        </pc:spChg>
        <pc:spChg chg="add mod">
          <ac:chgData name="Jonathan Loo" userId="d2d72d48b56f45d8" providerId="LiveId" clId="{B816A1F6-97B7-4ACD-A812-B0A1120B03B6}" dt="2020-11-21T22:17:41.005" v="17270" actId="1076"/>
          <ac:spMkLst>
            <pc:docMk/>
            <pc:sldMk cId="1903568477" sldId="541"/>
            <ac:spMk id="71" creationId="{43C698D2-B2E5-4CBC-835D-572F69BA9555}"/>
          </ac:spMkLst>
        </pc:spChg>
        <pc:spChg chg="add del mod">
          <ac:chgData name="Jonathan Loo" userId="d2d72d48b56f45d8" providerId="LiveId" clId="{B816A1F6-97B7-4ACD-A812-B0A1120B03B6}" dt="2020-11-21T22:12:35.249" v="16560" actId="478"/>
          <ac:spMkLst>
            <pc:docMk/>
            <pc:sldMk cId="1903568477" sldId="541"/>
            <ac:spMk id="72" creationId="{D0C12D71-A7CD-4053-98C1-4575B8B368AC}"/>
          </ac:spMkLst>
        </pc:spChg>
        <pc:spChg chg="add del mod">
          <ac:chgData name="Jonathan Loo" userId="d2d72d48b56f45d8" providerId="LiveId" clId="{B816A1F6-97B7-4ACD-A812-B0A1120B03B6}" dt="2020-11-21T22:12:35.249" v="16560" actId="478"/>
          <ac:spMkLst>
            <pc:docMk/>
            <pc:sldMk cId="1903568477" sldId="541"/>
            <ac:spMk id="73" creationId="{78E14B8B-CC76-4C61-BF33-B62C3F70C279}"/>
          </ac:spMkLst>
        </pc:spChg>
        <pc:spChg chg="add del mod">
          <ac:chgData name="Jonathan Loo" userId="d2d72d48b56f45d8" providerId="LiveId" clId="{B816A1F6-97B7-4ACD-A812-B0A1120B03B6}" dt="2020-11-21T22:12:35.249" v="16560" actId="478"/>
          <ac:spMkLst>
            <pc:docMk/>
            <pc:sldMk cId="1903568477" sldId="541"/>
            <ac:spMk id="74" creationId="{432DD51A-9ABF-4888-912D-3EC982335CE9}"/>
          </ac:spMkLst>
        </pc:spChg>
        <pc:spChg chg="add del mod">
          <ac:chgData name="Jonathan Loo" userId="d2d72d48b56f45d8" providerId="LiveId" clId="{B816A1F6-97B7-4ACD-A812-B0A1120B03B6}" dt="2020-11-21T22:12:35.249" v="16560" actId="478"/>
          <ac:spMkLst>
            <pc:docMk/>
            <pc:sldMk cId="1903568477" sldId="541"/>
            <ac:spMk id="75" creationId="{3A4682AF-E14C-478C-8920-797B7AB7B38E}"/>
          </ac:spMkLst>
        </pc:spChg>
        <pc:spChg chg="add mod">
          <ac:chgData name="Jonathan Loo" userId="d2d72d48b56f45d8" providerId="LiveId" clId="{B816A1F6-97B7-4ACD-A812-B0A1120B03B6}" dt="2020-11-21T22:17:41.005" v="17270" actId="1076"/>
          <ac:spMkLst>
            <pc:docMk/>
            <pc:sldMk cId="1903568477" sldId="541"/>
            <ac:spMk id="76" creationId="{A3349D37-6B98-432B-832A-41AF652C1364}"/>
          </ac:spMkLst>
        </pc:spChg>
        <pc:spChg chg="add mod">
          <ac:chgData name="Jonathan Loo" userId="d2d72d48b56f45d8" providerId="LiveId" clId="{B816A1F6-97B7-4ACD-A812-B0A1120B03B6}" dt="2020-11-21T22:17:41.005" v="17270" actId="1076"/>
          <ac:spMkLst>
            <pc:docMk/>
            <pc:sldMk cId="1903568477" sldId="541"/>
            <ac:spMk id="77" creationId="{A50D7566-A7D5-4BA6-9E3C-E218E26EF31C}"/>
          </ac:spMkLst>
        </pc:spChg>
        <pc:spChg chg="add mod">
          <ac:chgData name="Jonathan Loo" userId="d2d72d48b56f45d8" providerId="LiveId" clId="{B816A1F6-97B7-4ACD-A812-B0A1120B03B6}" dt="2020-11-21T22:17:41.005" v="17270" actId="1076"/>
          <ac:spMkLst>
            <pc:docMk/>
            <pc:sldMk cId="1903568477" sldId="541"/>
            <ac:spMk id="78" creationId="{F9D9A54F-6FF8-4B49-B118-9C3F866501C4}"/>
          </ac:spMkLst>
        </pc:spChg>
        <pc:spChg chg="add del mod">
          <ac:chgData name="Jonathan Loo" userId="d2d72d48b56f45d8" providerId="LiveId" clId="{B816A1F6-97B7-4ACD-A812-B0A1120B03B6}" dt="2020-11-21T22:18:25.497" v="17287" actId="478"/>
          <ac:spMkLst>
            <pc:docMk/>
            <pc:sldMk cId="1903568477" sldId="541"/>
            <ac:spMk id="79" creationId="{38986668-0C55-42CB-A12D-CD9270401376}"/>
          </ac:spMkLst>
        </pc:spChg>
        <pc:spChg chg="add mod">
          <ac:chgData name="Jonathan Loo" userId="d2d72d48b56f45d8" providerId="LiveId" clId="{B816A1F6-97B7-4ACD-A812-B0A1120B03B6}" dt="2020-11-21T22:17:41.005" v="17270" actId="1076"/>
          <ac:spMkLst>
            <pc:docMk/>
            <pc:sldMk cId="1903568477" sldId="541"/>
            <ac:spMk id="80" creationId="{31379FB0-A9ED-4672-A01A-049903ED5ADA}"/>
          </ac:spMkLst>
        </pc:spChg>
        <pc:spChg chg="add mod">
          <ac:chgData name="Jonathan Loo" userId="d2d72d48b56f45d8" providerId="LiveId" clId="{B816A1F6-97B7-4ACD-A812-B0A1120B03B6}" dt="2020-11-21T22:17:41.005" v="17270" actId="1076"/>
          <ac:spMkLst>
            <pc:docMk/>
            <pc:sldMk cId="1903568477" sldId="541"/>
            <ac:spMk id="81" creationId="{2AAE8155-982B-4E63-A121-94AFAFF7B8DA}"/>
          </ac:spMkLst>
        </pc:spChg>
        <pc:spChg chg="add mod">
          <ac:chgData name="Jonathan Loo" userId="d2d72d48b56f45d8" providerId="LiveId" clId="{B816A1F6-97B7-4ACD-A812-B0A1120B03B6}" dt="2020-11-21T22:17:41.005" v="17270" actId="1076"/>
          <ac:spMkLst>
            <pc:docMk/>
            <pc:sldMk cId="1903568477" sldId="541"/>
            <ac:spMk id="82" creationId="{4329DF4C-FAF2-4394-922A-3BB1225286CC}"/>
          </ac:spMkLst>
        </pc:spChg>
        <pc:spChg chg="add mod">
          <ac:chgData name="Jonathan Loo" userId="d2d72d48b56f45d8" providerId="LiveId" clId="{B816A1F6-97B7-4ACD-A812-B0A1120B03B6}" dt="2020-11-21T22:17:41.005" v="17270" actId="1076"/>
          <ac:spMkLst>
            <pc:docMk/>
            <pc:sldMk cId="1903568477" sldId="541"/>
            <ac:spMk id="83" creationId="{9132CC55-CF06-4FB0-B74A-ADDCB789A644}"/>
          </ac:spMkLst>
        </pc:spChg>
        <pc:spChg chg="add mod">
          <ac:chgData name="Jonathan Loo" userId="d2d72d48b56f45d8" providerId="LiveId" clId="{B816A1F6-97B7-4ACD-A812-B0A1120B03B6}" dt="2020-11-21T22:17:41.005" v="17270" actId="1076"/>
          <ac:spMkLst>
            <pc:docMk/>
            <pc:sldMk cId="1903568477" sldId="541"/>
            <ac:spMk id="98" creationId="{95D64A0D-9D5B-4DB8-AA7A-7E73B163BC3B}"/>
          </ac:spMkLst>
        </pc:spChg>
        <pc:spChg chg="add del mod">
          <ac:chgData name="Jonathan Loo" userId="d2d72d48b56f45d8" providerId="LiveId" clId="{B816A1F6-97B7-4ACD-A812-B0A1120B03B6}" dt="2020-11-21T22:12:35.249" v="16560" actId="478"/>
          <ac:spMkLst>
            <pc:docMk/>
            <pc:sldMk cId="1903568477" sldId="541"/>
            <ac:spMk id="99" creationId="{14080212-3E29-4042-B35A-BADABA064563}"/>
          </ac:spMkLst>
        </pc:spChg>
        <pc:spChg chg="add mod">
          <ac:chgData name="Jonathan Loo" userId="d2d72d48b56f45d8" providerId="LiveId" clId="{B816A1F6-97B7-4ACD-A812-B0A1120B03B6}" dt="2020-11-21T22:17:46.237" v="17282" actId="20577"/>
          <ac:spMkLst>
            <pc:docMk/>
            <pc:sldMk cId="1903568477" sldId="541"/>
            <ac:spMk id="100" creationId="{47CC6E0A-5EB4-4AE6-A717-86294F51ACC6}"/>
          </ac:spMkLst>
        </pc:spChg>
        <pc:spChg chg="add mod">
          <ac:chgData name="Jonathan Loo" userId="d2d72d48b56f45d8" providerId="LiveId" clId="{B816A1F6-97B7-4ACD-A812-B0A1120B03B6}" dt="2020-11-21T22:17:41.005" v="17270" actId="1076"/>
          <ac:spMkLst>
            <pc:docMk/>
            <pc:sldMk cId="1903568477" sldId="541"/>
            <ac:spMk id="101" creationId="{4CC70C07-732D-427C-8423-E6FD612E7794}"/>
          </ac:spMkLst>
        </pc:spChg>
        <pc:grpChg chg="del mod">
          <ac:chgData name="Jonathan Loo" userId="d2d72d48b56f45d8" providerId="LiveId" clId="{B816A1F6-97B7-4ACD-A812-B0A1120B03B6}" dt="2020-11-21T22:10:23.383" v="16470" actId="165"/>
          <ac:grpSpMkLst>
            <pc:docMk/>
            <pc:sldMk cId="1903568477" sldId="541"/>
            <ac:grpSpMk id="6" creationId="{D62D4A97-7230-429B-998A-F9CBF021ADAF}"/>
          </ac:grpSpMkLst>
        </pc:grpChg>
        <pc:picChg chg="del mod ord">
          <ac:chgData name="Jonathan Loo" userId="d2d72d48b56f45d8" providerId="LiveId" clId="{B816A1F6-97B7-4ACD-A812-B0A1120B03B6}" dt="2020-11-24T11:23:33.026" v="32886" actId="478"/>
          <ac:picMkLst>
            <pc:docMk/>
            <pc:sldMk cId="1903568477" sldId="541"/>
            <ac:picMk id="4" creationId="{9328B15E-2055-4159-BF86-693724C24A83}"/>
          </ac:picMkLst>
        </pc:picChg>
        <pc:picChg chg="add del mod">
          <ac:chgData name="Jonathan Loo" userId="d2d72d48b56f45d8" providerId="LiveId" clId="{B816A1F6-97B7-4ACD-A812-B0A1120B03B6}" dt="2020-11-21T22:10:16.413" v="16469" actId="27803"/>
          <ac:picMkLst>
            <pc:docMk/>
            <pc:sldMk cId="1903568477" sldId="541"/>
            <ac:picMk id="5" creationId="{D62D4A97-7230-429B-998A-F9CBF021ADAF}"/>
          </ac:picMkLst>
        </pc:picChg>
        <pc:picChg chg="del mod ord">
          <ac:chgData name="Jonathan Loo" userId="d2d72d48b56f45d8" providerId="LiveId" clId="{B816A1F6-97B7-4ACD-A812-B0A1120B03B6}" dt="2020-11-24T11:23:44.359" v="32904" actId="478"/>
          <ac:picMkLst>
            <pc:docMk/>
            <pc:sldMk cId="1903568477" sldId="541"/>
            <ac:picMk id="6" creationId="{BB8D5956-4763-4ABC-BD1E-F17204297BD0}"/>
          </ac:picMkLst>
        </pc:picChg>
        <pc:picChg chg="mod ord">
          <ac:chgData name="Jonathan Loo" userId="d2d72d48b56f45d8" providerId="LiveId" clId="{B816A1F6-97B7-4ACD-A812-B0A1120B03B6}" dt="2020-11-24T11:24:04.736" v="32907" actId="1076"/>
          <ac:picMkLst>
            <pc:docMk/>
            <pc:sldMk cId="1903568477" sldId="541"/>
            <ac:picMk id="8" creationId="{3F5C9C95-662D-48A5-B7C0-ED19FD039871}"/>
          </ac:picMkLst>
        </pc:picChg>
        <pc:picChg chg="mod ord">
          <ac:chgData name="Jonathan Loo" userId="d2d72d48b56f45d8" providerId="LiveId" clId="{B816A1F6-97B7-4ACD-A812-B0A1120B03B6}" dt="2020-11-24T11:24:34.811" v="32928" actId="962"/>
          <ac:picMkLst>
            <pc:docMk/>
            <pc:sldMk cId="1903568477" sldId="541"/>
            <ac:picMk id="10" creationId="{0495BFBB-0E5A-4A98-817D-82C6E70E40E8}"/>
          </ac:picMkLst>
        </pc:picChg>
        <pc:picChg chg="mod ord">
          <ac:chgData name="Jonathan Loo" userId="d2d72d48b56f45d8" providerId="LiveId" clId="{B816A1F6-97B7-4ACD-A812-B0A1120B03B6}" dt="2020-11-24T11:24:43.558" v="32944" actId="962"/>
          <ac:picMkLst>
            <pc:docMk/>
            <pc:sldMk cId="1903568477" sldId="541"/>
            <ac:picMk id="12" creationId="{0A1A9914-D0F9-49C4-8552-AFAC599A8AC3}"/>
          </ac:picMkLst>
        </pc:picChg>
        <pc:picChg chg="add del mod">
          <ac:chgData name="Jonathan Loo" userId="d2d72d48b56f45d8" providerId="LiveId" clId="{B816A1F6-97B7-4ACD-A812-B0A1120B03B6}" dt="2020-11-21T22:12:10.265" v="16556" actId="478"/>
          <ac:picMkLst>
            <pc:docMk/>
            <pc:sldMk cId="1903568477" sldId="541"/>
            <ac:picMk id="45" creationId="{5E614040-242D-4E1D-81F7-8ADE29D8726F}"/>
          </ac:picMkLst>
        </pc:picChg>
        <pc:picChg chg="add del mod">
          <ac:chgData name="Jonathan Loo" userId="d2d72d48b56f45d8" providerId="LiveId" clId="{B816A1F6-97B7-4ACD-A812-B0A1120B03B6}" dt="2020-11-21T22:12:10.265" v="16556" actId="478"/>
          <ac:picMkLst>
            <pc:docMk/>
            <pc:sldMk cId="1903568477" sldId="541"/>
            <ac:picMk id="47" creationId="{CA86B61F-B76C-458A-94C6-B2FB76E54180}"/>
          </ac:picMkLst>
        </pc:picChg>
        <pc:picChg chg="add del mod">
          <ac:chgData name="Jonathan Loo" userId="d2d72d48b56f45d8" providerId="LiveId" clId="{B816A1F6-97B7-4ACD-A812-B0A1120B03B6}" dt="2020-11-21T22:12:10.265" v="16556" actId="478"/>
          <ac:picMkLst>
            <pc:docMk/>
            <pc:sldMk cId="1903568477" sldId="541"/>
            <ac:picMk id="49" creationId="{E5CF25F8-A1D3-4182-BD61-6F58DF094B20}"/>
          </ac:picMkLst>
        </pc:picChg>
        <pc:picChg chg="add del mod">
          <ac:chgData name="Jonathan Loo" userId="d2d72d48b56f45d8" providerId="LiveId" clId="{B816A1F6-97B7-4ACD-A812-B0A1120B03B6}" dt="2020-11-21T22:12:10.265" v="16556" actId="478"/>
          <ac:picMkLst>
            <pc:docMk/>
            <pc:sldMk cId="1903568477" sldId="541"/>
            <ac:picMk id="51" creationId="{626524A3-41C9-49A9-A46C-E35D002637A4}"/>
          </ac:picMkLst>
        </pc:picChg>
        <pc:picChg chg="add del mod">
          <ac:chgData name="Jonathan Loo" userId="d2d72d48b56f45d8" providerId="LiveId" clId="{B816A1F6-97B7-4ACD-A812-B0A1120B03B6}" dt="2020-11-24T11:24:24.004" v="32910"/>
          <ac:picMkLst>
            <pc:docMk/>
            <pc:sldMk cId="1903568477" sldId="541"/>
            <ac:picMk id="57" creationId="{919EC83D-162F-42D6-A2F3-74EC5CAE2651}"/>
          </ac:picMkLst>
        </pc:picChg>
        <pc:picChg chg="add mod">
          <ac:chgData name="Jonathan Loo" userId="d2d72d48b56f45d8" providerId="LiveId" clId="{B816A1F6-97B7-4ACD-A812-B0A1120B03B6}" dt="2020-11-21T22:17:41.005" v="17270" actId="1076"/>
          <ac:picMkLst>
            <pc:docMk/>
            <pc:sldMk cId="1903568477" sldId="541"/>
            <ac:picMk id="84" creationId="{B9123156-C253-4D3B-88C3-478527E9DA76}"/>
          </ac:picMkLst>
        </pc:picChg>
        <pc:picChg chg="add mod">
          <ac:chgData name="Jonathan Loo" userId="d2d72d48b56f45d8" providerId="LiveId" clId="{B816A1F6-97B7-4ACD-A812-B0A1120B03B6}" dt="2020-11-21T22:17:41.005" v="17270" actId="1076"/>
          <ac:picMkLst>
            <pc:docMk/>
            <pc:sldMk cId="1903568477" sldId="541"/>
            <ac:picMk id="85" creationId="{5616BABA-4F02-4934-A4BD-550A42AA13D2}"/>
          </ac:picMkLst>
        </pc:picChg>
        <pc:picChg chg="add del mod">
          <ac:chgData name="Jonathan Loo" userId="d2d72d48b56f45d8" providerId="LiveId" clId="{B816A1F6-97B7-4ACD-A812-B0A1120B03B6}" dt="2020-11-21T22:12:28.767" v="16559" actId="478"/>
          <ac:picMkLst>
            <pc:docMk/>
            <pc:sldMk cId="1903568477" sldId="541"/>
            <ac:picMk id="86" creationId="{A7515A54-7300-4055-BF91-0AFE25FF4566}"/>
          </ac:picMkLst>
        </pc:picChg>
        <pc:picChg chg="add del mod">
          <ac:chgData name="Jonathan Loo" userId="d2d72d48b56f45d8" providerId="LiveId" clId="{B816A1F6-97B7-4ACD-A812-B0A1120B03B6}" dt="2020-11-21T22:15:06.698" v="16790" actId="478"/>
          <ac:picMkLst>
            <pc:docMk/>
            <pc:sldMk cId="1903568477" sldId="541"/>
            <ac:picMk id="87" creationId="{FF2BC1EE-CD18-4360-9D96-A7DD781B5498}"/>
          </ac:picMkLst>
        </pc:picChg>
        <pc:picChg chg="add del mod">
          <ac:chgData name="Jonathan Loo" userId="d2d72d48b56f45d8" providerId="LiveId" clId="{B816A1F6-97B7-4ACD-A812-B0A1120B03B6}" dt="2020-11-21T22:16:54.667" v="17111" actId="478"/>
          <ac:picMkLst>
            <pc:docMk/>
            <pc:sldMk cId="1903568477" sldId="541"/>
            <ac:picMk id="88" creationId="{CD5B9BAD-B47D-456A-8409-1CCF7675419E}"/>
          </ac:picMkLst>
        </pc:picChg>
        <pc:picChg chg="add del mod">
          <ac:chgData name="Jonathan Loo" userId="d2d72d48b56f45d8" providerId="LiveId" clId="{B816A1F6-97B7-4ACD-A812-B0A1120B03B6}" dt="2020-11-21T22:12:28.767" v="16559" actId="478"/>
          <ac:picMkLst>
            <pc:docMk/>
            <pc:sldMk cId="1903568477" sldId="541"/>
            <ac:picMk id="89" creationId="{7495E495-7DE8-4678-8C66-1D496F9DEB5D}"/>
          </ac:picMkLst>
        </pc:picChg>
        <pc:picChg chg="add del mod">
          <ac:chgData name="Jonathan Loo" userId="d2d72d48b56f45d8" providerId="LiveId" clId="{B816A1F6-97B7-4ACD-A812-B0A1120B03B6}" dt="2020-11-21T22:16:07.375" v="16882" actId="478"/>
          <ac:picMkLst>
            <pc:docMk/>
            <pc:sldMk cId="1903568477" sldId="541"/>
            <ac:picMk id="90" creationId="{5BA72E57-35CF-478C-8CDB-BD68526C5155}"/>
          </ac:picMkLst>
        </pc:picChg>
        <pc:picChg chg="add del mod">
          <ac:chgData name="Jonathan Loo" userId="d2d72d48b56f45d8" providerId="LiveId" clId="{B816A1F6-97B7-4ACD-A812-B0A1120B03B6}" dt="2020-11-21T22:17:03.039" v="17159" actId="478"/>
          <ac:picMkLst>
            <pc:docMk/>
            <pc:sldMk cId="1903568477" sldId="541"/>
            <ac:picMk id="91" creationId="{342EA8B2-86E0-491C-B891-5E5F1D466449}"/>
          </ac:picMkLst>
        </pc:picChg>
        <pc:picChg chg="add del mod">
          <ac:chgData name="Jonathan Loo" userId="d2d72d48b56f45d8" providerId="LiveId" clId="{B816A1F6-97B7-4ACD-A812-B0A1120B03B6}" dt="2020-11-21T22:12:28.767" v="16559" actId="478"/>
          <ac:picMkLst>
            <pc:docMk/>
            <pc:sldMk cId="1903568477" sldId="541"/>
            <ac:picMk id="92" creationId="{82FBDA97-E945-4D7E-A60B-05D00FE3FD74}"/>
          </ac:picMkLst>
        </pc:picChg>
        <pc:picChg chg="add del mod">
          <ac:chgData name="Jonathan Loo" userId="d2d72d48b56f45d8" providerId="LiveId" clId="{B816A1F6-97B7-4ACD-A812-B0A1120B03B6}" dt="2020-11-21T22:16:16.672" v="16937" actId="478"/>
          <ac:picMkLst>
            <pc:docMk/>
            <pc:sldMk cId="1903568477" sldId="541"/>
            <ac:picMk id="93" creationId="{6A2837D0-819D-4E84-8063-82027D19D7C1}"/>
          </ac:picMkLst>
        </pc:picChg>
        <pc:picChg chg="add del mod">
          <ac:chgData name="Jonathan Loo" userId="d2d72d48b56f45d8" providerId="LiveId" clId="{B816A1F6-97B7-4ACD-A812-B0A1120B03B6}" dt="2020-11-21T22:17:10.654" v="17205" actId="478"/>
          <ac:picMkLst>
            <pc:docMk/>
            <pc:sldMk cId="1903568477" sldId="541"/>
            <ac:picMk id="94" creationId="{415B78BD-1308-4A93-B647-FE5CA574248F}"/>
          </ac:picMkLst>
        </pc:picChg>
        <pc:picChg chg="add del mod">
          <ac:chgData name="Jonathan Loo" userId="d2d72d48b56f45d8" providerId="LiveId" clId="{B816A1F6-97B7-4ACD-A812-B0A1120B03B6}" dt="2020-11-21T22:12:28.767" v="16559" actId="478"/>
          <ac:picMkLst>
            <pc:docMk/>
            <pc:sldMk cId="1903568477" sldId="541"/>
            <ac:picMk id="95" creationId="{2E9A735E-07B1-41BF-9FD8-9B9294ADAAE4}"/>
          </ac:picMkLst>
        </pc:picChg>
        <pc:picChg chg="add del mod">
          <ac:chgData name="Jonathan Loo" userId="d2d72d48b56f45d8" providerId="LiveId" clId="{B816A1F6-97B7-4ACD-A812-B0A1120B03B6}" dt="2020-11-21T22:16:25.626" v="16990" actId="478"/>
          <ac:picMkLst>
            <pc:docMk/>
            <pc:sldMk cId="1903568477" sldId="541"/>
            <ac:picMk id="96" creationId="{4106770D-F829-41DA-A160-8C24917A5DAF}"/>
          </ac:picMkLst>
        </pc:picChg>
        <pc:picChg chg="add del mod">
          <ac:chgData name="Jonathan Loo" userId="d2d72d48b56f45d8" providerId="LiveId" clId="{B816A1F6-97B7-4ACD-A812-B0A1120B03B6}" dt="2020-11-21T22:17:17.467" v="17249" actId="478"/>
          <ac:picMkLst>
            <pc:docMk/>
            <pc:sldMk cId="1903568477" sldId="541"/>
            <ac:picMk id="97" creationId="{FB61AC1F-3C0F-4934-A30F-14DC6790DA3A}"/>
          </ac:picMkLst>
        </pc:picChg>
        <pc:picChg chg="add del mod">
          <ac:chgData name="Jonathan Loo" userId="d2d72d48b56f45d8" providerId="LiveId" clId="{B816A1F6-97B7-4ACD-A812-B0A1120B03B6}" dt="2020-11-21T22:16:44.434" v="17063" actId="478"/>
          <ac:picMkLst>
            <pc:docMk/>
            <pc:sldMk cId="1903568477" sldId="541"/>
            <ac:picMk id="102" creationId="{FCC7EC62-DFF0-445E-824F-6265486211D0}"/>
          </ac:picMkLst>
        </pc:picChg>
        <pc:picChg chg="add del mod">
          <ac:chgData name="Jonathan Loo" userId="d2d72d48b56f45d8" providerId="LiveId" clId="{B816A1F6-97B7-4ACD-A812-B0A1120B03B6}" dt="2020-11-21T22:16:44.434" v="17063" actId="478"/>
          <ac:picMkLst>
            <pc:docMk/>
            <pc:sldMk cId="1903568477" sldId="541"/>
            <ac:picMk id="103" creationId="{5ED8395B-EC9B-4D90-91DD-5F45FE0C67A2}"/>
          </ac:picMkLst>
        </pc:picChg>
        <pc:picChg chg="add del mod">
          <ac:chgData name="Jonathan Loo" userId="d2d72d48b56f45d8" providerId="LiveId" clId="{B816A1F6-97B7-4ACD-A812-B0A1120B03B6}" dt="2020-11-21T22:16:44.434" v="17063" actId="478"/>
          <ac:picMkLst>
            <pc:docMk/>
            <pc:sldMk cId="1903568477" sldId="541"/>
            <ac:picMk id="104" creationId="{7C7A2587-BE63-43AB-8A22-B7743A060EDA}"/>
          </ac:picMkLst>
        </pc:picChg>
        <pc:picChg chg="add del mod">
          <ac:chgData name="Jonathan Loo" userId="d2d72d48b56f45d8" providerId="LiveId" clId="{B816A1F6-97B7-4ACD-A812-B0A1120B03B6}" dt="2020-11-21T22:16:44.434" v="17063" actId="478"/>
          <ac:picMkLst>
            <pc:docMk/>
            <pc:sldMk cId="1903568477" sldId="541"/>
            <ac:picMk id="105" creationId="{AAB87E71-A21A-4350-BFD3-8CFDE4BE4C34}"/>
          </ac:picMkLst>
        </pc:picChg>
        <pc:picChg chg="add del mod">
          <ac:chgData name="Jonathan Loo" userId="d2d72d48b56f45d8" providerId="LiveId" clId="{B816A1F6-97B7-4ACD-A812-B0A1120B03B6}" dt="2020-11-21T22:16:44.434" v="17063" actId="478"/>
          <ac:picMkLst>
            <pc:docMk/>
            <pc:sldMk cId="1903568477" sldId="541"/>
            <ac:picMk id="106" creationId="{40099EF7-E80A-44B6-BF6C-F43E449B8B91}"/>
          </ac:picMkLst>
        </pc:picChg>
        <pc:picChg chg="add del mod">
          <ac:chgData name="Jonathan Loo" userId="d2d72d48b56f45d8" providerId="LiveId" clId="{B816A1F6-97B7-4ACD-A812-B0A1120B03B6}" dt="2020-11-21T22:16:44.434" v="17063" actId="478"/>
          <ac:picMkLst>
            <pc:docMk/>
            <pc:sldMk cId="1903568477" sldId="541"/>
            <ac:picMk id="107" creationId="{29D5A6D9-3E9A-48D1-849A-3F6213762A04}"/>
          </ac:picMkLst>
        </pc:picChg>
        <pc:picChg chg="add del mod">
          <ac:chgData name="Jonathan Loo" userId="d2d72d48b56f45d8" providerId="LiveId" clId="{B816A1F6-97B7-4ACD-A812-B0A1120B03B6}" dt="2020-11-21T22:16:44.434" v="17063" actId="478"/>
          <ac:picMkLst>
            <pc:docMk/>
            <pc:sldMk cId="1903568477" sldId="541"/>
            <ac:picMk id="108" creationId="{E42DE04E-8BD1-4393-80ED-EC90EB2E7E35}"/>
          </ac:picMkLst>
        </pc:picChg>
        <pc:picChg chg="add del mod">
          <ac:chgData name="Jonathan Loo" userId="d2d72d48b56f45d8" providerId="LiveId" clId="{B816A1F6-97B7-4ACD-A812-B0A1120B03B6}" dt="2020-11-21T22:16:44.434" v="17063" actId="478"/>
          <ac:picMkLst>
            <pc:docMk/>
            <pc:sldMk cId="1903568477" sldId="541"/>
            <ac:picMk id="109" creationId="{221029BC-7556-47FD-BD0A-2A6085344405}"/>
          </ac:picMkLst>
        </pc:picChg>
        <pc:picChg chg="del mod ord">
          <ac:chgData name="Jonathan Loo" userId="d2d72d48b56f45d8" providerId="LiveId" clId="{B816A1F6-97B7-4ACD-A812-B0A1120B03B6}" dt="2020-11-21T22:18:22.396" v="17283" actId="478"/>
          <ac:picMkLst>
            <pc:docMk/>
            <pc:sldMk cId="1903568477" sldId="541"/>
            <ac:picMk id="157" creationId="{D6717351-BE81-4BED-BC1E-B03A2AE0E3BA}"/>
          </ac:picMkLst>
        </pc:picChg>
        <pc:picChg chg="del mod ord">
          <ac:chgData name="Jonathan Loo" userId="d2d72d48b56f45d8" providerId="LiveId" clId="{B816A1F6-97B7-4ACD-A812-B0A1120B03B6}" dt="2020-11-21T22:16:32.462" v="17047" actId="478"/>
          <ac:picMkLst>
            <pc:docMk/>
            <pc:sldMk cId="1903568477" sldId="541"/>
            <ac:picMk id="159" creationId="{C66E6DA3-5EB8-41A8-9871-1015C3E382AF}"/>
          </ac:picMkLst>
        </pc:picChg>
        <pc:picChg chg="del mod ord">
          <ac:chgData name="Jonathan Loo" userId="d2d72d48b56f45d8" providerId="LiveId" clId="{B816A1F6-97B7-4ACD-A812-B0A1120B03B6}" dt="2020-11-21T22:18:23.866" v="17285" actId="478"/>
          <ac:picMkLst>
            <pc:docMk/>
            <pc:sldMk cId="1903568477" sldId="541"/>
            <ac:picMk id="161" creationId="{21E717F7-C949-4D52-B466-359841B94627}"/>
          </ac:picMkLst>
        </pc:picChg>
        <pc:picChg chg="del mod ord">
          <ac:chgData name="Jonathan Loo" userId="d2d72d48b56f45d8" providerId="LiveId" clId="{B816A1F6-97B7-4ACD-A812-B0A1120B03B6}" dt="2020-11-21T22:18:26.606" v="17288" actId="478"/>
          <ac:picMkLst>
            <pc:docMk/>
            <pc:sldMk cId="1903568477" sldId="541"/>
            <ac:picMk id="163" creationId="{D2DDB4C5-9C15-4A9C-A1FE-343DBB75F37C}"/>
          </ac:picMkLst>
        </pc:picChg>
        <pc:picChg chg="del mod ord">
          <ac:chgData name="Jonathan Loo" userId="d2d72d48b56f45d8" providerId="LiveId" clId="{B816A1F6-97B7-4ACD-A812-B0A1120B03B6}" dt="2020-11-21T22:18:23.207" v="17284" actId="478"/>
          <ac:picMkLst>
            <pc:docMk/>
            <pc:sldMk cId="1903568477" sldId="541"/>
            <ac:picMk id="165" creationId="{84E94D6C-2E0C-40D5-86E0-D912113245F4}"/>
          </ac:picMkLst>
        </pc:picChg>
        <pc:picChg chg="mod ord">
          <ac:chgData name="Jonathan Loo" userId="d2d72d48b56f45d8" providerId="LiveId" clId="{B816A1F6-97B7-4ACD-A812-B0A1120B03B6}" dt="2020-11-21T22:17:41.005" v="17270" actId="1076"/>
          <ac:picMkLst>
            <pc:docMk/>
            <pc:sldMk cId="1903568477" sldId="541"/>
            <ac:picMk id="167" creationId="{61EB13FD-CF8C-43C9-B33E-E247CE6A9519}"/>
          </ac:picMkLst>
        </pc:picChg>
        <pc:picChg chg="mod ord">
          <ac:chgData name="Jonathan Loo" userId="d2d72d48b56f45d8" providerId="LiveId" clId="{B816A1F6-97B7-4ACD-A812-B0A1120B03B6}" dt="2020-11-21T22:17:41.005" v="17270" actId="1076"/>
          <ac:picMkLst>
            <pc:docMk/>
            <pc:sldMk cId="1903568477" sldId="541"/>
            <ac:picMk id="169" creationId="{57DFB42F-CD2D-4461-B216-1F7D4E8147D3}"/>
          </ac:picMkLst>
        </pc:picChg>
        <pc:picChg chg="mod ord">
          <ac:chgData name="Jonathan Loo" userId="d2d72d48b56f45d8" providerId="LiveId" clId="{B816A1F6-97B7-4ACD-A812-B0A1120B03B6}" dt="2020-11-21T22:17:41.005" v="17270" actId="1076"/>
          <ac:picMkLst>
            <pc:docMk/>
            <pc:sldMk cId="1903568477" sldId="541"/>
            <ac:picMk id="171" creationId="{4FBAC9F1-8275-4EB0-BB24-0633F9379A3D}"/>
          </ac:picMkLst>
        </pc:picChg>
        <pc:picChg chg="mod ord">
          <ac:chgData name="Jonathan Loo" userId="d2d72d48b56f45d8" providerId="LiveId" clId="{B816A1F6-97B7-4ACD-A812-B0A1120B03B6}" dt="2020-11-21T22:17:41.005" v="17270" actId="1076"/>
          <ac:picMkLst>
            <pc:docMk/>
            <pc:sldMk cId="1903568477" sldId="541"/>
            <ac:picMk id="173" creationId="{364AF11C-5AC4-47A2-88F7-A2FAF6C63693}"/>
          </ac:picMkLst>
        </pc:picChg>
        <pc:picChg chg="add del mod">
          <ac:chgData name="Jonathan Loo" userId="d2d72d48b56f45d8" providerId="LiveId" clId="{B816A1F6-97B7-4ACD-A812-B0A1120B03B6}" dt="2020-11-24T11:23:25.396" v="32868" actId="478"/>
          <ac:picMkLst>
            <pc:docMk/>
            <pc:sldMk cId="1903568477" sldId="541"/>
            <ac:picMk id="175" creationId="{9C63D8FF-048C-4DBC-99F2-B1DCFFD8137F}"/>
          </ac:picMkLst>
        </pc:picChg>
        <pc:picChg chg="add del mod">
          <ac:chgData name="Jonathan Loo" userId="d2d72d48b56f45d8" providerId="LiveId" clId="{B816A1F6-97B7-4ACD-A812-B0A1120B03B6}" dt="2020-11-24T11:24:34.810" v="32926" actId="478"/>
          <ac:picMkLst>
            <pc:docMk/>
            <pc:sldMk cId="1903568477" sldId="541"/>
            <ac:picMk id="177" creationId="{E12025FA-73FD-4F83-9F70-35A3B2B47376}"/>
          </ac:picMkLst>
        </pc:picChg>
        <pc:picChg chg="add del mod">
          <ac:chgData name="Jonathan Loo" userId="d2d72d48b56f45d8" providerId="LiveId" clId="{B816A1F6-97B7-4ACD-A812-B0A1120B03B6}" dt="2020-11-24T11:24:43.556" v="32942" actId="478"/>
          <ac:picMkLst>
            <pc:docMk/>
            <pc:sldMk cId="1903568477" sldId="541"/>
            <ac:picMk id="179" creationId="{C114FC1B-4C1E-4EDB-90C1-A4BD77F7C954}"/>
          </ac:picMkLst>
        </pc:picChg>
        <pc:picChg chg="add mod">
          <ac:chgData name="Jonathan Loo" userId="d2d72d48b56f45d8" providerId="LiveId" clId="{B816A1F6-97B7-4ACD-A812-B0A1120B03B6}" dt="2020-11-21T22:18:35.164" v="17290" actId="1076"/>
          <ac:picMkLst>
            <pc:docMk/>
            <pc:sldMk cId="1903568477" sldId="541"/>
            <ac:picMk id="181" creationId="{962784AE-B373-4F4A-AC4D-136BC35D15E2}"/>
          </ac:picMkLst>
        </pc:picChg>
        <pc:picChg chg="add del mod">
          <ac:chgData name="Jonathan Loo" userId="d2d72d48b56f45d8" providerId="LiveId" clId="{B816A1F6-97B7-4ACD-A812-B0A1120B03B6}" dt="2020-11-22T15:08:17.103" v="17794"/>
          <ac:picMkLst>
            <pc:docMk/>
            <pc:sldMk cId="1903568477" sldId="541"/>
            <ac:picMk id="183" creationId="{B9AEC0B0-B225-47C8-A888-92537F0DE002}"/>
          </ac:picMkLst>
        </pc:picChg>
        <pc:picChg chg="del mod ord">
          <ac:chgData name="Jonathan Loo" userId="d2d72d48b56f45d8" providerId="LiveId" clId="{B816A1F6-97B7-4ACD-A812-B0A1120B03B6}" dt="2020-11-22T15:08:17.103" v="17794"/>
          <ac:picMkLst>
            <pc:docMk/>
            <pc:sldMk cId="1903568477" sldId="541"/>
            <ac:picMk id="185" creationId="{AEA51AB6-5B15-468E-B504-36668EBE1890}"/>
          </ac:picMkLst>
        </pc:picChg>
        <pc:cxnChg chg="add mod">
          <ac:chgData name="Jonathan Loo" userId="d2d72d48b56f45d8" providerId="LiveId" clId="{B816A1F6-97B7-4ACD-A812-B0A1120B03B6}" dt="2020-11-21T22:17:41.005" v="17270" actId="1076"/>
          <ac:cxnSpMkLst>
            <pc:docMk/>
            <pc:sldMk cId="1903568477" sldId="541"/>
            <ac:cxnSpMk id="110" creationId="{59E011E7-4F4A-47EE-85FE-A80404967724}"/>
          </ac:cxnSpMkLst>
        </pc:cxnChg>
        <pc:cxnChg chg="add mod">
          <ac:chgData name="Jonathan Loo" userId="d2d72d48b56f45d8" providerId="LiveId" clId="{B816A1F6-97B7-4ACD-A812-B0A1120B03B6}" dt="2020-11-21T22:17:41.005" v="17270" actId="1076"/>
          <ac:cxnSpMkLst>
            <pc:docMk/>
            <pc:sldMk cId="1903568477" sldId="541"/>
            <ac:cxnSpMk id="111" creationId="{60458D17-32CF-46CF-91DA-AEF558F82ED6}"/>
          </ac:cxnSpMkLst>
        </pc:cxnChg>
        <pc:cxnChg chg="add mod">
          <ac:chgData name="Jonathan Loo" userId="d2d72d48b56f45d8" providerId="LiveId" clId="{B816A1F6-97B7-4ACD-A812-B0A1120B03B6}" dt="2020-11-21T22:17:41.005" v="17270" actId="1076"/>
          <ac:cxnSpMkLst>
            <pc:docMk/>
            <pc:sldMk cId="1903568477" sldId="541"/>
            <ac:cxnSpMk id="112" creationId="{A7AB9D1C-E457-473A-BA24-5D1D0A002E2E}"/>
          </ac:cxnSpMkLst>
        </pc:cxnChg>
        <pc:cxnChg chg="add mod">
          <ac:chgData name="Jonathan Loo" userId="d2d72d48b56f45d8" providerId="LiveId" clId="{B816A1F6-97B7-4ACD-A812-B0A1120B03B6}" dt="2020-11-21T22:17:41.005" v="17270" actId="1076"/>
          <ac:cxnSpMkLst>
            <pc:docMk/>
            <pc:sldMk cId="1903568477" sldId="541"/>
            <ac:cxnSpMk id="113" creationId="{21069122-7F89-4822-AB15-6862ABB52910}"/>
          </ac:cxnSpMkLst>
        </pc:cxnChg>
        <pc:cxnChg chg="add mod">
          <ac:chgData name="Jonathan Loo" userId="d2d72d48b56f45d8" providerId="LiveId" clId="{B816A1F6-97B7-4ACD-A812-B0A1120B03B6}" dt="2020-11-21T22:17:41.005" v="17270" actId="1076"/>
          <ac:cxnSpMkLst>
            <pc:docMk/>
            <pc:sldMk cId="1903568477" sldId="541"/>
            <ac:cxnSpMk id="114" creationId="{7DF5B85F-EC89-458A-956F-AB81DAC698C8}"/>
          </ac:cxnSpMkLst>
        </pc:cxnChg>
        <pc:cxnChg chg="add mod">
          <ac:chgData name="Jonathan Loo" userId="d2d72d48b56f45d8" providerId="LiveId" clId="{B816A1F6-97B7-4ACD-A812-B0A1120B03B6}" dt="2020-11-21T22:17:41.005" v="17270" actId="1076"/>
          <ac:cxnSpMkLst>
            <pc:docMk/>
            <pc:sldMk cId="1903568477" sldId="541"/>
            <ac:cxnSpMk id="115" creationId="{5A0010B2-3051-45AD-B438-328BE6A1FE7A}"/>
          </ac:cxnSpMkLst>
        </pc:cxnChg>
        <pc:cxnChg chg="add mod">
          <ac:chgData name="Jonathan Loo" userId="d2d72d48b56f45d8" providerId="LiveId" clId="{B816A1F6-97B7-4ACD-A812-B0A1120B03B6}" dt="2020-11-21T22:17:41.005" v="17270" actId="1076"/>
          <ac:cxnSpMkLst>
            <pc:docMk/>
            <pc:sldMk cId="1903568477" sldId="541"/>
            <ac:cxnSpMk id="116" creationId="{81649645-312C-49A6-9708-5465562AE299}"/>
          </ac:cxnSpMkLst>
        </pc:cxnChg>
        <pc:cxnChg chg="add mod">
          <ac:chgData name="Jonathan Loo" userId="d2d72d48b56f45d8" providerId="LiveId" clId="{B816A1F6-97B7-4ACD-A812-B0A1120B03B6}" dt="2020-11-21T22:17:41.005" v="17270" actId="1076"/>
          <ac:cxnSpMkLst>
            <pc:docMk/>
            <pc:sldMk cId="1903568477" sldId="541"/>
            <ac:cxnSpMk id="117" creationId="{36107673-34FD-4809-A83C-891D5F8C673B}"/>
          </ac:cxnSpMkLst>
        </pc:cxnChg>
        <pc:cxnChg chg="add mod">
          <ac:chgData name="Jonathan Loo" userId="d2d72d48b56f45d8" providerId="LiveId" clId="{B816A1F6-97B7-4ACD-A812-B0A1120B03B6}" dt="2020-11-21T22:17:41.005" v="17270" actId="1076"/>
          <ac:cxnSpMkLst>
            <pc:docMk/>
            <pc:sldMk cId="1903568477" sldId="541"/>
            <ac:cxnSpMk id="118" creationId="{06709A38-AC82-4781-8986-177F5FBF4644}"/>
          </ac:cxnSpMkLst>
        </pc:cxnChg>
        <pc:cxnChg chg="add mod">
          <ac:chgData name="Jonathan Loo" userId="d2d72d48b56f45d8" providerId="LiveId" clId="{B816A1F6-97B7-4ACD-A812-B0A1120B03B6}" dt="2020-11-21T22:18:25.497" v="17287" actId="478"/>
          <ac:cxnSpMkLst>
            <pc:docMk/>
            <pc:sldMk cId="1903568477" sldId="541"/>
            <ac:cxnSpMk id="119" creationId="{20DAB2B2-DBF7-4518-899B-A7DCDF49A2BE}"/>
          </ac:cxnSpMkLst>
        </pc:cxnChg>
        <pc:cxnChg chg="add mod">
          <ac:chgData name="Jonathan Loo" userId="d2d72d48b56f45d8" providerId="LiveId" clId="{B816A1F6-97B7-4ACD-A812-B0A1120B03B6}" dt="2020-11-21T22:18:25.497" v="17287" actId="478"/>
          <ac:cxnSpMkLst>
            <pc:docMk/>
            <pc:sldMk cId="1903568477" sldId="541"/>
            <ac:cxnSpMk id="120" creationId="{BF4873F9-696E-45AE-9146-1E21716149A6}"/>
          </ac:cxnSpMkLst>
        </pc:cxnChg>
        <pc:cxnChg chg="add mod">
          <ac:chgData name="Jonathan Loo" userId="d2d72d48b56f45d8" providerId="LiveId" clId="{B816A1F6-97B7-4ACD-A812-B0A1120B03B6}" dt="2020-11-21T22:18:25.497" v="17287" actId="478"/>
          <ac:cxnSpMkLst>
            <pc:docMk/>
            <pc:sldMk cId="1903568477" sldId="541"/>
            <ac:cxnSpMk id="121" creationId="{CA5EECA5-B426-4F9D-B613-DDAB2358607A}"/>
          </ac:cxnSpMkLst>
        </pc:cxnChg>
        <pc:cxnChg chg="add mod">
          <ac:chgData name="Jonathan Loo" userId="d2d72d48b56f45d8" providerId="LiveId" clId="{B816A1F6-97B7-4ACD-A812-B0A1120B03B6}" dt="2020-11-21T22:17:41.005" v="17270" actId="1076"/>
          <ac:cxnSpMkLst>
            <pc:docMk/>
            <pc:sldMk cId="1903568477" sldId="541"/>
            <ac:cxnSpMk id="122" creationId="{0B9D9950-B3EB-4765-A9FF-FA001F529EA1}"/>
          </ac:cxnSpMkLst>
        </pc:cxnChg>
        <pc:cxnChg chg="add mod">
          <ac:chgData name="Jonathan Loo" userId="d2d72d48b56f45d8" providerId="LiveId" clId="{B816A1F6-97B7-4ACD-A812-B0A1120B03B6}" dt="2020-11-21T22:17:41.005" v="17270" actId="1076"/>
          <ac:cxnSpMkLst>
            <pc:docMk/>
            <pc:sldMk cId="1903568477" sldId="541"/>
            <ac:cxnSpMk id="123" creationId="{D6478EC8-7131-4690-B556-323D58B317F4}"/>
          </ac:cxnSpMkLst>
        </pc:cxnChg>
        <pc:cxnChg chg="add mod">
          <ac:chgData name="Jonathan Loo" userId="d2d72d48b56f45d8" providerId="LiveId" clId="{B816A1F6-97B7-4ACD-A812-B0A1120B03B6}" dt="2020-11-21T22:17:41.005" v="17270" actId="1076"/>
          <ac:cxnSpMkLst>
            <pc:docMk/>
            <pc:sldMk cId="1903568477" sldId="541"/>
            <ac:cxnSpMk id="124" creationId="{E91A8C49-2AA0-438C-8FB2-2729B69C9897}"/>
          </ac:cxnSpMkLst>
        </pc:cxnChg>
        <pc:cxnChg chg="add mod">
          <ac:chgData name="Jonathan Loo" userId="d2d72d48b56f45d8" providerId="LiveId" clId="{B816A1F6-97B7-4ACD-A812-B0A1120B03B6}" dt="2020-11-21T22:18:25.497" v="17287" actId="478"/>
          <ac:cxnSpMkLst>
            <pc:docMk/>
            <pc:sldMk cId="1903568477" sldId="541"/>
            <ac:cxnSpMk id="127" creationId="{BF09442B-3CAA-4E8E-9925-9A04BC798ECD}"/>
          </ac:cxnSpMkLst>
        </pc:cxnChg>
        <pc:cxnChg chg="add mod">
          <ac:chgData name="Jonathan Loo" userId="d2d72d48b56f45d8" providerId="LiveId" clId="{B816A1F6-97B7-4ACD-A812-B0A1120B03B6}" dt="2020-11-21T22:17:41.005" v="17270" actId="1076"/>
          <ac:cxnSpMkLst>
            <pc:docMk/>
            <pc:sldMk cId="1903568477" sldId="541"/>
            <ac:cxnSpMk id="130" creationId="{F586CB16-60EE-4C04-B791-82C5C4969165}"/>
          </ac:cxnSpMkLst>
        </pc:cxnChg>
        <pc:cxnChg chg="add mod">
          <ac:chgData name="Jonathan Loo" userId="d2d72d48b56f45d8" providerId="LiveId" clId="{B816A1F6-97B7-4ACD-A812-B0A1120B03B6}" dt="2020-11-21T22:17:41.005" v="17270" actId="1076"/>
          <ac:cxnSpMkLst>
            <pc:docMk/>
            <pc:sldMk cId="1903568477" sldId="541"/>
            <ac:cxnSpMk id="133" creationId="{A6A939E2-1E94-4ADB-8ACB-F31A6D91931D}"/>
          </ac:cxnSpMkLst>
        </pc:cxnChg>
        <pc:cxnChg chg="add mod">
          <ac:chgData name="Jonathan Loo" userId="d2d72d48b56f45d8" providerId="LiveId" clId="{B816A1F6-97B7-4ACD-A812-B0A1120B03B6}" dt="2020-11-21T22:17:41.005" v="17270" actId="1076"/>
          <ac:cxnSpMkLst>
            <pc:docMk/>
            <pc:sldMk cId="1903568477" sldId="541"/>
            <ac:cxnSpMk id="135" creationId="{B3AA9B1C-0B6D-48CD-9F9F-73D81F1F3F35}"/>
          </ac:cxnSpMkLst>
        </pc:cxnChg>
        <pc:cxnChg chg="add mod">
          <ac:chgData name="Jonathan Loo" userId="d2d72d48b56f45d8" providerId="LiveId" clId="{B816A1F6-97B7-4ACD-A812-B0A1120B03B6}" dt="2020-11-21T22:18:25.497" v="17287" actId="478"/>
          <ac:cxnSpMkLst>
            <pc:docMk/>
            <pc:sldMk cId="1903568477" sldId="541"/>
            <ac:cxnSpMk id="137" creationId="{B2211F53-FBC0-4993-84F7-9F476E626608}"/>
          </ac:cxnSpMkLst>
        </pc:cxnChg>
        <pc:cxnChg chg="add mod">
          <ac:chgData name="Jonathan Loo" userId="d2d72d48b56f45d8" providerId="LiveId" clId="{B816A1F6-97B7-4ACD-A812-B0A1120B03B6}" dt="2020-11-21T22:17:41.005" v="17270" actId="1076"/>
          <ac:cxnSpMkLst>
            <pc:docMk/>
            <pc:sldMk cId="1903568477" sldId="541"/>
            <ac:cxnSpMk id="142" creationId="{A3B89778-32AF-44E1-8DB4-3F96F57BA7C1}"/>
          </ac:cxnSpMkLst>
        </pc:cxnChg>
        <pc:cxnChg chg="add mod">
          <ac:chgData name="Jonathan Loo" userId="d2d72d48b56f45d8" providerId="LiveId" clId="{B816A1F6-97B7-4ACD-A812-B0A1120B03B6}" dt="2020-11-21T22:17:41.005" v="17270" actId="1076"/>
          <ac:cxnSpMkLst>
            <pc:docMk/>
            <pc:sldMk cId="1903568477" sldId="541"/>
            <ac:cxnSpMk id="145" creationId="{8A3FC2DC-3CC8-4B1B-90DB-8559D04D9422}"/>
          </ac:cxnSpMkLst>
        </pc:cxnChg>
        <pc:cxnChg chg="add mod">
          <ac:chgData name="Jonathan Loo" userId="d2d72d48b56f45d8" providerId="LiveId" clId="{B816A1F6-97B7-4ACD-A812-B0A1120B03B6}" dt="2020-11-21T22:17:41.005" v="17270" actId="1076"/>
          <ac:cxnSpMkLst>
            <pc:docMk/>
            <pc:sldMk cId="1903568477" sldId="541"/>
            <ac:cxnSpMk id="148" creationId="{0EE7EB96-4951-4A9B-B11C-76E0EEDEC39A}"/>
          </ac:cxnSpMkLst>
        </pc:cxnChg>
        <pc:cxnChg chg="add mod">
          <ac:chgData name="Jonathan Loo" userId="d2d72d48b56f45d8" providerId="LiveId" clId="{B816A1F6-97B7-4ACD-A812-B0A1120B03B6}" dt="2020-11-21T22:18:25.497" v="17287" actId="478"/>
          <ac:cxnSpMkLst>
            <pc:docMk/>
            <pc:sldMk cId="1903568477" sldId="541"/>
            <ac:cxnSpMk id="153" creationId="{B7DE5B04-C596-4C2E-BF13-E4195727170A}"/>
          </ac:cxnSpMkLst>
        </pc:cxnChg>
      </pc:sldChg>
      <pc:sldChg chg="addSp delSp modSp new del mod modClrScheme chgLayout">
        <pc:chgData name="Jonathan Loo" userId="d2d72d48b56f45d8" providerId="LiveId" clId="{B816A1F6-97B7-4ACD-A812-B0A1120B03B6}" dt="2020-11-24T11:32:20.513" v="33550" actId="47"/>
        <pc:sldMkLst>
          <pc:docMk/>
          <pc:sldMk cId="720987039" sldId="542"/>
        </pc:sldMkLst>
        <pc:spChg chg="del mod ord">
          <ac:chgData name="Jonathan Loo" userId="d2d72d48b56f45d8" providerId="LiveId" clId="{B816A1F6-97B7-4ACD-A812-B0A1120B03B6}" dt="2020-11-21T22:27:25.734" v="17407" actId="700"/>
          <ac:spMkLst>
            <pc:docMk/>
            <pc:sldMk cId="720987039" sldId="542"/>
            <ac:spMk id="2" creationId="{0D40AC2C-DECE-489F-9F3E-75B56B918791}"/>
          </ac:spMkLst>
        </pc:spChg>
        <pc:spChg chg="del mod ord">
          <ac:chgData name="Jonathan Loo" userId="d2d72d48b56f45d8" providerId="LiveId" clId="{B816A1F6-97B7-4ACD-A812-B0A1120B03B6}" dt="2020-11-21T22:27:25.734" v="17407" actId="700"/>
          <ac:spMkLst>
            <pc:docMk/>
            <pc:sldMk cId="720987039" sldId="542"/>
            <ac:spMk id="3" creationId="{CF72A7C0-4CB5-48DB-9370-DC4D7A2BFE62}"/>
          </ac:spMkLst>
        </pc:spChg>
        <pc:spChg chg="add mod ord">
          <ac:chgData name="Jonathan Loo" userId="d2d72d48b56f45d8" providerId="LiveId" clId="{B816A1F6-97B7-4ACD-A812-B0A1120B03B6}" dt="2020-11-21T22:33:25.521" v="17656" actId="368"/>
          <ac:spMkLst>
            <pc:docMk/>
            <pc:sldMk cId="720987039" sldId="542"/>
            <ac:spMk id="4" creationId="{F6ED006C-6FE3-4B12-876C-BD7EDCC6D8E3}"/>
          </ac:spMkLst>
        </pc:spChg>
        <pc:spChg chg="add del mod ord">
          <ac:chgData name="Jonathan Loo" userId="d2d72d48b56f45d8" providerId="LiveId" clId="{B816A1F6-97B7-4ACD-A812-B0A1120B03B6}" dt="2020-11-21T22:27:30.663" v="17408"/>
          <ac:spMkLst>
            <pc:docMk/>
            <pc:sldMk cId="720987039" sldId="542"/>
            <ac:spMk id="5" creationId="{D51AC9EC-85A9-4AB6-9D12-CB9DB1CC5F1E}"/>
          </ac:spMkLst>
        </pc:spChg>
        <pc:spChg chg="add del mod">
          <ac:chgData name="Jonathan Loo" userId="d2d72d48b56f45d8" providerId="LiveId" clId="{B816A1F6-97B7-4ACD-A812-B0A1120B03B6}" dt="2020-11-21T22:27:36.323" v="17410" actId="478"/>
          <ac:spMkLst>
            <pc:docMk/>
            <pc:sldMk cId="720987039" sldId="542"/>
            <ac:spMk id="9" creationId="{DF8E346B-0C9D-484E-8FF0-C096A7E68E4B}"/>
          </ac:spMkLst>
        </pc:spChg>
        <pc:spChg chg="mod topLvl">
          <ac:chgData name="Jonathan Loo" userId="d2d72d48b56f45d8" providerId="LiveId" clId="{B816A1F6-97B7-4ACD-A812-B0A1120B03B6}" dt="2020-11-21T22:27:53.950" v="17413" actId="165"/>
          <ac:spMkLst>
            <pc:docMk/>
            <pc:sldMk cId="720987039" sldId="542"/>
            <ac:spMk id="13" creationId="{7743C977-6150-4492-ACF0-7C737690A051}"/>
          </ac:spMkLst>
        </pc:spChg>
        <pc:spChg chg="mod topLvl">
          <ac:chgData name="Jonathan Loo" userId="d2d72d48b56f45d8" providerId="LiveId" clId="{B816A1F6-97B7-4ACD-A812-B0A1120B03B6}" dt="2020-11-21T22:27:53.950" v="17413" actId="165"/>
          <ac:spMkLst>
            <pc:docMk/>
            <pc:sldMk cId="720987039" sldId="542"/>
            <ac:spMk id="14" creationId="{17718190-D7E7-4E72-BD35-4BB9E4191E9F}"/>
          </ac:spMkLst>
        </pc:spChg>
        <pc:spChg chg="mod topLvl">
          <ac:chgData name="Jonathan Loo" userId="d2d72d48b56f45d8" providerId="LiveId" clId="{B816A1F6-97B7-4ACD-A812-B0A1120B03B6}" dt="2020-11-21T22:27:53.950" v="17413" actId="165"/>
          <ac:spMkLst>
            <pc:docMk/>
            <pc:sldMk cId="720987039" sldId="542"/>
            <ac:spMk id="15" creationId="{EFAEBDE7-BD02-44C3-91B0-61FB80CF1331}"/>
          </ac:spMkLst>
        </pc:spChg>
        <pc:spChg chg="mod topLvl">
          <ac:chgData name="Jonathan Loo" userId="d2d72d48b56f45d8" providerId="LiveId" clId="{B816A1F6-97B7-4ACD-A812-B0A1120B03B6}" dt="2020-11-21T22:27:53.950" v="17413" actId="165"/>
          <ac:spMkLst>
            <pc:docMk/>
            <pc:sldMk cId="720987039" sldId="542"/>
            <ac:spMk id="16" creationId="{9730F89C-534A-4E9A-84D1-1347CABC7375}"/>
          </ac:spMkLst>
        </pc:spChg>
        <pc:spChg chg="mod topLvl">
          <ac:chgData name="Jonathan Loo" userId="d2d72d48b56f45d8" providerId="LiveId" clId="{B816A1F6-97B7-4ACD-A812-B0A1120B03B6}" dt="2020-11-21T22:27:53.950" v="17413" actId="165"/>
          <ac:spMkLst>
            <pc:docMk/>
            <pc:sldMk cId="720987039" sldId="542"/>
            <ac:spMk id="17" creationId="{19C273EC-46AB-4CA3-9C3D-E1D3C8656E33}"/>
          </ac:spMkLst>
        </pc:spChg>
        <pc:spChg chg="mod topLvl">
          <ac:chgData name="Jonathan Loo" userId="d2d72d48b56f45d8" providerId="LiveId" clId="{B816A1F6-97B7-4ACD-A812-B0A1120B03B6}" dt="2020-11-21T22:27:53.950" v="17413" actId="165"/>
          <ac:spMkLst>
            <pc:docMk/>
            <pc:sldMk cId="720987039" sldId="542"/>
            <ac:spMk id="18" creationId="{4845711C-922A-4CD4-9F88-7276ADE928D1}"/>
          </ac:spMkLst>
        </pc:spChg>
        <pc:spChg chg="mod topLvl">
          <ac:chgData name="Jonathan Loo" userId="d2d72d48b56f45d8" providerId="LiveId" clId="{B816A1F6-97B7-4ACD-A812-B0A1120B03B6}" dt="2020-11-21T22:27:53.950" v="17413" actId="165"/>
          <ac:spMkLst>
            <pc:docMk/>
            <pc:sldMk cId="720987039" sldId="542"/>
            <ac:spMk id="19" creationId="{2C503018-89FC-488D-B5B9-A51F73A55B94}"/>
          </ac:spMkLst>
        </pc:spChg>
        <pc:spChg chg="mod topLvl">
          <ac:chgData name="Jonathan Loo" userId="d2d72d48b56f45d8" providerId="LiveId" clId="{B816A1F6-97B7-4ACD-A812-B0A1120B03B6}" dt="2020-11-21T22:27:53.950" v="17413" actId="165"/>
          <ac:spMkLst>
            <pc:docMk/>
            <pc:sldMk cId="720987039" sldId="542"/>
            <ac:spMk id="20" creationId="{5225C952-ABC6-409F-B05F-CD343A4BA181}"/>
          </ac:spMkLst>
        </pc:spChg>
        <pc:spChg chg="mod topLvl">
          <ac:chgData name="Jonathan Loo" userId="d2d72d48b56f45d8" providerId="LiveId" clId="{B816A1F6-97B7-4ACD-A812-B0A1120B03B6}" dt="2020-11-21T22:28:04.705" v="17475" actId="1037"/>
          <ac:spMkLst>
            <pc:docMk/>
            <pc:sldMk cId="720987039" sldId="542"/>
            <ac:spMk id="21" creationId="{B5B27CD2-BE7E-4DF7-934C-69E9B0C75992}"/>
          </ac:spMkLst>
        </pc:spChg>
        <pc:spChg chg="mod topLvl">
          <ac:chgData name="Jonathan Loo" userId="d2d72d48b56f45d8" providerId="LiveId" clId="{B816A1F6-97B7-4ACD-A812-B0A1120B03B6}" dt="2020-11-21T22:28:04.705" v="17475" actId="1037"/>
          <ac:spMkLst>
            <pc:docMk/>
            <pc:sldMk cId="720987039" sldId="542"/>
            <ac:spMk id="22" creationId="{50DB607D-2BBC-4630-87E5-B568584C48D4}"/>
          </ac:spMkLst>
        </pc:spChg>
        <pc:spChg chg="del mod topLvl">
          <ac:chgData name="Jonathan Loo" userId="d2d72d48b56f45d8" providerId="LiveId" clId="{B816A1F6-97B7-4ACD-A812-B0A1120B03B6}" dt="2020-11-21T22:27:55.067" v="17414" actId="478"/>
          <ac:spMkLst>
            <pc:docMk/>
            <pc:sldMk cId="720987039" sldId="542"/>
            <ac:spMk id="23" creationId="{E5F41DFA-DA79-4C25-8FBF-EDC05934149F}"/>
          </ac:spMkLst>
        </pc:spChg>
        <pc:spChg chg="mod topLvl">
          <ac:chgData name="Jonathan Loo" userId="d2d72d48b56f45d8" providerId="LiveId" clId="{B816A1F6-97B7-4ACD-A812-B0A1120B03B6}" dt="2020-11-21T22:28:00.171" v="17450" actId="1037"/>
          <ac:spMkLst>
            <pc:docMk/>
            <pc:sldMk cId="720987039" sldId="542"/>
            <ac:spMk id="24" creationId="{6CFCA251-5721-4B83-A118-29E52934EB01}"/>
          </ac:spMkLst>
        </pc:spChg>
        <pc:spChg chg="del mod topLvl">
          <ac:chgData name="Jonathan Loo" userId="d2d72d48b56f45d8" providerId="LiveId" clId="{B816A1F6-97B7-4ACD-A812-B0A1120B03B6}" dt="2020-11-21T22:27:55.067" v="17414" actId="478"/>
          <ac:spMkLst>
            <pc:docMk/>
            <pc:sldMk cId="720987039" sldId="542"/>
            <ac:spMk id="25" creationId="{DB397D7A-7183-468B-96DA-DF5CD857C0FF}"/>
          </ac:spMkLst>
        </pc:spChg>
        <pc:spChg chg="mod topLvl">
          <ac:chgData name="Jonathan Loo" userId="d2d72d48b56f45d8" providerId="LiveId" clId="{B816A1F6-97B7-4ACD-A812-B0A1120B03B6}" dt="2020-11-21T22:28:00.171" v="17450" actId="1037"/>
          <ac:spMkLst>
            <pc:docMk/>
            <pc:sldMk cId="720987039" sldId="542"/>
            <ac:spMk id="26" creationId="{4C55AD8E-1998-4F5A-A820-EE00013AB7BA}"/>
          </ac:spMkLst>
        </pc:spChg>
        <pc:spChg chg="mod topLvl">
          <ac:chgData name="Jonathan Loo" userId="d2d72d48b56f45d8" providerId="LiveId" clId="{B816A1F6-97B7-4ACD-A812-B0A1120B03B6}" dt="2020-11-21T22:28:00.171" v="17450" actId="1037"/>
          <ac:spMkLst>
            <pc:docMk/>
            <pc:sldMk cId="720987039" sldId="542"/>
            <ac:spMk id="27" creationId="{9FF837A5-2B7D-4E7C-B738-1D01F975ABE6}"/>
          </ac:spMkLst>
        </pc:spChg>
        <pc:spChg chg="mod topLvl">
          <ac:chgData name="Jonathan Loo" userId="d2d72d48b56f45d8" providerId="LiveId" clId="{B816A1F6-97B7-4ACD-A812-B0A1120B03B6}" dt="2020-11-21T22:28:00.171" v="17450" actId="1037"/>
          <ac:spMkLst>
            <pc:docMk/>
            <pc:sldMk cId="720987039" sldId="542"/>
            <ac:spMk id="28" creationId="{2E4D8A1A-8B14-49BB-9B06-7A5C40671F30}"/>
          </ac:spMkLst>
        </pc:spChg>
        <pc:grpChg chg="del mod">
          <ac:chgData name="Jonathan Loo" userId="d2d72d48b56f45d8" providerId="LiveId" clId="{B816A1F6-97B7-4ACD-A812-B0A1120B03B6}" dt="2020-11-21T22:27:53.950" v="17413" actId="165"/>
          <ac:grpSpMkLst>
            <pc:docMk/>
            <pc:sldMk cId="720987039" sldId="542"/>
            <ac:grpSpMk id="12" creationId="{6C80D854-EB84-45F6-9722-D47E03C64A18}"/>
          </ac:grpSpMkLst>
        </pc:grpChg>
        <pc:picChg chg="add del mod">
          <ac:chgData name="Jonathan Loo" userId="d2d72d48b56f45d8" providerId="LiveId" clId="{B816A1F6-97B7-4ACD-A812-B0A1120B03B6}" dt="2020-11-21T22:27:33.143" v="17409" actId="478"/>
          <ac:picMkLst>
            <pc:docMk/>
            <pc:sldMk cId="720987039" sldId="542"/>
            <ac:picMk id="7" creationId="{B61C5C87-07DD-43D9-8F97-5B66FCC9D2F2}"/>
          </ac:picMkLst>
        </pc:picChg>
        <pc:picChg chg="add del mod">
          <ac:chgData name="Jonathan Loo" userId="d2d72d48b56f45d8" providerId="LiveId" clId="{B816A1F6-97B7-4ACD-A812-B0A1120B03B6}" dt="2020-11-21T22:27:48.648" v="17412" actId="27803"/>
          <ac:picMkLst>
            <pc:docMk/>
            <pc:sldMk cId="720987039" sldId="542"/>
            <ac:picMk id="11" creationId="{6C80D854-EB84-45F6-9722-D47E03C64A18}"/>
          </ac:picMkLst>
        </pc:picChg>
        <pc:picChg chg="del mod">
          <ac:chgData name="Jonathan Loo" userId="d2d72d48b56f45d8" providerId="LiveId" clId="{B816A1F6-97B7-4ACD-A812-B0A1120B03B6}" dt="2020-11-21T22:29:20.223" v="17501" actId="478"/>
          <ac:picMkLst>
            <pc:docMk/>
            <pc:sldMk cId="720987039" sldId="542"/>
            <ac:picMk id="30" creationId="{926A0651-75E0-4433-A556-8902E5064E35}"/>
          </ac:picMkLst>
        </pc:picChg>
        <pc:picChg chg="del mod ord">
          <ac:chgData name="Jonathan Loo" userId="d2d72d48b56f45d8" providerId="LiveId" clId="{B816A1F6-97B7-4ACD-A812-B0A1120B03B6}" dt="2020-11-21T22:29:33.215" v="17518" actId="478"/>
          <ac:picMkLst>
            <pc:docMk/>
            <pc:sldMk cId="720987039" sldId="542"/>
            <ac:picMk id="32" creationId="{A39F7331-0D3D-47BA-BDF7-7CF9F450A0A8}"/>
          </ac:picMkLst>
        </pc:picChg>
        <pc:picChg chg="del mod ord">
          <ac:chgData name="Jonathan Loo" userId="d2d72d48b56f45d8" providerId="LiveId" clId="{B816A1F6-97B7-4ACD-A812-B0A1120B03B6}" dt="2020-11-21T22:29:45.764" v="17535" actId="478"/>
          <ac:picMkLst>
            <pc:docMk/>
            <pc:sldMk cId="720987039" sldId="542"/>
            <ac:picMk id="34" creationId="{31755D93-1342-4406-934A-D5CD6299F9A2}"/>
          </ac:picMkLst>
        </pc:picChg>
        <pc:picChg chg="del mod ord">
          <ac:chgData name="Jonathan Loo" userId="d2d72d48b56f45d8" providerId="LiveId" clId="{B816A1F6-97B7-4ACD-A812-B0A1120B03B6}" dt="2020-11-21T22:30:57.708" v="17552" actId="478"/>
          <ac:picMkLst>
            <pc:docMk/>
            <pc:sldMk cId="720987039" sldId="542"/>
            <ac:picMk id="36" creationId="{116EA299-7C4D-48D5-9650-D4DCAA6B93E3}"/>
          </ac:picMkLst>
        </pc:picChg>
        <pc:picChg chg="del mod ord">
          <ac:chgData name="Jonathan Loo" userId="d2d72d48b56f45d8" providerId="LiveId" clId="{B816A1F6-97B7-4ACD-A812-B0A1120B03B6}" dt="2020-11-21T22:31:12.241" v="17569" actId="478"/>
          <ac:picMkLst>
            <pc:docMk/>
            <pc:sldMk cId="720987039" sldId="542"/>
            <ac:picMk id="38" creationId="{855F9442-32B8-4E1D-91CD-A7AF7605511B}"/>
          </ac:picMkLst>
        </pc:picChg>
        <pc:picChg chg="del mod ord">
          <ac:chgData name="Jonathan Loo" userId="d2d72d48b56f45d8" providerId="LiveId" clId="{B816A1F6-97B7-4ACD-A812-B0A1120B03B6}" dt="2020-11-21T22:31:37.870" v="17590" actId="478"/>
          <ac:picMkLst>
            <pc:docMk/>
            <pc:sldMk cId="720987039" sldId="542"/>
            <ac:picMk id="40" creationId="{0270F339-6959-4B9A-A6F0-9BD286F818DC}"/>
          </ac:picMkLst>
        </pc:picChg>
        <pc:picChg chg="del mod ord">
          <ac:chgData name="Jonathan Loo" userId="d2d72d48b56f45d8" providerId="LiveId" clId="{B816A1F6-97B7-4ACD-A812-B0A1120B03B6}" dt="2020-11-21T22:31:52.573" v="17612" actId="478"/>
          <ac:picMkLst>
            <pc:docMk/>
            <pc:sldMk cId="720987039" sldId="542"/>
            <ac:picMk id="44" creationId="{7BF32A52-E584-4FE0-8297-594E5DFEBDA6}"/>
          </ac:picMkLst>
        </pc:picChg>
        <pc:picChg chg="del mod ord">
          <ac:chgData name="Jonathan Loo" userId="d2d72d48b56f45d8" providerId="LiveId" clId="{B816A1F6-97B7-4ACD-A812-B0A1120B03B6}" dt="2020-11-21T22:32:19.676" v="17633" actId="478"/>
          <ac:picMkLst>
            <pc:docMk/>
            <pc:sldMk cId="720987039" sldId="542"/>
            <ac:picMk id="46" creationId="{4E3D76E1-1779-453D-9BFC-8BFDCF940119}"/>
          </ac:picMkLst>
        </pc:picChg>
        <pc:picChg chg="del mod ord">
          <ac:chgData name="Jonathan Loo" userId="d2d72d48b56f45d8" providerId="LiveId" clId="{B816A1F6-97B7-4ACD-A812-B0A1120B03B6}" dt="2020-11-21T22:33:15.430" v="17650" actId="478"/>
          <ac:picMkLst>
            <pc:docMk/>
            <pc:sldMk cId="720987039" sldId="542"/>
            <ac:picMk id="48" creationId="{195CE3E8-CCD5-40A9-9BFB-86F2ABC25E1C}"/>
          </ac:picMkLst>
        </pc:picChg>
        <pc:picChg chg="del mod ord">
          <ac:chgData name="Jonathan Loo" userId="d2d72d48b56f45d8" providerId="LiveId" clId="{B816A1F6-97B7-4ACD-A812-B0A1120B03B6}" dt="2020-11-21T22:33:25.533" v="17666" actId="478"/>
          <ac:picMkLst>
            <pc:docMk/>
            <pc:sldMk cId="720987039" sldId="542"/>
            <ac:picMk id="50" creationId="{AA58D331-AB06-49E0-B71B-6FA5E6591705}"/>
          </ac:picMkLst>
        </pc:picChg>
        <pc:picChg chg="mod ord">
          <ac:chgData name="Jonathan Loo" userId="d2d72d48b56f45d8" providerId="LiveId" clId="{B816A1F6-97B7-4ACD-A812-B0A1120B03B6}" dt="2020-11-21T22:33:28.192" v="17669" actId="1076"/>
          <ac:picMkLst>
            <pc:docMk/>
            <pc:sldMk cId="720987039" sldId="542"/>
            <ac:picMk id="52" creationId="{1AF16899-F7E8-4994-BB32-EC7BDBBF46D3}"/>
          </ac:picMkLst>
        </pc:picChg>
        <pc:cxnChg chg="add del mod">
          <ac:chgData name="Jonathan Loo" userId="d2d72d48b56f45d8" providerId="LiveId" clId="{B816A1F6-97B7-4ACD-A812-B0A1120B03B6}" dt="2020-11-21T22:32:04.134" v="17618" actId="478"/>
          <ac:cxnSpMkLst>
            <pc:docMk/>
            <pc:sldMk cId="720987039" sldId="542"/>
            <ac:cxnSpMk id="42" creationId="{4009CB4D-16F9-45E7-8F42-4C15528D94F6}"/>
          </ac:cxnSpMkLst>
        </pc:cxnChg>
      </pc:sldChg>
      <pc:sldChg chg="addSp delSp modSp add del mod ord">
        <pc:chgData name="Jonathan Loo" userId="d2d72d48b56f45d8" providerId="LiveId" clId="{B816A1F6-97B7-4ACD-A812-B0A1120B03B6}" dt="2020-11-26T10:44:57.383" v="57095" actId="47"/>
        <pc:sldMkLst>
          <pc:docMk/>
          <pc:sldMk cId="3667234268" sldId="543"/>
        </pc:sldMkLst>
        <pc:spChg chg="mod">
          <ac:chgData name="Jonathan Loo" userId="d2d72d48b56f45d8" providerId="LiveId" clId="{B816A1F6-97B7-4ACD-A812-B0A1120B03B6}" dt="2020-11-23T12:54:09.618" v="21317" actId="20577"/>
          <ac:spMkLst>
            <pc:docMk/>
            <pc:sldMk cId="3667234268" sldId="543"/>
            <ac:spMk id="4" creationId="{4F653C1C-F504-4587-8674-DB30D99E38B7}"/>
          </ac:spMkLst>
        </pc:spChg>
        <pc:spChg chg="add del">
          <ac:chgData name="Jonathan Loo" userId="d2d72d48b56f45d8" providerId="LiveId" clId="{B816A1F6-97B7-4ACD-A812-B0A1120B03B6}" dt="2020-11-23T19:19:00.681" v="25732" actId="478"/>
          <ac:spMkLst>
            <pc:docMk/>
            <pc:sldMk cId="3667234268" sldId="543"/>
            <ac:spMk id="358" creationId="{A90EBF6D-5EA2-491B-AE1F-8476646AB487}"/>
          </ac:spMkLst>
        </pc:spChg>
      </pc:sldChg>
      <pc:sldChg chg="add del">
        <pc:chgData name="Jonathan Loo" userId="d2d72d48b56f45d8" providerId="LiveId" clId="{B816A1F6-97B7-4ACD-A812-B0A1120B03B6}" dt="2020-11-26T10:44:57.383" v="57095" actId="47"/>
        <pc:sldMkLst>
          <pc:docMk/>
          <pc:sldMk cId="2516782771" sldId="544"/>
        </pc:sldMkLst>
      </pc:sldChg>
      <pc:sldChg chg="addSp delSp modSp add mod ord setBg modClrScheme chgLayout">
        <pc:chgData name="Jonathan Loo" userId="d2d72d48b56f45d8" providerId="LiveId" clId="{B816A1F6-97B7-4ACD-A812-B0A1120B03B6}" dt="2020-11-25T09:09:22.970" v="42620" actId="255"/>
        <pc:sldMkLst>
          <pc:docMk/>
          <pc:sldMk cId="123161511" sldId="545"/>
        </pc:sldMkLst>
        <pc:spChg chg="mod ord">
          <ac:chgData name="Jonathan Loo" userId="d2d72d48b56f45d8" providerId="LiveId" clId="{B816A1F6-97B7-4ACD-A812-B0A1120B03B6}" dt="2020-11-25T09:08:51.867" v="42617" actId="1076"/>
          <ac:spMkLst>
            <pc:docMk/>
            <pc:sldMk cId="123161511" sldId="545"/>
            <ac:spMk id="4" creationId="{4F653C1C-F504-4587-8674-DB30D99E38B7}"/>
          </ac:spMkLst>
        </pc:spChg>
        <pc:spChg chg="add del mod">
          <ac:chgData name="Jonathan Loo" userId="d2d72d48b56f45d8" providerId="LiveId" clId="{B816A1F6-97B7-4ACD-A812-B0A1120B03B6}" dt="2020-11-23T13:21:17.728" v="22188" actId="6264"/>
          <ac:spMkLst>
            <pc:docMk/>
            <pc:sldMk cId="123161511" sldId="545"/>
            <ac:spMk id="6" creationId="{6E08A535-1FF3-4B53-B055-10824FAC72CC}"/>
          </ac:spMkLst>
        </pc:spChg>
        <pc:spChg chg="add del mod">
          <ac:chgData name="Jonathan Loo" userId="d2d72d48b56f45d8" providerId="LiveId" clId="{B816A1F6-97B7-4ACD-A812-B0A1120B03B6}" dt="2020-11-23T13:21:17.728" v="22188" actId="6264"/>
          <ac:spMkLst>
            <pc:docMk/>
            <pc:sldMk cId="123161511" sldId="545"/>
            <ac:spMk id="7" creationId="{EEDE276F-08D5-49CF-A614-E7BB98E6B720}"/>
          </ac:spMkLst>
        </pc:spChg>
        <pc:spChg chg="add del mod ord">
          <ac:chgData name="Jonathan Loo" userId="d2d72d48b56f45d8" providerId="LiveId" clId="{B816A1F6-97B7-4ACD-A812-B0A1120B03B6}" dt="2020-11-23T13:53:19.978" v="24031" actId="478"/>
          <ac:spMkLst>
            <pc:docMk/>
            <pc:sldMk cId="123161511" sldId="545"/>
            <ac:spMk id="8" creationId="{63FCCE58-DA91-4BEA-9400-D2F370455B1F}"/>
          </ac:spMkLst>
        </pc:spChg>
        <pc:spChg chg="add mod ord">
          <ac:chgData name="Jonathan Loo" userId="d2d72d48b56f45d8" providerId="LiveId" clId="{B816A1F6-97B7-4ACD-A812-B0A1120B03B6}" dt="2020-11-25T09:09:06.673" v="42618" actId="6549"/>
          <ac:spMkLst>
            <pc:docMk/>
            <pc:sldMk cId="123161511" sldId="545"/>
            <ac:spMk id="15" creationId="{8F4950B4-F8BD-4344-A419-C232C4969701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04" creationId="{9130CBC6-35BD-4F55-ABCB-7699E9CEA3E3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05" creationId="{C083167C-50AC-483F-84BD-4E89C0D28594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06" creationId="{37D2FC3F-74B4-4FAA-B4D0-BFD91AD0A779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07" creationId="{929CCF20-39FD-4674-ABA0-4EE3DB99127E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09" creationId="{3F696C90-A080-406F-B588-029BE0EC5559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10" creationId="{49F18626-5918-439A-992B-63273BAB53B7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11" creationId="{761C4064-0C26-456C-8274-56C9BC1E513C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12" creationId="{0ECA8EDC-9745-4E83-95FE-9AA0650731FF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13" creationId="{72CFF817-C50C-46C9-AD02-9C8028A1DEEA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14" creationId="{CD87FD34-904B-475A-8FB8-EDDFF4FDD0F5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17" creationId="{3BF745AC-2178-4D39-95B2-C0ED1F7CF93F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24" creationId="{8CF3CE10-2F5E-4857-BA07-87908497D9FF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25" creationId="{073EBDC2-D12C-4BE1-A1AB-A03C3F3160C8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26" creationId="{C57EFECC-ECBA-43F2-86BE-0712F1906A76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27" creationId="{F3C72792-E685-4FB6-BFCB-9A60C1D070FA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28" creationId="{0A5B4D2B-51A9-4323-8C50-46DF8EFE4240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29" creationId="{E6405397-43D5-495B-8152-23D7564AE9C5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30" creationId="{4C4E7436-0CCC-40DE-8A55-0A37ECE44AA4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33" creationId="{3A408E91-3AB5-4250-9BF9-DA2112E702B3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34" creationId="{E6485773-2406-44E4-93C8-E52B78BE96D0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35" creationId="{FBD274E1-A6B3-462C-BE7A-15E6EA9F9263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36" creationId="{5589A69B-A396-4C96-A064-7DC810DAF443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37" creationId="{8F1876C2-AEE7-4379-89DE-E17521BAC7F8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38" creationId="{680C06A5-90AC-40F7-9970-FC6A62742660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39" creationId="{3F0E645A-B4A0-4BF3-8DC0-9B6913CA0674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40" creationId="{0880031A-7180-415C-84FC-849129D54E76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41" creationId="{F93E321B-94E0-46FB-8018-DB8EC59EC1EE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42" creationId="{F3A8635B-93F3-4686-943D-0F4333200905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43" creationId="{A674434E-A7F7-4FCC-BDCF-FA8BEC06CA20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44" creationId="{6667C492-0FFD-4024-B50C-6E73069B2213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45" creationId="{205DC3F7-85F5-4165-9D3A-3527961059C6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46" creationId="{024870CE-522D-4FB0-AE40-9E60501719D0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47" creationId="{6BC3CD94-5BCD-44E6-8761-A33442456A3F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48" creationId="{AC9EB222-BDD3-4F99-B18D-D48F6E880789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55" creationId="{3D581384-A6C1-4A7A-90E9-FB8FB73ECDBE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56" creationId="{BF319FE2-0E11-46CF-8E68-1339E220648E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57" creationId="{73D8F346-8290-40CF-A276-0E296E0714F4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58" creationId="{AB7DA4D3-D741-4037-8FC1-3C398ADCAAE8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59" creationId="{929EC830-DADF-42BC-AAD7-6761F9294910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77" creationId="{873A8B77-50CB-4D7F-9F4D-D6BA8FF71BD7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78" creationId="{DBFC2C29-5E27-4F46-A091-4ED28539BFBD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79" creationId="{4E282CFD-E29D-40E7-8374-CA1D9A6D4EBF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80" creationId="{B84DF420-59A0-48DF-9CC8-A9B6F8840B60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181" creationId="{ADDC38C6-FD1C-438F-9C8C-BC28378688BE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221" creationId="{3896CB63-194D-42B1-A2F5-C09395404267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222" creationId="{1DD68D6C-E0D4-4A82-BD3D-04257090A2E6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223" creationId="{A93ADF31-297A-499B-8886-FE006C7406DF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226" creationId="{B0A87A54-17E2-401D-A258-692D21EB5945}"/>
          </ac:spMkLst>
        </pc:spChg>
        <pc:spChg chg="del">
          <ac:chgData name="Jonathan Loo" userId="d2d72d48b56f45d8" providerId="LiveId" clId="{B816A1F6-97B7-4ACD-A812-B0A1120B03B6}" dt="2020-11-23T13:00:43.564" v="21557" actId="478"/>
          <ac:spMkLst>
            <pc:docMk/>
            <pc:sldMk cId="123161511" sldId="545"/>
            <ac:spMk id="228" creationId="{D0179F43-8648-411A-A460-3EBF9123C6B5}"/>
          </ac:spMkLst>
        </pc:spChg>
        <pc:spChg chg="mod ord">
          <ac:chgData name="Jonathan Loo" userId="d2d72d48b56f45d8" providerId="LiveId" clId="{B816A1F6-97B7-4ACD-A812-B0A1120B03B6}" dt="2020-11-25T09:09:22.970" v="42620" actId="255"/>
          <ac:spMkLst>
            <pc:docMk/>
            <pc:sldMk cId="123161511" sldId="545"/>
            <ac:spMk id="479" creationId="{96E516CB-B936-4B78-B7C2-A5F321BDA1D8}"/>
          </ac:spMkLst>
        </pc:spChg>
        <pc:spChg chg="add del">
          <ac:chgData name="Jonathan Loo" userId="d2d72d48b56f45d8" providerId="LiveId" clId="{B816A1F6-97B7-4ACD-A812-B0A1120B03B6}" dt="2020-11-23T13:03:49.329" v="22040" actId="26606"/>
          <ac:spMkLst>
            <pc:docMk/>
            <pc:sldMk cId="123161511" sldId="545"/>
            <ac:spMk id="488" creationId="{FBC711EC-2569-4DB4-BE16-66EC29DBE5CC}"/>
          </ac:spMkLst>
        </pc:spChg>
        <pc:picChg chg="del mod">
          <ac:chgData name="Jonathan Loo" userId="d2d72d48b56f45d8" providerId="LiveId" clId="{B816A1F6-97B7-4ACD-A812-B0A1120B03B6}" dt="2020-11-23T13:01:10.325" v="21564" actId="478"/>
          <ac:picMkLst>
            <pc:docMk/>
            <pc:sldMk cId="123161511" sldId="545"/>
            <ac:picMk id="2" creationId="{E4C1C7BB-A055-470B-9255-9BC545A92748}"/>
          </ac:picMkLst>
        </pc:picChg>
        <pc:picChg chg="del mod">
          <ac:chgData name="Jonathan Loo" userId="d2d72d48b56f45d8" providerId="LiveId" clId="{B816A1F6-97B7-4ACD-A812-B0A1120B03B6}" dt="2020-11-23T13:07:02.881" v="22149" actId="478"/>
          <ac:picMkLst>
            <pc:docMk/>
            <pc:sldMk cId="123161511" sldId="545"/>
            <ac:picMk id="3" creationId="{8BA4E8E7-E6E4-4EF4-BEC6-8ECFACB8E781}"/>
          </ac:picMkLst>
        </pc:picChg>
        <pc:picChg chg="del mod">
          <ac:chgData name="Jonathan Loo" userId="d2d72d48b56f45d8" providerId="LiveId" clId="{B816A1F6-97B7-4ACD-A812-B0A1120B03B6}" dt="2020-11-23T13:31:53.756" v="22529" actId="478"/>
          <ac:picMkLst>
            <pc:docMk/>
            <pc:sldMk cId="123161511" sldId="545"/>
            <ac:picMk id="5" creationId="{21B9683D-99B2-440A-AC68-7BE7E4C90B35}"/>
          </ac:picMkLst>
        </pc:picChg>
        <pc:picChg chg="del mod ord">
          <ac:chgData name="Jonathan Loo" userId="d2d72d48b56f45d8" providerId="LiveId" clId="{B816A1F6-97B7-4ACD-A812-B0A1120B03B6}" dt="2020-11-23T13:54:04.570" v="24068" actId="478"/>
          <ac:picMkLst>
            <pc:docMk/>
            <pc:sldMk cId="123161511" sldId="545"/>
            <ac:picMk id="10" creationId="{0EE25D15-561E-4107-A38C-335CC2492BC0}"/>
          </ac:picMkLst>
        </pc:picChg>
        <pc:picChg chg="del mod ord">
          <ac:chgData name="Jonathan Loo" userId="d2d72d48b56f45d8" providerId="LiveId" clId="{B816A1F6-97B7-4ACD-A812-B0A1120B03B6}" dt="2020-11-23T13:55:29.471" v="24108" actId="478"/>
          <ac:picMkLst>
            <pc:docMk/>
            <pc:sldMk cId="123161511" sldId="545"/>
            <ac:picMk id="12" creationId="{69F6F89F-7459-44DE-9232-6C093D965162}"/>
          </ac:picMkLst>
        </pc:picChg>
        <pc:picChg chg="add del mod ord">
          <ac:chgData name="Jonathan Loo" userId="d2d72d48b56f45d8" providerId="LiveId" clId="{B816A1F6-97B7-4ACD-A812-B0A1120B03B6}" dt="2020-11-24T10:22:23.002" v="30470"/>
          <ac:picMkLst>
            <pc:docMk/>
            <pc:sldMk cId="123161511" sldId="545"/>
            <ac:picMk id="14" creationId="{02F113E6-874B-4171-8F73-303F0B12527D}"/>
          </ac:picMkLst>
        </pc:picChg>
        <pc:picChg chg="del mod ord">
          <ac:chgData name="Jonathan Loo" userId="d2d72d48b56f45d8" providerId="LiveId" clId="{B816A1F6-97B7-4ACD-A812-B0A1120B03B6}" dt="2020-11-24T10:22:23.002" v="30470"/>
          <ac:picMkLst>
            <pc:docMk/>
            <pc:sldMk cId="123161511" sldId="545"/>
            <ac:picMk id="17" creationId="{8AA48A34-D162-4AFD-AD3B-F807323463DD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45" creationId="{0100EAC2-8AFB-4583-A583-17FAFA4C1BDE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51" creationId="{C16E3BB8-7C21-4B8E-87DD-D198FC1FA342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53" creationId="{5CAE3FF6-0FDC-4EAB-BD2D-83E1BA0B186D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57" creationId="{80F2B488-2022-4C14-B287-AFAEA1ED5997}"/>
          </ac:picMkLst>
        </pc:picChg>
        <pc:picChg chg="add mod ord">
          <ac:chgData name="Jonathan Loo" userId="d2d72d48b56f45d8" providerId="LiveId" clId="{B816A1F6-97B7-4ACD-A812-B0A1120B03B6}" dt="2020-11-24T10:23:12.279" v="30483" actId="1037"/>
          <ac:picMkLst>
            <pc:docMk/>
            <pc:sldMk cId="123161511" sldId="545"/>
            <ac:picMk id="115" creationId="{CEF78595-22A2-4554-A32A-40EA3D03430D}"/>
          </ac:picMkLst>
        </pc:picChg>
        <pc:picChg chg="add mod ord">
          <ac:chgData name="Jonathan Loo" userId="d2d72d48b56f45d8" providerId="LiveId" clId="{B816A1F6-97B7-4ACD-A812-B0A1120B03B6}" dt="2020-11-24T10:23:15.874" v="30491" actId="1037"/>
          <ac:picMkLst>
            <pc:docMk/>
            <pc:sldMk cId="123161511" sldId="545"/>
            <ac:picMk id="116" creationId="{EDC041AA-A2F4-4862-9A30-610A6060F06B}"/>
          </ac:picMkLst>
        </pc:picChg>
        <pc:picChg chg="add mod">
          <ac:chgData name="Jonathan Loo" userId="d2d72d48b56f45d8" providerId="LiveId" clId="{B816A1F6-97B7-4ACD-A812-B0A1120B03B6}" dt="2020-11-24T10:23:21.307" v="30499" actId="1038"/>
          <ac:picMkLst>
            <pc:docMk/>
            <pc:sldMk cId="123161511" sldId="545"/>
            <ac:picMk id="118" creationId="{D10D983F-48C3-43D6-A8E0-3B2D57593C55}"/>
          </ac:picMkLst>
        </pc:picChg>
        <pc:picChg chg="add mod">
          <ac:chgData name="Jonathan Loo" userId="d2d72d48b56f45d8" providerId="LiveId" clId="{B816A1F6-97B7-4ACD-A812-B0A1120B03B6}" dt="2020-11-23T13:57:17.586" v="24132" actId="1076"/>
          <ac:picMkLst>
            <pc:docMk/>
            <pc:sldMk cId="123161511" sldId="545"/>
            <ac:picMk id="119" creationId="{0CE02B6D-BA5F-4363-ABB9-80C1FEEF52E5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151" creationId="{A857740E-70E2-400A-B361-8AF5776152C5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152" creationId="{9F88E5A0-2FBF-4FF0-A566-8DE3D2CC51A7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153" creationId="{FDF86C5D-48EE-40D7-9F19-F1B0F9E22EB8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154" creationId="{333AB418-0AF2-4643-83B2-03D630FE2561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160" creationId="{E1B64C70-90D3-4523-BDEA-F80EA58C9962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161" creationId="{67B8B1E1-50B5-43CD-B414-3337AD1A9FA7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162" creationId="{6E29F80E-479E-4D23-895E-A82BC6F1B9D9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163" creationId="{1CDD7045-D7A3-4683-860F-C19963E93F0B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164" creationId="{EE466AA0-14CA-45D4-9482-F621B5278DB0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165" creationId="{FE9301B1-DA8E-4B7D-B2F1-CDDBA92AED56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166" creationId="{E8F4CD64-EB4F-44CD-A1F9-444486911F3E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167" creationId="{6B6D965F-BEFD-43ED-B9A1-71569CDB72F1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168" creationId="{D4791FB4-7726-49C6-BC34-ABA3345FF6F5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169" creationId="{9B4C037C-5F85-40BC-AA50-16CC3F271A41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170" creationId="{D0FBB5DD-18C2-4CEA-AE20-78C437252FAF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224" creationId="{995E1804-F777-4E0A-A7DE-51A4D49D79E4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225" creationId="{8DB43C3A-C52C-4AA5-B681-4D212581307D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227" creationId="{25CE50AC-D171-4E4B-BFB6-6F3875A89B2B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229" creationId="{E4144865-F253-462D-BCDB-2F778C8DB887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232" creationId="{466C2562-7B1E-40DE-9B38-65CB19A9BE2B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451" creationId="{3600475D-01C2-4C64-88A9-2DA96FDE9AB3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453" creationId="{A62FB56C-165F-4060-9FA7-A8F8FA6EC573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455" creationId="{B0125BE5-E07F-4F98-904F-B603F58EC171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457" creationId="{345251E3-7B97-459E-899A-8DA3A8FE3027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460" creationId="{0D609B7C-2299-4709-AE98-594F52982D87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468" creationId="{B1949AEA-169C-4760-9485-D4871931EAC8}"/>
          </ac:picMkLst>
        </pc:picChg>
        <pc:picChg chg="del">
          <ac:chgData name="Jonathan Loo" userId="d2d72d48b56f45d8" providerId="LiveId" clId="{B816A1F6-97B7-4ACD-A812-B0A1120B03B6}" dt="2020-11-23T13:00:43.564" v="21557" actId="478"/>
          <ac:picMkLst>
            <pc:docMk/>
            <pc:sldMk cId="123161511" sldId="545"/>
            <ac:picMk id="470" creationId="{D0E7A002-89BB-4AD6-8DB1-47985E03B52C}"/>
          </ac:picMkLst>
        </pc:picChg>
        <pc:picChg chg="del mod ord">
          <ac:chgData name="Jonathan Loo" userId="d2d72d48b56f45d8" providerId="LiveId" clId="{B816A1F6-97B7-4ACD-A812-B0A1120B03B6}" dt="2020-11-23T13:53:42.147" v="24050" actId="478"/>
          <ac:picMkLst>
            <pc:docMk/>
            <pc:sldMk cId="123161511" sldId="545"/>
            <ac:picMk id="486" creationId="{A667480F-4422-4E73-9FD7-7266F586A9DE}"/>
          </ac:picMkLst>
        </pc:pic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195" creationId="{04C92CDC-E01D-42B2-8CF5-4A4E63C3BDC8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196" creationId="{0BF039AD-2677-439D-9F94-BCE0CC1622D5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197" creationId="{1C811D30-A998-4140-8056-2F982C888B1D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198" creationId="{1A0C11B3-AB03-4BF0-B3BC-8A59561297CD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199" creationId="{88116260-2006-4A98-9933-088DAD7DD702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200" creationId="{F0D9C3E7-F781-46CE-A480-5BAE3416450C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201" creationId="{367324DF-FB98-42DD-85A2-78D0473B2D9A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202" creationId="{475AFBCC-CA5F-4A5C-8095-7174B97DBFBC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203" creationId="{0E4B2D60-C67E-4343-B0C7-22462395DB16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204" creationId="{A3130B95-EF22-4057-A249-B2CAD5FA6B3B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205" creationId="{CC6C7586-CD09-4FBF-BAFF-DAEF70494D28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206" creationId="{7DC3E980-5F5B-4FDA-A197-145F6327EB2E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207" creationId="{96ACF530-FB80-4A0D-8E6A-479CC011BF9B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208" creationId="{397A7952-8757-46F8-A10A-E2CAE0A8696F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230" creationId="{569E0FB6-32AF-4A8B-AD81-90A5D1DCFFF0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231" creationId="{626A550E-C209-4FC7-A197-0F0E1DFAA14F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233" creationId="{EA557D86-5660-4209-BEDA-1E05F56FB255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236" creationId="{79BBF011-85AC-4CC0-A423-CCB7762D9D06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239" creationId="{B176E5A9-A6CE-411B-AB31-6F07428C041E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242" creationId="{17F84655-DC45-4FB1-90E7-74A2E469648C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245" creationId="{32C452BE-8225-4FBF-8C38-2CAEF7238CE9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249" creationId="{F2BFCDB9-CCB8-4B62-B8D7-02058A34C010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252" creationId="{6F4DB8D9-380D-4D86-917A-070818A28A87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255" creationId="{DADAFB82-3386-47C5-9D96-ACA420981476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258" creationId="{076BA4E3-F09A-4C84-878C-FFE0854705B5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261" creationId="{CB2D98AF-EDCC-4C19-8E0E-EFE3CF5F63F1}"/>
          </ac:cxnSpMkLst>
        </pc:cxnChg>
        <pc:cxnChg chg="del mod">
          <ac:chgData name="Jonathan Loo" userId="d2d72d48b56f45d8" providerId="LiveId" clId="{B816A1F6-97B7-4ACD-A812-B0A1120B03B6}" dt="2020-11-23T13:00:43.564" v="21557" actId="478"/>
          <ac:cxnSpMkLst>
            <pc:docMk/>
            <pc:sldMk cId="123161511" sldId="545"/>
            <ac:cxnSpMk id="264" creationId="{A48BF458-EE46-48B4-9ADC-CBBFBAB86328}"/>
          </ac:cxnSpMkLst>
        </pc:cxnChg>
      </pc:sldChg>
      <pc:sldChg chg="addSp delSp modSp new del mod">
        <pc:chgData name="Jonathan Loo" userId="d2d72d48b56f45d8" providerId="LiveId" clId="{B816A1F6-97B7-4ACD-A812-B0A1120B03B6}" dt="2020-11-26T10:44:57.383" v="57095" actId="47"/>
        <pc:sldMkLst>
          <pc:docMk/>
          <pc:sldMk cId="3971955608" sldId="546"/>
        </pc:sldMkLst>
        <pc:spChg chg="mod">
          <ac:chgData name="Jonathan Loo" userId="d2d72d48b56f45d8" providerId="LiveId" clId="{B816A1F6-97B7-4ACD-A812-B0A1120B03B6}" dt="2020-11-23T13:03:12.314" v="22020" actId="368"/>
          <ac:spMkLst>
            <pc:docMk/>
            <pc:sldMk cId="3971955608" sldId="546"/>
            <ac:spMk id="2" creationId="{A057A2AE-49ED-44A7-9028-5B50B3592DD7}"/>
          </ac:spMkLst>
        </pc:spChg>
        <pc:spChg chg="del mod">
          <ac:chgData name="Jonathan Loo" userId="d2d72d48b56f45d8" providerId="LiveId" clId="{B816A1F6-97B7-4ACD-A812-B0A1120B03B6}" dt="2020-11-23T13:03:14.200" v="22037" actId="478"/>
          <ac:spMkLst>
            <pc:docMk/>
            <pc:sldMk cId="3971955608" sldId="546"/>
            <ac:spMk id="3" creationId="{151D5622-B687-4FE9-AE60-BB84B0273FF7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5" creationId="{9327C16C-18AE-4CB7-9190-7D08FB8D3C44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6" creationId="{A2FA0373-1B6F-4E94-964A-00B94DE791B3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7" creationId="{89FE5ACB-9E76-4CC8-880A-02EFC46F150F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10" creationId="{68B8C520-1179-4F79-A8DA-DA677FC542F8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12" creationId="{E97D19E5-8FA0-4050-8DE2-230A87545317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17" creationId="{8BFCF4A7-8E6C-4E5B-91BB-AC916A9F4C58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18" creationId="{BD7D7FD9-1436-4FDB-9F5F-3F25566945BB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19" creationId="{6C361A66-E665-492E-9D7E-4E127A4E6F14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20" creationId="{AAA00660-5AC3-4CC5-8DBC-BA12FBD8D4F9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21" creationId="{9EEC03BB-7D12-4B18-A782-23CD4A99E75C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22" creationId="{F2C4F83C-A3DA-4E52-8F99-05FEAD4686E0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23" creationId="{3371308A-07F9-4DDE-A811-E5634A4AA6CD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24" creationId="{D029E314-1670-4FE4-B68C-05C1A194F5E5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25" creationId="{C85EB45A-9280-4BB9-8507-29B9A47C5D86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26" creationId="{A00A9AD0-9E63-4E06-A084-FEB24DCBB844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27" creationId="{A4AF736C-0C36-4771-97CC-F6062E739913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28" creationId="{AD39892C-1E36-46D0-813D-EF7B0811A3A5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29" creationId="{F3AE5356-583B-4141-A813-010E8FDB6FBB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30" creationId="{6E73C57F-E004-4755-A1B8-B2CC0F73653A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31" creationId="{C33766C3-615D-4EA3-AFED-EC77ABB9B0A4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32" creationId="{8FF60FB9-1FEB-40EF-939E-775A1B690359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33" creationId="{921FFF17-F419-45BE-8C0F-F417501114E8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34" creationId="{1A15472D-E7A5-4006-B90C-967986819AAC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35" creationId="{D9C791DA-82A6-47AB-A3A2-F35BEAFA1BA2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36" creationId="{9C8B6AA7-01D3-42A4-93E6-D3BB8DDFDBD9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37" creationId="{50B30D4B-1626-4C46-B9E1-2096D5249847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38" creationId="{0AF0177A-EB27-4EEA-8528-D58841BC9920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39" creationId="{13849642-845E-4A3C-A130-9BEED59CD997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40" creationId="{6DAD8F74-A3C2-4755-8840-7A60648C1587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41" creationId="{14E05239-9574-4CCF-98CB-B94112820DA4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42" creationId="{4990C12A-BEB6-46B3-B025-F64BBB4CCE37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43" creationId="{DCE2A84B-5F8A-44D5-B8BA-F49564EC8B56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44" creationId="{778D7D1A-CF1B-450A-A4E9-DFA47B547084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45" creationId="{E4EBD7C5-E2E4-4ADA-8910-74375D5DBDB4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46" creationId="{F5EC9156-BF9A-4C28-9DF2-C65916271FB4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47" creationId="{F5DC9DDF-7E10-441A-9751-90214F395D5C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48" creationId="{AB2E6D51-D5A2-461D-9C64-E5D23AEDE04E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49" creationId="{65146783-1BE4-4E09-A792-93E4C83FFAD2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50" creationId="{AD6B1050-A929-4444-B55E-6B2D7FDE8DCB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55" creationId="{25BC71CE-8B8E-417B-B6B4-9FBCB0C25051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56" creationId="{33402634-847F-4070-9F3F-59E1404522F2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57" creationId="{C461AC41-EDB0-4255-BBA0-FF7F5B1950CB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58" creationId="{A70C6DCB-C4F4-45EA-AD67-877EEF80E1D5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59" creationId="{5D849864-D01D-45FF-9FCB-743722AE85F2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76" creationId="{0CD44C14-1516-4EA0-9ADA-7EB7FDAA876C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77" creationId="{BFF1BC64-0B10-4C5A-B6FC-71063C559343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78" creationId="{6D952B61-A0F8-47AF-990D-B41FC89A10ED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79" creationId="{911E647A-DC3D-4A1A-9F20-489EC0C27034}"/>
          </ac:spMkLst>
        </pc:spChg>
        <pc:spChg chg="mod">
          <ac:chgData name="Jonathan Loo" userId="d2d72d48b56f45d8" providerId="LiveId" clId="{B816A1F6-97B7-4ACD-A812-B0A1120B03B6}" dt="2020-11-23T13:01:22.235" v="21566"/>
          <ac:spMkLst>
            <pc:docMk/>
            <pc:sldMk cId="3971955608" sldId="546"/>
            <ac:spMk id="80" creationId="{99FB51A8-524D-490B-8AFF-46D10E3CA623}"/>
          </ac:spMkLst>
        </pc:spChg>
        <pc:spChg chg="del ord">
          <ac:chgData name="Jonathan Loo" userId="d2d72d48b56f45d8" providerId="LiveId" clId="{B816A1F6-97B7-4ACD-A812-B0A1120B03B6}" dt="2020-11-23T13:01:34.108" v="21624" actId="478"/>
          <ac:spMkLst>
            <pc:docMk/>
            <pc:sldMk cId="3971955608" sldId="546"/>
            <ac:spMk id="112" creationId="{90E8970A-7B52-4C26-BDFA-3C301E51CF72}"/>
          </ac:spMkLst>
        </pc:spChg>
        <pc:spChg chg="del ord">
          <ac:chgData name="Jonathan Loo" userId="d2d72d48b56f45d8" providerId="LiveId" clId="{B816A1F6-97B7-4ACD-A812-B0A1120B03B6}" dt="2020-11-23T13:01:41.761" v="21685" actId="478"/>
          <ac:spMkLst>
            <pc:docMk/>
            <pc:sldMk cId="3971955608" sldId="546"/>
            <ac:spMk id="116" creationId="{8FDF339D-BC33-4C8E-9EBF-FE2169A29823}"/>
          </ac:spMkLst>
        </pc:spChg>
        <pc:spChg chg="del ord">
          <ac:chgData name="Jonathan Loo" userId="d2d72d48b56f45d8" providerId="LiveId" clId="{B816A1F6-97B7-4ACD-A812-B0A1120B03B6}" dt="2020-11-23T13:01:49.333" v="21747" actId="478"/>
          <ac:spMkLst>
            <pc:docMk/>
            <pc:sldMk cId="3971955608" sldId="546"/>
            <ac:spMk id="120" creationId="{37D770F2-19CF-4376-A2F7-D6AB845BE3B3}"/>
          </ac:spMkLst>
        </pc:spChg>
        <pc:spChg chg="del ord">
          <ac:chgData name="Jonathan Loo" userId="d2d72d48b56f45d8" providerId="LiveId" clId="{B816A1F6-97B7-4ACD-A812-B0A1120B03B6}" dt="2020-11-23T13:01:55.728" v="21810" actId="478"/>
          <ac:spMkLst>
            <pc:docMk/>
            <pc:sldMk cId="3971955608" sldId="546"/>
            <ac:spMk id="124" creationId="{6EA7304A-07B3-43E6-8BF5-C1174FBD3B23}"/>
          </ac:spMkLst>
        </pc:spChg>
        <pc:spChg chg="del ord">
          <ac:chgData name="Jonathan Loo" userId="d2d72d48b56f45d8" providerId="LiveId" clId="{B816A1F6-97B7-4ACD-A812-B0A1120B03B6}" dt="2020-11-23T13:02:03.850" v="21874" actId="478"/>
          <ac:spMkLst>
            <pc:docMk/>
            <pc:sldMk cId="3971955608" sldId="546"/>
            <ac:spMk id="128" creationId="{1C2C0A93-D064-4862-A861-54D50CE057F8}"/>
          </ac:spMkLst>
        </pc:spChg>
        <pc:spChg chg="del ord">
          <ac:chgData name="Jonathan Loo" userId="d2d72d48b56f45d8" providerId="LiveId" clId="{B816A1F6-97B7-4ACD-A812-B0A1120B03B6}" dt="2020-11-23T13:02:36.818" v="21904" actId="478"/>
          <ac:spMkLst>
            <pc:docMk/>
            <pc:sldMk cId="3971955608" sldId="546"/>
            <ac:spMk id="132" creationId="{11030F2F-6BBF-4F7D-8F7D-5DBAB4750323}"/>
          </ac:spMkLst>
        </pc:spChg>
        <pc:spChg chg="del ord">
          <ac:chgData name="Jonathan Loo" userId="d2d72d48b56f45d8" providerId="LiveId" clId="{B816A1F6-97B7-4ACD-A812-B0A1120B03B6}" dt="2020-11-23T13:02:45.692" v="21932" actId="478"/>
          <ac:spMkLst>
            <pc:docMk/>
            <pc:sldMk cId="3971955608" sldId="546"/>
            <ac:spMk id="136" creationId="{40603277-9403-40EB-9831-809035B1D16D}"/>
          </ac:spMkLst>
        </pc:spChg>
        <pc:spChg chg="del ord">
          <ac:chgData name="Jonathan Loo" userId="d2d72d48b56f45d8" providerId="LiveId" clId="{B816A1F6-97B7-4ACD-A812-B0A1120B03B6}" dt="2020-11-23T13:02:51.804" v="21959" actId="478"/>
          <ac:spMkLst>
            <pc:docMk/>
            <pc:sldMk cId="3971955608" sldId="546"/>
            <ac:spMk id="140" creationId="{C97A161B-08FA-4BBC-A4C7-6C58C99519F6}"/>
          </ac:spMkLst>
        </pc:spChg>
        <pc:spChg chg="del ord">
          <ac:chgData name="Jonathan Loo" userId="d2d72d48b56f45d8" providerId="LiveId" clId="{B816A1F6-97B7-4ACD-A812-B0A1120B03B6}" dt="2020-11-23T13:02:58.143" v="21985" actId="478"/>
          <ac:spMkLst>
            <pc:docMk/>
            <pc:sldMk cId="3971955608" sldId="546"/>
            <ac:spMk id="144" creationId="{27D80B43-6117-448E-B390-4300F8813CBF}"/>
          </ac:spMkLst>
        </pc:spChg>
        <pc:spChg chg="del ord">
          <ac:chgData name="Jonathan Loo" userId="d2d72d48b56f45d8" providerId="LiveId" clId="{B816A1F6-97B7-4ACD-A812-B0A1120B03B6}" dt="2020-11-23T13:03:05.525" v="22010" actId="478"/>
          <ac:spMkLst>
            <pc:docMk/>
            <pc:sldMk cId="3971955608" sldId="546"/>
            <ac:spMk id="148" creationId="{5065265E-41D9-470E-89DB-3DB21EC4BC64}"/>
          </ac:spMkLst>
        </pc:spChg>
        <pc:spChg chg="del ord">
          <ac:chgData name="Jonathan Loo" userId="d2d72d48b56f45d8" providerId="LiveId" clId="{B816A1F6-97B7-4ACD-A812-B0A1120B03B6}" dt="2020-11-23T13:03:12.381" v="22034" actId="478"/>
          <ac:spMkLst>
            <pc:docMk/>
            <pc:sldMk cId="3971955608" sldId="546"/>
            <ac:spMk id="152" creationId="{879C1DB2-7BAA-4D38-A2DF-50A63AB9EEA9}"/>
          </ac:spMkLst>
        </pc:spChg>
        <pc:grpChg chg="add mod">
          <ac:chgData name="Jonathan Loo" userId="d2d72d48b56f45d8" providerId="LiveId" clId="{B816A1F6-97B7-4ACD-A812-B0A1120B03B6}" dt="2020-11-23T13:01:22.235" v="21566"/>
          <ac:grpSpMkLst>
            <pc:docMk/>
            <pc:sldMk cId="3971955608" sldId="546"/>
            <ac:grpSpMk id="4" creationId="{FFB02EC4-3401-4519-9B6D-4B442358BF30}"/>
          </ac:grpSpMkLst>
        </pc:grpChg>
        <pc:grpChg chg="ord">
          <ac:chgData name="Jonathan Loo" userId="d2d72d48b56f45d8" providerId="LiveId" clId="{B816A1F6-97B7-4ACD-A812-B0A1120B03B6}" dt="2020-11-23T13:01:34.106" v="21623"/>
          <ac:grpSpMkLst>
            <pc:docMk/>
            <pc:sldMk cId="3971955608" sldId="546"/>
            <ac:grpSpMk id="115" creationId="{898EE7BF-DAF2-4B57-B45F-527198249971}"/>
          </ac:grpSpMkLst>
        </pc:grpChg>
        <pc:grpChg chg="ord">
          <ac:chgData name="Jonathan Loo" userId="d2d72d48b56f45d8" providerId="LiveId" clId="{B816A1F6-97B7-4ACD-A812-B0A1120B03B6}" dt="2020-11-23T13:01:41.760" v="21684"/>
          <ac:grpSpMkLst>
            <pc:docMk/>
            <pc:sldMk cId="3971955608" sldId="546"/>
            <ac:grpSpMk id="119" creationId="{C3A31A05-4AAA-401B-9AEB-49E9166413EF}"/>
          </ac:grpSpMkLst>
        </pc:grpChg>
        <pc:grpChg chg="ord">
          <ac:chgData name="Jonathan Loo" userId="d2d72d48b56f45d8" providerId="LiveId" clId="{B816A1F6-97B7-4ACD-A812-B0A1120B03B6}" dt="2020-11-23T13:01:49.332" v="21746"/>
          <ac:grpSpMkLst>
            <pc:docMk/>
            <pc:sldMk cId="3971955608" sldId="546"/>
            <ac:grpSpMk id="123" creationId="{9FF639A0-21C0-499A-B658-44DDE6102B11}"/>
          </ac:grpSpMkLst>
        </pc:grpChg>
        <pc:grpChg chg="ord">
          <ac:chgData name="Jonathan Loo" userId="d2d72d48b56f45d8" providerId="LiveId" clId="{B816A1F6-97B7-4ACD-A812-B0A1120B03B6}" dt="2020-11-23T13:01:55.727" v="21809"/>
          <ac:grpSpMkLst>
            <pc:docMk/>
            <pc:sldMk cId="3971955608" sldId="546"/>
            <ac:grpSpMk id="127" creationId="{2CAC440C-FFDB-45EA-9FA3-D3D6DB6422B8}"/>
          </ac:grpSpMkLst>
        </pc:grpChg>
        <pc:grpChg chg="ord">
          <ac:chgData name="Jonathan Loo" userId="d2d72d48b56f45d8" providerId="LiveId" clId="{B816A1F6-97B7-4ACD-A812-B0A1120B03B6}" dt="2020-11-23T13:02:03.849" v="21873"/>
          <ac:grpSpMkLst>
            <pc:docMk/>
            <pc:sldMk cId="3971955608" sldId="546"/>
            <ac:grpSpMk id="131" creationId="{EF0A974C-D229-49FB-9E21-86C6E65E5D94}"/>
          </ac:grpSpMkLst>
        </pc:grpChg>
        <pc:grpChg chg="ord">
          <ac:chgData name="Jonathan Loo" userId="d2d72d48b56f45d8" providerId="LiveId" clId="{B816A1F6-97B7-4ACD-A812-B0A1120B03B6}" dt="2020-11-23T13:02:36.816" v="21903"/>
          <ac:grpSpMkLst>
            <pc:docMk/>
            <pc:sldMk cId="3971955608" sldId="546"/>
            <ac:grpSpMk id="135" creationId="{C2AC3339-AA3C-4398-994A-D7BC4C29EEA7}"/>
          </ac:grpSpMkLst>
        </pc:grpChg>
        <pc:grpChg chg="ord">
          <ac:chgData name="Jonathan Loo" userId="d2d72d48b56f45d8" providerId="LiveId" clId="{B816A1F6-97B7-4ACD-A812-B0A1120B03B6}" dt="2020-11-23T13:02:45.691" v="21931"/>
          <ac:grpSpMkLst>
            <pc:docMk/>
            <pc:sldMk cId="3971955608" sldId="546"/>
            <ac:grpSpMk id="139" creationId="{D8D13698-7989-4A5C-A106-5FA39D1282FC}"/>
          </ac:grpSpMkLst>
        </pc:grpChg>
        <pc:grpChg chg="ord">
          <ac:chgData name="Jonathan Loo" userId="d2d72d48b56f45d8" providerId="LiveId" clId="{B816A1F6-97B7-4ACD-A812-B0A1120B03B6}" dt="2020-11-23T13:02:51.802" v="21958"/>
          <ac:grpSpMkLst>
            <pc:docMk/>
            <pc:sldMk cId="3971955608" sldId="546"/>
            <ac:grpSpMk id="143" creationId="{1CE88596-930F-4176-83C4-4CCAE408BAAB}"/>
          </ac:grpSpMkLst>
        </pc:grpChg>
        <pc:grpChg chg="ord">
          <ac:chgData name="Jonathan Loo" userId="d2d72d48b56f45d8" providerId="LiveId" clId="{B816A1F6-97B7-4ACD-A812-B0A1120B03B6}" dt="2020-11-23T13:02:58.142" v="21984"/>
          <ac:grpSpMkLst>
            <pc:docMk/>
            <pc:sldMk cId="3971955608" sldId="546"/>
            <ac:grpSpMk id="147" creationId="{C5A43611-F598-4F39-8EAF-36931F960018}"/>
          </ac:grpSpMkLst>
        </pc:grpChg>
        <pc:grpChg chg="ord">
          <ac:chgData name="Jonathan Loo" userId="d2d72d48b56f45d8" providerId="LiveId" clId="{B816A1F6-97B7-4ACD-A812-B0A1120B03B6}" dt="2020-11-23T13:03:05.524" v="22009"/>
          <ac:grpSpMkLst>
            <pc:docMk/>
            <pc:sldMk cId="3971955608" sldId="546"/>
            <ac:grpSpMk id="151" creationId="{01E705EC-3959-4A14-88CF-2E7EB9041013}"/>
          </ac:grpSpMkLst>
        </pc:grpChg>
        <pc:grpChg chg="ord">
          <ac:chgData name="Jonathan Loo" userId="d2d72d48b56f45d8" providerId="LiveId" clId="{B816A1F6-97B7-4ACD-A812-B0A1120B03B6}" dt="2020-11-23T13:03:12.380" v="22033"/>
          <ac:grpSpMkLst>
            <pc:docMk/>
            <pc:sldMk cId="3971955608" sldId="546"/>
            <ac:grpSpMk id="155" creationId="{E9A8B00A-FEAD-4CF6-8F57-F444C1E27726}"/>
          </ac:grpSpMkLst>
        </pc:grpChg>
        <pc:picChg chg="mod">
          <ac:chgData name="Jonathan Loo" userId="d2d72d48b56f45d8" providerId="LiveId" clId="{B816A1F6-97B7-4ACD-A812-B0A1120B03B6}" dt="2020-11-23T13:01:22.235" v="21566"/>
          <ac:picMkLst>
            <pc:docMk/>
            <pc:sldMk cId="3971955608" sldId="546"/>
            <ac:picMk id="8" creationId="{3F9CAC57-95CD-4E42-A1B6-F53777F045B8}"/>
          </ac:picMkLst>
        </pc:picChg>
        <pc:picChg chg="mod">
          <ac:chgData name="Jonathan Loo" userId="d2d72d48b56f45d8" providerId="LiveId" clId="{B816A1F6-97B7-4ACD-A812-B0A1120B03B6}" dt="2020-11-23T13:01:22.235" v="21566"/>
          <ac:picMkLst>
            <pc:docMk/>
            <pc:sldMk cId="3971955608" sldId="546"/>
            <ac:picMk id="9" creationId="{75B3FFD5-9E7A-42B4-A6F1-14FDBE6250A2}"/>
          </ac:picMkLst>
        </pc:picChg>
        <pc:picChg chg="mod">
          <ac:chgData name="Jonathan Loo" userId="d2d72d48b56f45d8" providerId="LiveId" clId="{B816A1F6-97B7-4ACD-A812-B0A1120B03B6}" dt="2020-11-23T13:01:22.235" v="21566"/>
          <ac:picMkLst>
            <pc:docMk/>
            <pc:sldMk cId="3971955608" sldId="546"/>
            <ac:picMk id="11" creationId="{D93C9101-CE96-4BE6-88E1-2D73AE034C33}"/>
          </ac:picMkLst>
        </pc:picChg>
        <pc:picChg chg="mod">
          <ac:chgData name="Jonathan Loo" userId="d2d72d48b56f45d8" providerId="LiveId" clId="{B816A1F6-97B7-4ACD-A812-B0A1120B03B6}" dt="2020-11-23T13:01:22.235" v="21566"/>
          <ac:picMkLst>
            <pc:docMk/>
            <pc:sldMk cId="3971955608" sldId="546"/>
            <ac:picMk id="13" creationId="{ED8FB771-FBCE-4C38-AD69-C417AC632D52}"/>
          </ac:picMkLst>
        </pc:picChg>
        <pc:picChg chg="del mod">
          <ac:chgData name="Jonathan Loo" userId="d2d72d48b56f45d8" providerId="LiveId" clId="{B816A1F6-97B7-4ACD-A812-B0A1120B03B6}" dt="2020-11-23T13:06:48.984" v="22145" actId="478"/>
          <ac:picMkLst>
            <pc:docMk/>
            <pc:sldMk cId="3971955608" sldId="546"/>
            <ac:picMk id="16" creationId="{8D6E355A-A2C1-4FA6-93D6-269F12CD20D5}"/>
          </ac:picMkLst>
        </pc:picChg>
        <pc:picChg chg="mod">
          <ac:chgData name="Jonathan Loo" userId="d2d72d48b56f45d8" providerId="LiveId" clId="{B816A1F6-97B7-4ACD-A812-B0A1120B03B6}" dt="2020-11-23T13:01:22.235" v="21566"/>
          <ac:picMkLst>
            <pc:docMk/>
            <pc:sldMk cId="3971955608" sldId="546"/>
            <ac:picMk id="51" creationId="{B87D9013-1B6F-4226-A0FE-EF4B797FA34C}"/>
          </ac:picMkLst>
        </pc:picChg>
        <pc:picChg chg="mod">
          <ac:chgData name="Jonathan Loo" userId="d2d72d48b56f45d8" providerId="LiveId" clId="{B816A1F6-97B7-4ACD-A812-B0A1120B03B6}" dt="2020-11-23T13:01:22.235" v="21566"/>
          <ac:picMkLst>
            <pc:docMk/>
            <pc:sldMk cId="3971955608" sldId="546"/>
            <ac:picMk id="52" creationId="{BDECF416-5F76-4787-8157-6C9F17FF128F}"/>
          </ac:picMkLst>
        </pc:picChg>
        <pc:picChg chg="mod">
          <ac:chgData name="Jonathan Loo" userId="d2d72d48b56f45d8" providerId="LiveId" clId="{B816A1F6-97B7-4ACD-A812-B0A1120B03B6}" dt="2020-11-23T13:01:22.235" v="21566"/>
          <ac:picMkLst>
            <pc:docMk/>
            <pc:sldMk cId="3971955608" sldId="546"/>
            <ac:picMk id="53" creationId="{7714C50E-AC91-473B-A14C-299807096526}"/>
          </ac:picMkLst>
        </pc:picChg>
        <pc:picChg chg="mod">
          <ac:chgData name="Jonathan Loo" userId="d2d72d48b56f45d8" providerId="LiveId" clId="{B816A1F6-97B7-4ACD-A812-B0A1120B03B6}" dt="2020-11-23T13:01:22.235" v="21566"/>
          <ac:picMkLst>
            <pc:docMk/>
            <pc:sldMk cId="3971955608" sldId="546"/>
            <ac:picMk id="54" creationId="{372B6024-1239-4AD1-B82D-A1AF29E2707D}"/>
          </ac:picMkLst>
        </pc:picChg>
        <pc:picChg chg="mod">
          <ac:chgData name="Jonathan Loo" userId="d2d72d48b56f45d8" providerId="LiveId" clId="{B816A1F6-97B7-4ACD-A812-B0A1120B03B6}" dt="2020-11-23T13:01:22.235" v="21566"/>
          <ac:picMkLst>
            <pc:docMk/>
            <pc:sldMk cId="3971955608" sldId="546"/>
            <ac:picMk id="60" creationId="{4F2A388D-5032-4B53-9BDC-4AA4FA9CAFB7}"/>
          </ac:picMkLst>
        </pc:picChg>
        <pc:picChg chg="mod">
          <ac:chgData name="Jonathan Loo" userId="d2d72d48b56f45d8" providerId="LiveId" clId="{B816A1F6-97B7-4ACD-A812-B0A1120B03B6}" dt="2020-11-23T13:01:22.235" v="21566"/>
          <ac:picMkLst>
            <pc:docMk/>
            <pc:sldMk cId="3971955608" sldId="546"/>
            <ac:picMk id="61" creationId="{712F9431-6884-48EC-9195-77B5B2FEB69D}"/>
          </ac:picMkLst>
        </pc:picChg>
        <pc:picChg chg="mod">
          <ac:chgData name="Jonathan Loo" userId="d2d72d48b56f45d8" providerId="LiveId" clId="{B816A1F6-97B7-4ACD-A812-B0A1120B03B6}" dt="2020-11-23T13:01:22.235" v="21566"/>
          <ac:picMkLst>
            <pc:docMk/>
            <pc:sldMk cId="3971955608" sldId="546"/>
            <ac:picMk id="62" creationId="{25F49B89-2281-435C-A0E0-4554A9FFA56C}"/>
          </ac:picMkLst>
        </pc:picChg>
        <pc:picChg chg="mod">
          <ac:chgData name="Jonathan Loo" userId="d2d72d48b56f45d8" providerId="LiveId" clId="{B816A1F6-97B7-4ACD-A812-B0A1120B03B6}" dt="2020-11-23T13:01:22.235" v="21566"/>
          <ac:picMkLst>
            <pc:docMk/>
            <pc:sldMk cId="3971955608" sldId="546"/>
            <ac:picMk id="63" creationId="{91D30E1B-356F-4E93-A340-16994813CDDA}"/>
          </ac:picMkLst>
        </pc:picChg>
        <pc:picChg chg="mod">
          <ac:chgData name="Jonathan Loo" userId="d2d72d48b56f45d8" providerId="LiveId" clId="{B816A1F6-97B7-4ACD-A812-B0A1120B03B6}" dt="2020-11-23T13:01:22.235" v="21566"/>
          <ac:picMkLst>
            <pc:docMk/>
            <pc:sldMk cId="3971955608" sldId="546"/>
            <ac:picMk id="64" creationId="{665B0DCC-7E56-421A-A006-95CABCB7D9B4}"/>
          </ac:picMkLst>
        </pc:picChg>
        <pc:picChg chg="mod">
          <ac:chgData name="Jonathan Loo" userId="d2d72d48b56f45d8" providerId="LiveId" clId="{B816A1F6-97B7-4ACD-A812-B0A1120B03B6}" dt="2020-11-23T13:01:22.235" v="21566"/>
          <ac:picMkLst>
            <pc:docMk/>
            <pc:sldMk cId="3971955608" sldId="546"/>
            <ac:picMk id="65" creationId="{63EF4D14-DDC3-4F49-B771-287660E4F1AF}"/>
          </ac:picMkLst>
        </pc:picChg>
        <pc:picChg chg="mod">
          <ac:chgData name="Jonathan Loo" userId="d2d72d48b56f45d8" providerId="LiveId" clId="{B816A1F6-97B7-4ACD-A812-B0A1120B03B6}" dt="2020-11-23T13:01:22.235" v="21566"/>
          <ac:picMkLst>
            <pc:docMk/>
            <pc:sldMk cId="3971955608" sldId="546"/>
            <ac:picMk id="66" creationId="{B76BB09A-8AB8-4045-B9F7-9046AB0B6685}"/>
          </ac:picMkLst>
        </pc:picChg>
        <pc:picChg chg="mod">
          <ac:chgData name="Jonathan Loo" userId="d2d72d48b56f45d8" providerId="LiveId" clId="{B816A1F6-97B7-4ACD-A812-B0A1120B03B6}" dt="2020-11-23T13:01:22.235" v="21566"/>
          <ac:picMkLst>
            <pc:docMk/>
            <pc:sldMk cId="3971955608" sldId="546"/>
            <ac:picMk id="67" creationId="{A7B93DBE-5324-4FE7-A798-38B6FD8BEA73}"/>
          </ac:picMkLst>
        </pc:picChg>
        <pc:picChg chg="mod">
          <ac:chgData name="Jonathan Loo" userId="d2d72d48b56f45d8" providerId="LiveId" clId="{B816A1F6-97B7-4ACD-A812-B0A1120B03B6}" dt="2020-11-23T13:01:22.235" v="21566"/>
          <ac:picMkLst>
            <pc:docMk/>
            <pc:sldMk cId="3971955608" sldId="546"/>
            <ac:picMk id="68" creationId="{0CD58F54-1B5D-4F37-9662-28EF68A62ADB}"/>
          </ac:picMkLst>
        </pc:picChg>
        <pc:picChg chg="mod">
          <ac:chgData name="Jonathan Loo" userId="d2d72d48b56f45d8" providerId="LiveId" clId="{B816A1F6-97B7-4ACD-A812-B0A1120B03B6}" dt="2020-11-23T13:01:22.235" v="21566"/>
          <ac:picMkLst>
            <pc:docMk/>
            <pc:sldMk cId="3971955608" sldId="546"/>
            <ac:picMk id="69" creationId="{3D62612D-8A5A-4596-AFA0-B2F9058CD516}"/>
          </ac:picMkLst>
        </pc:picChg>
        <pc:picChg chg="mod">
          <ac:chgData name="Jonathan Loo" userId="d2d72d48b56f45d8" providerId="LiveId" clId="{B816A1F6-97B7-4ACD-A812-B0A1120B03B6}" dt="2020-11-23T13:01:22.235" v="21566"/>
          <ac:picMkLst>
            <pc:docMk/>
            <pc:sldMk cId="3971955608" sldId="546"/>
            <ac:picMk id="70" creationId="{6349F604-D697-482C-A3F4-284892424C6B}"/>
          </ac:picMkLst>
        </pc:picChg>
        <pc:picChg chg="del mod">
          <ac:chgData name="Jonathan Loo" userId="d2d72d48b56f45d8" providerId="LiveId" clId="{B816A1F6-97B7-4ACD-A812-B0A1120B03B6}" dt="2020-11-23T13:02:03.803" v="21872" actId="478"/>
          <ac:picMkLst>
            <pc:docMk/>
            <pc:sldMk cId="3971955608" sldId="546"/>
            <ac:picMk id="71" creationId="{57AEA642-3FA0-4E45-955F-F46AD0A01BC0}"/>
          </ac:picMkLst>
        </pc:picChg>
        <pc:picChg chg="del mod">
          <ac:chgData name="Jonathan Loo" userId="d2d72d48b56f45d8" providerId="LiveId" clId="{B816A1F6-97B7-4ACD-A812-B0A1120B03B6}" dt="2020-11-23T13:01:55.678" v="21808" actId="478"/>
          <ac:picMkLst>
            <pc:docMk/>
            <pc:sldMk cId="3971955608" sldId="546"/>
            <ac:picMk id="72" creationId="{4C795CC2-35CB-4D07-B151-8B5BD9CE0C6C}"/>
          </ac:picMkLst>
        </pc:picChg>
        <pc:picChg chg="del mod">
          <ac:chgData name="Jonathan Loo" userId="d2d72d48b56f45d8" providerId="LiveId" clId="{B816A1F6-97B7-4ACD-A812-B0A1120B03B6}" dt="2020-11-23T13:01:49.278" v="21745" actId="478"/>
          <ac:picMkLst>
            <pc:docMk/>
            <pc:sldMk cId="3971955608" sldId="546"/>
            <ac:picMk id="73" creationId="{A70CE9ED-E81A-4E9B-9A91-1568FDC8686A}"/>
          </ac:picMkLst>
        </pc:picChg>
        <pc:picChg chg="del mod">
          <ac:chgData name="Jonathan Loo" userId="d2d72d48b56f45d8" providerId="LiveId" clId="{B816A1F6-97B7-4ACD-A812-B0A1120B03B6}" dt="2020-11-23T13:01:41.708" v="21683" actId="478"/>
          <ac:picMkLst>
            <pc:docMk/>
            <pc:sldMk cId="3971955608" sldId="546"/>
            <ac:picMk id="74" creationId="{242AA69B-E3B6-46DE-A3C0-03886FE16827}"/>
          </ac:picMkLst>
        </pc:picChg>
        <pc:picChg chg="del mod">
          <ac:chgData name="Jonathan Loo" userId="d2d72d48b56f45d8" providerId="LiveId" clId="{B816A1F6-97B7-4ACD-A812-B0A1120B03B6}" dt="2020-11-23T13:01:34.055" v="21622" actId="478"/>
          <ac:picMkLst>
            <pc:docMk/>
            <pc:sldMk cId="3971955608" sldId="546"/>
            <ac:picMk id="75" creationId="{F2866CB9-78C2-4D35-B4DE-02B9CAB182DF}"/>
          </ac:picMkLst>
        </pc:picChg>
        <pc:picChg chg="del mod">
          <ac:chgData name="Jonathan Loo" userId="d2d72d48b56f45d8" providerId="LiveId" clId="{B816A1F6-97B7-4ACD-A812-B0A1120B03B6}" dt="2020-11-23T13:02:36.765" v="21902" actId="478"/>
          <ac:picMkLst>
            <pc:docMk/>
            <pc:sldMk cId="3971955608" sldId="546"/>
            <ac:picMk id="106" creationId="{D45FABB3-F838-42A3-8D6D-95B22CF9795C}"/>
          </ac:picMkLst>
        </pc:picChg>
        <pc:picChg chg="del mod">
          <ac:chgData name="Jonathan Loo" userId="d2d72d48b56f45d8" providerId="LiveId" clId="{B816A1F6-97B7-4ACD-A812-B0A1120B03B6}" dt="2020-11-23T13:02:45.641" v="21930" actId="478"/>
          <ac:picMkLst>
            <pc:docMk/>
            <pc:sldMk cId="3971955608" sldId="546"/>
            <ac:picMk id="107" creationId="{40D1C30A-FBDA-4E2D-AEAC-459EA1FFEA18}"/>
          </ac:picMkLst>
        </pc:picChg>
        <pc:picChg chg="del mod">
          <ac:chgData name="Jonathan Loo" userId="d2d72d48b56f45d8" providerId="LiveId" clId="{B816A1F6-97B7-4ACD-A812-B0A1120B03B6}" dt="2020-11-23T13:02:51.752" v="21957" actId="478"/>
          <ac:picMkLst>
            <pc:docMk/>
            <pc:sldMk cId="3971955608" sldId="546"/>
            <ac:picMk id="108" creationId="{06AF8836-47D6-4CE2-8E23-F065D84F48A9}"/>
          </ac:picMkLst>
        </pc:picChg>
        <pc:picChg chg="del mod">
          <ac:chgData name="Jonathan Loo" userId="d2d72d48b56f45d8" providerId="LiveId" clId="{B816A1F6-97B7-4ACD-A812-B0A1120B03B6}" dt="2020-11-23T13:02:58.094" v="21983" actId="478"/>
          <ac:picMkLst>
            <pc:docMk/>
            <pc:sldMk cId="3971955608" sldId="546"/>
            <ac:picMk id="109" creationId="{AD229D5B-F754-4940-9E2D-2B6ADC561D66}"/>
          </ac:picMkLst>
        </pc:picChg>
        <pc:picChg chg="del mod">
          <ac:chgData name="Jonathan Loo" userId="d2d72d48b56f45d8" providerId="LiveId" clId="{B816A1F6-97B7-4ACD-A812-B0A1120B03B6}" dt="2020-11-23T13:03:05.475" v="22008" actId="478"/>
          <ac:picMkLst>
            <pc:docMk/>
            <pc:sldMk cId="3971955608" sldId="546"/>
            <ac:picMk id="110" creationId="{D542EC46-34FA-4F31-8E56-612F84C41B6C}"/>
          </ac:picMkLst>
        </pc:picChg>
        <pc:picChg chg="del mod">
          <ac:chgData name="Jonathan Loo" userId="d2d72d48b56f45d8" providerId="LiveId" clId="{B816A1F6-97B7-4ACD-A812-B0A1120B03B6}" dt="2020-11-23T13:03:12.333" v="22032" actId="478"/>
          <ac:picMkLst>
            <pc:docMk/>
            <pc:sldMk cId="3971955608" sldId="546"/>
            <ac:picMk id="111" creationId="{D5FCB83B-F6BC-4F3B-807A-156E416E3C0A}"/>
          </ac:picMkLst>
        </pc:picChg>
        <pc:picChg chg="mod ord">
          <ac:chgData name="Jonathan Loo" userId="d2d72d48b56f45d8" providerId="LiveId" clId="{B816A1F6-97B7-4ACD-A812-B0A1120B03B6}" dt="2020-11-23T13:01:34.110" v="21626" actId="962"/>
          <ac:picMkLst>
            <pc:docMk/>
            <pc:sldMk cId="3971955608" sldId="546"/>
            <ac:picMk id="114" creationId="{DFF0AA9F-1365-447B-BC65-9F30C50BD1C1}"/>
          </ac:picMkLst>
        </pc:picChg>
        <pc:picChg chg="mod ord">
          <ac:chgData name="Jonathan Loo" userId="d2d72d48b56f45d8" providerId="LiveId" clId="{B816A1F6-97B7-4ACD-A812-B0A1120B03B6}" dt="2020-11-23T13:01:41.763" v="21687" actId="962"/>
          <ac:picMkLst>
            <pc:docMk/>
            <pc:sldMk cId="3971955608" sldId="546"/>
            <ac:picMk id="118" creationId="{3C4FC0B1-B587-4B88-B56C-E0AF236C06E3}"/>
          </ac:picMkLst>
        </pc:picChg>
        <pc:picChg chg="mod ord">
          <ac:chgData name="Jonathan Loo" userId="d2d72d48b56f45d8" providerId="LiveId" clId="{B816A1F6-97B7-4ACD-A812-B0A1120B03B6}" dt="2020-11-23T13:01:49.335" v="21749" actId="962"/>
          <ac:picMkLst>
            <pc:docMk/>
            <pc:sldMk cId="3971955608" sldId="546"/>
            <ac:picMk id="122" creationId="{B308EF09-188E-41EF-8BB0-E7922A82236B}"/>
          </ac:picMkLst>
        </pc:picChg>
        <pc:picChg chg="mod ord">
          <ac:chgData name="Jonathan Loo" userId="d2d72d48b56f45d8" providerId="LiveId" clId="{B816A1F6-97B7-4ACD-A812-B0A1120B03B6}" dt="2020-11-23T13:01:55.730" v="21812" actId="962"/>
          <ac:picMkLst>
            <pc:docMk/>
            <pc:sldMk cId="3971955608" sldId="546"/>
            <ac:picMk id="126" creationId="{90FCB91B-498A-4558-9069-907310ECC337}"/>
          </ac:picMkLst>
        </pc:picChg>
        <pc:picChg chg="mod ord">
          <ac:chgData name="Jonathan Loo" userId="d2d72d48b56f45d8" providerId="LiveId" clId="{B816A1F6-97B7-4ACD-A812-B0A1120B03B6}" dt="2020-11-23T13:02:03.852" v="21876" actId="962"/>
          <ac:picMkLst>
            <pc:docMk/>
            <pc:sldMk cId="3971955608" sldId="546"/>
            <ac:picMk id="130" creationId="{153FB9FA-05BE-4491-9DC3-D9431B50A790}"/>
          </ac:picMkLst>
        </pc:picChg>
        <pc:picChg chg="mod ord">
          <ac:chgData name="Jonathan Loo" userId="d2d72d48b56f45d8" providerId="LiveId" clId="{B816A1F6-97B7-4ACD-A812-B0A1120B03B6}" dt="2020-11-23T13:02:36.820" v="21906" actId="962"/>
          <ac:picMkLst>
            <pc:docMk/>
            <pc:sldMk cId="3971955608" sldId="546"/>
            <ac:picMk id="134" creationId="{21AD98E9-D496-4488-B743-6D18CC8B9287}"/>
          </ac:picMkLst>
        </pc:picChg>
        <pc:picChg chg="mod ord">
          <ac:chgData name="Jonathan Loo" userId="d2d72d48b56f45d8" providerId="LiveId" clId="{B816A1F6-97B7-4ACD-A812-B0A1120B03B6}" dt="2020-11-23T13:02:45.694" v="21934" actId="962"/>
          <ac:picMkLst>
            <pc:docMk/>
            <pc:sldMk cId="3971955608" sldId="546"/>
            <ac:picMk id="138" creationId="{BA49A8F4-B38D-4B0B-95B0-7C21DB1F7A88}"/>
          </ac:picMkLst>
        </pc:picChg>
        <pc:picChg chg="mod ord">
          <ac:chgData name="Jonathan Loo" userId="d2d72d48b56f45d8" providerId="LiveId" clId="{B816A1F6-97B7-4ACD-A812-B0A1120B03B6}" dt="2020-11-23T13:02:51.805" v="21961" actId="962"/>
          <ac:picMkLst>
            <pc:docMk/>
            <pc:sldMk cId="3971955608" sldId="546"/>
            <ac:picMk id="142" creationId="{92C4A833-CAE4-4347-92D4-038AB97A149C}"/>
          </ac:picMkLst>
        </pc:picChg>
        <pc:picChg chg="mod ord">
          <ac:chgData name="Jonathan Loo" userId="d2d72d48b56f45d8" providerId="LiveId" clId="{B816A1F6-97B7-4ACD-A812-B0A1120B03B6}" dt="2020-11-23T13:02:58.145" v="21987" actId="962"/>
          <ac:picMkLst>
            <pc:docMk/>
            <pc:sldMk cId="3971955608" sldId="546"/>
            <ac:picMk id="146" creationId="{98A784AD-39AA-4F21-A074-9963B0C4B54A}"/>
          </ac:picMkLst>
        </pc:picChg>
        <pc:picChg chg="mod ord">
          <ac:chgData name="Jonathan Loo" userId="d2d72d48b56f45d8" providerId="LiveId" clId="{B816A1F6-97B7-4ACD-A812-B0A1120B03B6}" dt="2020-11-23T13:03:05.527" v="22012" actId="962"/>
          <ac:picMkLst>
            <pc:docMk/>
            <pc:sldMk cId="3971955608" sldId="546"/>
            <ac:picMk id="150" creationId="{184B6B01-1CCD-4479-8048-67D9E8342AA7}"/>
          </ac:picMkLst>
        </pc:picChg>
        <pc:picChg chg="mod ord">
          <ac:chgData name="Jonathan Loo" userId="d2d72d48b56f45d8" providerId="LiveId" clId="{B816A1F6-97B7-4ACD-A812-B0A1120B03B6}" dt="2020-11-23T13:03:12.383" v="22036" actId="962"/>
          <ac:picMkLst>
            <pc:docMk/>
            <pc:sldMk cId="3971955608" sldId="546"/>
            <ac:picMk id="154" creationId="{A1998F08-AAEE-4337-A56F-7DEAFF355E8C}"/>
          </ac:picMkLst>
        </pc:picChg>
        <pc:picChg chg="add mod">
          <ac:chgData name="Jonathan Loo" userId="d2d72d48b56f45d8" providerId="LiveId" clId="{B816A1F6-97B7-4ACD-A812-B0A1120B03B6}" dt="2020-11-23T13:06:54.562" v="22148" actId="1076"/>
          <ac:picMkLst>
            <pc:docMk/>
            <pc:sldMk cId="3971955608" sldId="546"/>
            <ac:picMk id="157" creationId="{110FCCAB-5639-4C3B-A3EE-3B14C1F30868}"/>
          </ac:picMkLst>
        </pc:pic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14" creationId="{D4A21C5F-EA11-4388-88F2-A707A4C1DFEC}"/>
          </ac:cxnSpMkLst>
        </pc:cxnChg>
        <pc:cxnChg chg="del mod">
          <ac:chgData name="Jonathan Loo" userId="d2d72d48b56f45d8" providerId="LiveId" clId="{B816A1F6-97B7-4ACD-A812-B0A1120B03B6}" dt="2020-11-23T13:06:50.562" v="22146" actId="478"/>
          <ac:cxnSpMkLst>
            <pc:docMk/>
            <pc:sldMk cId="3971955608" sldId="546"/>
            <ac:cxnSpMk id="15" creationId="{EEA4A993-16CD-4AF2-A11D-C258A0EF3B85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81" creationId="{E7776808-6BBF-4FD6-8FBC-A1B05C256108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82" creationId="{4E02E388-A486-47B3-AA31-3A8B2C4124F3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83" creationId="{DF15B93B-7535-4FF9-9261-E0C52F0FB1E4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84" creationId="{4C33C90E-E3D9-48B8-BBB5-6B3EB108F1C2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85" creationId="{C2ED32E6-5052-47ED-A9DA-F545C64B3360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86" creationId="{A16FD69A-ADC9-47F4-9FF2-AD472C9875A4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87" creationId="{E8F9C7D8-6FE6-43D6-A13F-A43D081CA13E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88" creationId="{1D78FAE6-2BC5-4201-B4C0-B2AEA15D1D85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89" creationId="{10BF4B20-C34F-4992-8ECA-694CBB7D941F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90" creationId="{71D79343-4928-4758-9C00-E0400CF63D36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91" creationId="{60E84EAE-6D66-46BF-89C1-D78476CF2911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92" creationId="{6C09A3E0-8FF6-480C-AB1F-0CF35134C4EC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93" creationId="{97AB78F5-971B-43EE-A831-71BB820A4C07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94" creationId="{91A5589F-7FB1-4FE0-B2F2-59A76E48ED12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95" creationId="{D42E785C-6F42-4E7D-BF6C-55A4AA8A7038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96" creationId="{0766DBC6-4443-41AF-81F8-196BCF8B3FBD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97" creationId="{6E7EE155-0734-40C4-B885-06416DEBD5EB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98" creationId="{1ADFDB1B-7DCA-4AC9-9097-E3253A8AD676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99" creationId="{5A1B5631-BB89-4A1C-8880-91D3494F8173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100" creationId="{F964F054-51AB-44DC-B2C1-B42EF03D0908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101" creationId="{5E5B58BD-13AB-4021-B83E-10AD8552752A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102" creationId="{5F55C1B5-24A5-4EE5-A867-6C8851317521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103" creationId="{B31579F2-3832-4D05-AA7C-EEF0BB1198C5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104" creationId="{BB35B623-5A2A-4669-9007-E7C0CABA7C7B}"/>
          </ac:cxnSpMkLst>
        </pc:cxnChg>
        <pc:cxnChg chg="mod">
          <ac:chgData name="Jonathan Loo" userId="d2d72d48b56f45d8" providerId="LiveId" clId="{B816A1F6-97B7-4ACD-A812-B0A1120B03B6}" dt="2020-11-23T13:01:22.235" v="21566"/>
          <ac:cxnSpMkLst>
            <pc:docMk/>
            <pc:sldMk cId="3971955608" sldId="546"/>
            <ac:cxnSpMk id="105" creationId="{982389CA-569F-4345-B51F-112CD102D4D0}"/>
          </ac:cxnSpMkLst>
        </pc:cxnChg>
        <pc:cxnChg chg="add mod">
          <ac:chgData name="Jonathan Loo" userId="d2d72d48b56f45d8" providerId="LiveId" clId="{B816A1F6-97B7-4ACD-A812-B0A1120B03B6}" dt="2020-11-23T13:06:54.562" v="22148" actId="1076"/>
          <ac:cxnSpMkLst>
            <pc:docMk/>
            <pc:sldMk cId="3971955608" sldId="546"/>
            <ac:cxnSpMk id="156" creationId="{883019A3-0DCF-4B5B-AC86-8417CE2CB4E8}"/>
          </ac:cxnSpMkLst>
        </pc:cxnChg>
      </pc:sldChg>
      <pc:sldChg chg="addSp delSp modSp new mod">
        <pc:chgData name="Jonathan Loo" userId="d2d72d48b56f45d8" providerId="LiveId" clId="{B816A1F6-97B7-4ACD-A812-B0A1120B03B6}" dt="2020-11-26T08:05:02.491" v="54937" actId="6549"/>
        <pc:sldMkLst>
          <pc:docMk/>
          <pc:sldMk cId="2400184026" sldId="547"/>
        </pc:sldMkLst>
        <pc:spChg chg="mod">
          <ac:chgData name="Jonathan Loo" userId="d2d72d48b56f45d8" providerId="LiveId" clId="{B816A1F6-97B7-4ACD-A812-B0A1120B03B6}" dt="2020-11-23T14:01:16.084" v="24177" actId="6549"/>
          <ac:spMkLst>
            <pc:docMk/>
            <pc:sldMk cId="2400184026" sldId="547"/>
            <ac:spMk id="2" creationId="{0233AF1F-5F50-4EE3-AEF7-0650CA906D9B}"/>
          </ac:spMkLst>
        </pc:spChg>
        <pc:spChg chg="mod">
          <ac:chgData name="Jonathan Loo" userId="d2d72d48b56f45d8" providerId="LiveId" clId="{B816A1F6-97B7-4ACD-A812-B0A1120B03B6}" dt="2020-11-26T08:05:02.491" v="54937" actId="6549"/>
          <ac:spMkLst>
            <pc:docMk/>
            <pc:sldMk cId="2400184026" sldId="547"/>
            <ac:spMk id="3" creationId="{0ADE9EB7-2DE1-4126-9DFF-C7423D5D276D}"/>
          </ac:spMkLst>
        </pc:spChg>
        <pc:spChg chg="del">
          <ac:chgData name="Jonathan Loo" userId="d2d72d48b56f45d8" providerId="LiveId" clId="{B816A1F6-97B7-4ACD-A812-B0A1120B03B6}" dt="2020-11-23T14:28:31.339" v="24810" actId="478"/>
          <ac:spMkLst>
            <pc:docMk/>
            <pc:sldMk cId="2400184026" sldId="547"/>
            <ac:spMk id="4" creationId="{1CFAF515-DFD7-4F1A-BD00-179B573166B1}"/>
          </ac:spMkLst>
        </pc:spChg>
        <pc:grpChg chg="add del mod">
          <ac:chgData name="Jonathan Loo" userId="d2d72d48b56f45d8" providerId="LiveId" clId="{B816A1F6-97B7-4ACD-A812-B0A1120B03B6}" dt="2020-11-23T14:35:58.081" v="24887" actId="478"/>
          <ac:grpSpMkLst>
            <pc:docMk/>
            <pc:sldMk cId="2400184026" sldId="547"/>
            <ac:grpSpMk id="13" creationId="{6169B032-04AE-474A-AD5A-16DB5774B1DB}"/>
          </ac:grpSpMkLst>
        </pc:grpChg>
        <pc:grpChg chg="add del mod">
          <ac:chgData name="Jonathan Loo" userId="d2d72d48b56f45d8" providerId="LiveId" clId="{B816A1F6-97B7-4ACD-A812-B0A1120B03B6}" dt="2020-11-23T14:37:21.506" v="24920" actId="478"/>
          <ac:grpSpMkLst>
            <pc:docMk/>
            <pc:sldMk cId="2400184026" sldId="547"/>
            <ac:grpSpMk id="23" creationId="{70871634-E53C-46DF-876D-593476C54088}"/>
          </ac:grpSpMkLst>
        </pc:grpChg>
        <pc:grpChg chg="add del mod">
          <ac:chgData name="Jonathan Loo" userId="d2d72d48b56f45d8" providerId="LiveId" clId="{B816A1F6-97B7-4ACD-A812-B0A1120B03B6}" dt="2020-11-23T14:46:51.453" v="25000" actId="478"/>
          <ac:grpSpMkLst>
            <pc:docMk/>
            <pc:sldMk cId="2400184026" sldId="547"/>
            <ac:grpSpMk id="26" creationId="{71667E11-FA36-4AA9-B179-595F6C3F845D}"/>
          </ac:grpSpMkLst>
        </pc:grpChg>
        <pc:picChg chg="del mod">
          <ac:chgData name="Jonathan Loo" userId="d2d72d48b56f45d8" providerId="LiveId" clId="{B816A1F6-97B7-4ACD-A812-B0A1120B03B6}" dt="2020-11-23T14:28:18.242" v="24807" actId="478"/>
          <ac:picMkLst>
            <pc:docMk/>
            <pc:sldMk cId="2400184026" sldId="547"/>
            <ac:picMk id="5" creationId="{76E44FBB-E8F6-48C9-B8D1-CEAD721EC587}"/>
          </ac:picMkLst>
        </pc:picChg>
        <pc:picChg chg="del mod">
          <ac:chgData name="Jonathan Loo" userId="d2d72d48b56f45d8" providerId="LiveId" clId="{B816A1F6-97B7-4ACD-A812-B0A1120B03B6}" dt="2020-11-23T14:28:48.575" v="24813" actId="478"/>
          <ac:picMkLst>
            <pc:docMk/>
            <pc:sldMk cId="2400184026" sldId="547"/>
            <ac:picMk id="6" creationId="{63CFA61D-40A3-49E0-97C5-9F163A7811E3}"/>
          </ac:picMkLst>
        </pc:picChg>
        <pc:picChg chg="del mod">
          <ac:chgData name="Jonathan Loo" userId="d2d72d48b56f45d8" providerId="LiveId" clId="{B816A1F6-97B7-4ACD-A812-B0A1120B03B6}" dt="2020-11-23T14:35:56.257" v="24886" actId="478"/>
          <ac:picMkLst>
            <pc:docMk/>
            <pc:sldMk cId="2400184026" sldId="547"/>
            <ac:picMk id="7" creationId="{FAD1319F-3837-4798-8CEA-980EE13FBB63}"/>
          </ac:picMkLst>
        </pc:picChg>
        <pc:picChg chg="del mod topLvl">
          <ac:chgData name="Jonathan Loo" userId="d2d72d48b56f45d8" providerId="LiveId" clId="{B816A1F6-97B7-4ACD-A812-B0A1120B03B6}" dt="2020-11-23T14:35:58.081" v="24887" actId="478"/>
          <ac:picMkLst>
            <pc:docMk/>
            <pc:sldMk cId="2400184026" sldId="547"/>
            <ac:picMk id="9" creationId="{F58D4A37-2F73-47CE-8FEF-CFFB0ACFC89E}"/>
          </ac:picMkLst>
        </pc:picChg>
        <pc:picChg chg="add del mod">
          <ac:chgData name="Jonathan Loo" userId="d2d72d48b56f45d8" providerId="LiveId" clId="{B816A1F6-97B7-4ACD-A812-B0A1120B03B6}" dt="2020-11-23T14:30:11.142" v="24848" actId="478"/>
          <ac:picMkLst>
            <pc:docMk/>
            <pc:sldMk cId="2400184026" sldId="547"/>
            <ac:picMk id="10" creationId="{F0B6D4A8-F558-47E6-8D33-D16C58D5C665}"/>
          </ac:picMkLst>
        </pc:picChg>
        <pc:picChg chg="mod ord topLvl">
          <ac:chgData name="Jonathan Loo" userId="d2d72d48b56f45d8" providerId="LiveId" clId="{B816A1F6-97B7-4ACD-A812-B0A1120B03B6}" dt="2020-11-23T14:47:54.948" v="25019" actId="1076"/>
          <ac:picMkLst>
            <pc:docMk/>
            <pc:sldMk cId="2400184026" sldId="547"/>
            <ac:picMk id="12" creationId="{221F37B7-75FD-43F7-AAAE-E23873B1E1E5}"/>
          </ac:picMkLst>
        </pc:picChg>
        <pc:picChg chg="del mod">
          <ac:chgData name="Jonathan Loo" userId="d2d72d48b56f45d8" providerId="LiveId" clId="{B816A1F6-97B7-4ACD-A812-B0A1120B03B6}" dt="2020-11-23T14:33:59.765" v="24882" actId="478"/>
          <ac:picMkLst>
            <pc:docMk/>
            <pc:sldMk cId="2400184026" sldId="547"/>
            <ac:picMk id="15" creationId="{4E4A2F09-90C6-419A-AA27-EAC2FCA4F283}"/>
          </ac:picMkLst>
        </pc:picChg>
        <pc:picChg chg="del mod ord">
          <ac:chgData name="Jonathan Loo" userId="d2d72d48b56f45d8" providerId="LiveId" clId="{B816A1F6-97B7-4ACD-A812-B0A1120B03B6}" dt="2020-11-23T14:36:17.378" v="24900" actId="478"/>
          <ac:picMkLst>
            <pc:docMk/>
            <pc:sldMk cId="2400184026" sldId="547"/>
            <ac:picMk id="17" creationId="{9987C6EC-2860-4D3A-B67C-CD673C653B59}"/>
          </ac:picMkLst>
        </pc:picChg>
        <pc:picChg chg="del mod topLvl">
          <ac:chgData name="Jonathan Loo" userId="d2d72d48b56f45d8" providerId="LiveId" clId="{B816A1F6-97B7-4ACD-A812-B0A1120B03B6}" dt="2020-11-23T14:37:21.506" v="24920" actId="478"/>
          <ac:picMkLst>
            <pc:docMk/>
            <pc:sldMk cId="2400184026" sldId="547"/>
            <ac:picMk id="18" creationId="{76DBC97F-E4DF-4A00-A729-33F6353942A9}"/>
          </ac:picMkLst>
        </pc:picChg>
        <pc:picChg chg="del mod ord">
          <ac:chgData name="Jonathan Loo" userId="d2d72d48b56f45d8" providerId="LiveId" clId="{B816A1F6-97B7-4ACD-A812-B0A1120B03B6}" dt="2020-11-23T14:36:30.559" v="24913" actId="478"/>
          <ac:picMkLst>
            <pc:docMk/>
            <pc:sldMk cId="2400184026" sldId="547"/>
            <ac:picMk id="20" creationId="{EF55201E-A013-4FC8-BEC9-E2E81857E3F7}"/>
          </ac:picMkLst>
        </pc:picChg>
        <pc:picChg chg="del mod ord">
          <ac:chgData name="Jonathan Loo" userId="d2d72d48b56f45d8" providerId="LiveId" clId="{B816A1F6-97B7-4ACD-A812-B0A1120B03B6}" dt="2020-11-24T14:28:01.303" v="38638" actId="478"/>
          <ac:picMkLst>
            <pc:docMk/>
            <pc:sldMk cId="2400184026" sldId="547"/>
            <ac:picMk id="22" creationId="{F2A97263-D8EA-4064-BD92-21736BC0B436}"/>
          </ac:picMkLst>
        </pc:picChg>
        <pc:picChg chg="del mod">
          <ac:chgData name="Jonathan Loo" userId="d2d72d48b56f45d8" providerId="LiveId" clId="{B816A1F6-97B7-4ACD-A812-B0A1120B03B6}" dt="2020-11-23T14:38:13.599" v="24935" actId="478"/>
          <ac:picMkLst>
            <pc:docMk/>
            <pc:sldMk cId="2400184026" sldId="547"/>
            <ac:picMk id="24" creationId="{43119992-0503-4A15-858E-0898B281E45C}"/>
          </ac:picMkLst>
        </pc:picChg>
        <pc:picChg chg="del mod topLvl">
          <ac:chgData name="Jonathan Loo" userId="d2d72d48b56f45d8" providerId="LiveId" clId="{B816A1F6-97B7-4ACD-A812-B0A1120B03B6}" dt="2020-11-23T14:46:51.453" v="25000" actId="478"/>
          <ac:picMkLst>
            <pc:docMk/>
            <pc:sldMk cId="2400184026" sldId="547"/>
            <ac:picMk id="25" creationId="{71E66D0E-7182-4B9B-A1AE-E2738DAB7BAE}"/>
          </ac:picMkLst>
        </pc:picChg>
        <pc:picChg chg="del mod">
          <ac:chgData name="Jonathan Loo" userId="d2d72d48b56f45d8" providerId="LiveId" clId="{B816A1F6-97B7-4ACD-A812-B0A1120B03B6}" dt="2020-11-23T14:47:36.028" v="25012" actId="478"/>
          <ac:picMkLst>
            <pc:docMk/>
            <pc:sldMk cId="2400184026" sldId="547"/>
            <ac:picMk id="27" creationId="{AD6BFF52-625F-43B4-A57B-C9F033E5A9D4}"/>
          </ac:picMkLst>
        </pc:picChg>
        <pc:picChg chg="mod">
          <ac:chgData name="Jonathan Loo" userId="d2d72d48b56f45d8" providerId="LiveId" clId="{B816A1F6-97B7-4ACD-A812-B0A1120B03B6}" dt="2020-11-23T14:47:54.948" v="25019" actId="1076"/>
          <ac:picMkLst>
            <pc:docMk/>
            <pc:sldMk cId="2400184026" sldId="547"/>
            <ac:picMk id="28" creationId="{FA06E0F5-0499-44DA-98A9-9E71A974CB9B}"/>
          </ac:picMkLst>
        </pc:picChg>
        <pc:picChg chg="add del mod">
          <ac:chgData name="Jonathan Loo" userId="d2d72d48b56f45d8" providerId="LiveId" clId="{B816A1F6-97B7-4ACD-A812-B0A1120B03B6}" dt="2020-11-24T14:28:08.582" v="38641" actId="478"/>
          <ac:picMkLst>
            <pc:docMk/>
            <pc:sldMk cId="2400184026" sldId="547"/>
            <ac:picMk id="29" creationId="{45AA2CA8-B5AB-4A4F-B1B6-BDBE67577CEF}"/>
          </ac:picMkLst>
        </pc:picChg>
        <pc:picChg chg="mod ord">
          <ac:chgData name="Jonathan Loo" userId="d2d72d48b56f45d8" providerId="LiveId" clId="{B816A1F6-97B7-4ACD-A812-B0A1120B03B6}" dt="2020-11-24T14:28:01.305" v="38640" actId="962"/>
          <ac:picMkLst>
            <pc:docMk/>
            <pc:sldMk cId="2400184026" sldId="547"/>
            <ac:picMk id="31" creationId="{7928E025-1AA1-4EEE-9E44-FECC0DCC332E}"/>
          </ac:picMkLst>
        </pc:picChg>
      </pc:sldChg>
      <pc:sldChg chg="addSp delSp modSp new mod modClrScheme chgLayout">
        <pc:chgData name="Jonathan Loo" userId="d2d72d48b56f45d8" providerId="LiveId" clId="{B816A1F6-97B7-4ACD-A812-B0A1120B03B6}" dt="2020-11-24T14:29:43.136" v="38710" actId="962"/>
        <pc:sldMkLst>
          <pc:docMk/>
          <pc:sldMk cId="3051647503" sldId="548"/>
        </pc:sldMkLst>
        <pc:spChg chg="mod ord">
          <ac:chgData name="Jonathan Loo" userId="d2d72d48b56f45d8" providerId="LiveId" clId="{B816A1F6-97B7-4ACD-A812-B0A1120B03B6}" dt="2020-11-23T16:50:49.903" v="25546" actId="20577"/>
          <ac:spMkLst>
            <pc:docMk/>
            <pc:sldMk cId="3051647503" sldId="548"/>
            <ac:spMk id="2" creationId="{E55BAFCD-7610-4122-AA78-728A28AAE36B}"/>
          </ac:spMkLst>
        </pc:spChg>
        <pc:spChg chg="mod ord">
          <ac:chgData name="Jonathan Loo" userId="d2d72d48b56f45d8" providerId="LiveId" clId="{B816A1F6-97B7-4ACD-A812-B0A1120B03B6}" dt="2020-11-23T16:01:18.234" v="25523" actId="700"/>
          <ac:spMkLst>
            <pc:docMk/>
            <pc:sldMk cId="3051647503" sldId="548"/>
            <ac:spMk id="3" creationId="{F49B8C81-F935-4815-AC38-71C863F97A66}"/>
          </ac:spMkLst>
        </pc:spChg>
        <pc:spChg chg="del mod">
          <ac:chgData name="Jonathan Loo" userId="d2d72d48b56f45d8" providerId="LiveId" clId="{B816A1F6-97B7-4ACD-A812-B0A1120B03B6}" dt="2020-11-23T16:01:13.873" v="25522" actId="478"/>
          <ac:spMkLst>
            <pc:docMk/>
            <pc:sldMk cId="3051647503" sldId="548"/>
            <ac:spMk id="4" creationId="{96D55C6B-02DB-43CD-AF96-37D127441E56}"/>
          </ac:spMkLst>
        </pc:spChg>
        <pc:spChg chg="del ord">
          <ac:chgData name="Jonathan Loo" userId="d2d72d48b56f45d8" providerId="LiveId" clId="{B816A1F6-97B7-4ACD-A812-B0A1120B03B6}" dt="2020-11-23T16:00:15.697" v="25462" actId="478"/>
          <ac:spMkLst>
            <pc:docMk/>
            <pc:sldMk cId="3051647503" sldId="548"/>
            <ac:spMk id="13" creationId="{033EC7D7-6E0C-4EDB-95FB-BCA9FA15B4B7}"/>
          </ac:spMkLst>
        </pc:spChg>
        <pc:spChg chg="del ord">
          <ac:chgData name="Jonathan Loo" userId="d2d72d48b56f45d8" providerId="LiveId" clId="{B816A1F6-97B7-4ACD-A812-B0A1120B03B6}" dt="2020-11-24T13:29:38.795" v="37587" actId="478"/>
          <ac:spMkLst>
            <pc:docMk/>
            <pc:sldMk cId="3051647503" sldId="548"/>
            <ac:spMk id="31" creationId="{8382F484-CA32-4D1E-AB38-34EBD032806A}"/>
          </ac:spMkLst>
        </pc:spChg>
        <pc:spChg chg="del ord">
          <ac:chgData name="Jonathan Loo" userId="d2d72d48b56f45d8" providerId="LiveId" clId="{B816A1F6-97B7-4ACD-A812-B0A1120B03B6}" dt="2020-11-24T13:29:49.642" v="37614" actId="478"/>
          <ac:spMkLst>
            <pc:docMk/>
            <pc:sldMk cId="3051647503" sldId="548"/>
            <ac:spMk id="35" creationId="{31A06D45-1201-48BF-9892-932D5EAF9823}"/>
          </ac:spMkLst>
        </pc:spChg>
        <pc:spChg chg="del ord">
          <ac:chgData name="Jonathan Loo" userId="d2d72d48b56f45d8" providerId="LiveId" clId="{B816A1F6-97B7-4ACD-A812-B0A1120B03B6}" dt="2020-11-24T13:30:15.181" v="37641" actId="478"/>
          <ac:spMkLst>
            <pc:docMk/>
            <pc:sldMk cId="3051647503" sldId="548"/>
            <ac:spMk id="39" creationId="{636E6D99-48D2-44E6-8C16-0F460D1EE070}"/>
          </ac:spMkLst>
        </pc:spChg>
        <pc:spChg chg="del ord">
          <ac:chgData name="Jonathan Loo" userId="d2d72d48b56f45d8" providerId="LiveId" clId="{B816A1F6-97B7-4ACD-A812-B0A1120B03B6}" dt="2020-11-24T14:29:43.134" v="38708" actId="478"/>
          <ac:spMkLst>
            <pc:docMk/>
            <pc:sldMk cId="3051647503" sldId="548"/>
            <ac:spMk id="43" creationId="{0E59E46C-7358-4F9E-AA33-B8752CE00471}"/>
          </ac:spMkLst>
        </pc:spChg>
        <pc:grpChg chg="add mod">
          <ac:chgData name="Jonathan Loo" userId="d2d72d48b56f45d8" providerId="LiveId" clId="{B816A1F6-97B7-4ACD-A812-B0A1120B03B6}" dt="2020-11-23T15:55:18.470" v="25441" actId="1076"/>
          <ac:grpSpMkLst>
            <pc:docMk/>
            <pc:sldMk cId="3051647503" sldId="548"/>
            <ac:grpSpMk id="10" creationId="{D5CE4891-905B-44E8-9B54-7BE1A7F32AFE}"/>
          </ac:grpSpMkLst>
        </pc:grpChg>
        <pc:grpChg chg="del ord">
          <ac:chgData name="Jonathan Loo" userId="d2d72d48b56f45d8" providerId="LiveId" clId="{B816A1F6-97B7-4ACD-A812-B0A1120B03B6}" dt="2020-11-23T16:00:22.038" v="25466" actId="165"/>
          <ac:grpSpMkLst>
            <pc:docMk/>
            <pc:sldMk cId="3051647503" sldId="548"/>
            <ac:grpSpMk id="16" creationId="{4DF3312B-A859-469E-B84D-E10080E79ECB}"/>
          </ac:grpSpMkLst>
        </pc:grpChg>
        <pc:grpChg chg="add mod">
          <ac:chgData name="Jonathan Loo" userId="d2d72d48b56f45d8" providerId="LiveId" clId="{B816A1F6-97B7-4ACD-A812-B0A1120B03B6}" dt="2020-11-23T20:20:20.116" v="27850" actId="1076"/>
          <ac:grpSpMkLst>
            <pc:docMk/>
            <pc:sldMk cId="3051647503" sldId="548"/>
            <ac:grpSpMk id="30" creationId="{B29A07DC-99EE-4622-AF96-950FBA3523E3}"/>
          </ac:grpSpMkLst>
        </pc:grpChg>
        <pc:grpChg chg="ord">
          <ac:chgData name="Jonathan Loo" userId="d2d72d48b56f45d8" providerId="LiveId" clId="{B816A1F6-97B7-4ACD-A812-B0A1120B03B6}" dt="2020-11-24T13:29:38.794" v="37586"/>
          <ac:grpSpMkLst>
            <pc:docMk/>
            <pc:sldMk cId="3051647503" sldId="548"/>
            <ac:grpSpMk id="34" creationId="{35C24B3E-794A-40AC-A5F0-B16C87021E23}"/>
          </ac:grpSpMkLst>
        </pc:grpChg>
        <pc:grpChg chg="ord">
          <ac:chgData name="Jonathan Loo" userId="d2d72d48b56f45d8" providerId="LiveId" clId="{B816A1F6-97B7-4ACD-A812-B0A1120B03B6}" dt="2020-11-24T13:29:49.641" v="37613"/>
          <ac:grpSpMkLst>
            <pc:docMk/>
            <pc:sldMk cId="3051647503" sldId="548"/>
            <ac:grpSpMk id="38" creationId="{8CE91642-169C-47B3-9E01-865884463208}"/>
          </ac:grpSpMkLst>
        </pc:grpChg>
        <pc:grpChg chg="ord">
          <ac:chgData name="Jonathan Loo" userId="d2d72d48b56f45d8" providerId="LiveId" clId="{B816A1F6-97B7-4ACD-A812-B0A1120B03B6}" dt="2020-11-24T13:30:15.180" v="37640"/>
          <ac:grpSpMkLst>
            <pc:docMk/>
            <pc:sldMk cId="3051647503" sldId="548"/>
            <ac:grpSpMk id="42" creationId="{25843FCC-FF25-41B0-A581-77C427273824}"/>
          </ac:grpSpMkLst>
        </pc:grpChg>
        <pc:grpChg chg="ord">
          <ac:chgData name="Jonathan Loo" userId="d2d72d48b56f45d8" providerId="LiveId" clId="{B816A1F6-97B7-4ACD-A812-B0A1120B03B6}" dt="2020-11-24T14:29:43.133" v="38707"/>
          <ac:grpSpMkLst>
            <pc:docMk/>
            <pc:sldMk cId="3051647503" sldId="548"/>
            <ac:grpSpMk id="46" creationId="{D2F5574B-1502-40A7-BD15-8B7E09CAAC32}"/>
          </ac:grpSpMkLst>
        </pc:grpChg>
        <pc:graphicFrameChg chg="add mod">
          <ac:chgData name="Jonathan Loo" userId="d2d72d48b56f45d8" providerId="LiveId" clId="{B816A1F6-97B7-4ACD-A812-B0A1120B03B6}" dt="2020-11-23T15:11:49.241" v="25081"/>
          <ac:graphicFrameMkLst>
            <pc:docMk/>
            <pc:sldMk cId="3051647503" sldId="548"/>
            <ac:graphicFrameMk id="5" creationId="{575EA500-CE8D-4B81-910D-10E17FE3D176}"/>
          </ac:graphicFrameMkLst>
        </pc:graphicFrameChg>
        <pc:picChg chg="del mod">
          <ac:chgData name="Jonathan Loo" userId="d2d72d48b56f45d8" providerId="LiveId" clId="{B816A1F6-97B7-4ACD-A812-B0A1120B03B6}" dt="2020-11-23T15:12:44.186" v="25086" actId="478"/>
          <ac:picMkLst>
            <pc:docMk/>
            <pc:sldMk cId="3051647503" sldId="548"/>
            <ac:picMk id="6" creationId="{19FCFAAE-526C-4F1D-9A27-F550283C0EA9}"/>
          </ac:picMkLst>
        </pc:picChg>
        <pc:picChg chg="del mod">
          <ac:chgData name="Jonathan Loo" userId="d2d72d48b56f45d8" providerId="LiveId" clId="{B816A1F6-97B7-4ACD-A812-B0A1120B03B6}" dt="2020-11-23T17:01:57.480" v="25696" actId="478"/>
          <ac:picMkLst>
            <pc:docMk/>
            <pc:sldMk cId="3051647503" sldId="548"/>
            <ac:picMk id="7" creationId="{57F269B8-2721-4D6D-88EA-05E0B038D4E3}"/>
          </ac:picMkLst>
        </pc:picChg>
        <pc:picChg chg="del mod">
          <ac:chgData name="Jonathan Loo" userId="d2d72d48b56f45d8" providerId="LiveId" clId="{B816A1F6-97B7-4ACD-A812-B0A1120B03B6}" dt="2020-11-23T17:04:47.988" v="25709" actId="478"/>
          <ac:picMkLst>
            <pc:docMk/>
            <pc:sldMk cId="3051647503" sldId="548"/>
            <ac:picMk id="8" creationId="{AF52C8C2-FBF1-4E96-9463-7EAAE3DFFC55}"/>
          </ac:picMkLst>
        </pc:picChg>
        <pc:picChg chg="add del mod">
          <ac:chgData name="Jonathan Loo" userId="d2d72d48b56f45d8" providerId="LiveId" clId="{B816A1F6-97B7-4ACD-A812-B0A1120B03B6}" dt="2020-11-23T15:37:31.841" v="25107"/>
          <ac:picMkLst>
            <pc:docMk/>
            <pc:sldMk cId="3051647503" sldId="548"/>
            <ac:picMk id="9" creationId="{5CE66F9B-09B7-4B6C-AEA9-4810882F4ED7}"/>
          </ac:picMkLst>
        </pc:picChg>
        <pc:picChg chg="del mod">
          <ac:chgData name="Jonathan Loo" userId="d2d72d48b56f45d8" providerId="LiveId" clId="{B816A1F6-97B7-4ACD-A812-B0A1120B03B6}" dt="2020-11-23T16:00:15.694" v="25460" actId="478"/>
          <ac:picMkLst>
            <pc:docMk/>
            <pc:sldMk cId="3051647503" sldId="548"/>
            <ac:picMk id="11" creationId="{299A05FD-F673-4960-8EA3-AD94D41981E1}"/>
          </ac:picMkLst>
        </pc:picChg>
        <pc:picChg chg="del mod topLvl">
          <ac:chgData name="Jonathan Loo" userId="d2d72d48b56f45d8" providerId="LiveId" clId="{B816A1F6-97B7-4ACD-A812-B0A1120B03B6}" dt="2020-11-23T16:00:35.616" v="25481" actId="478"/>
          <ac:picMkLst>
            <pc:docMk/>
            <pc:sldMk cId="3051647503" sldId="548"/>
            <ac:picMk id="12" creationId="{E17D3E88-3B91-49FC-B427-AC7E1E025C2D}"/>
          </ac:picMkLst>
        </pc:picChg>
        <pc:picChg chg="del mod ord topLvl">
          <ac:chgData name="Jonathan Loo" userId="d2d72d48b56f45d8" providerId="LiveId" clId="{B816A1F6-97B7-4ACD-A812-B0A1120B03B6}" dt="2020-11-23T16:00:52.600" v="25500" actId="478"/>
          <ac:picMkLst>
            <pc:docMk/>
            <pc:sldMk cId="3051647503" sldId="548"/>
            <ac:picMk id="15" creationId="{86E17E80-B8D5-4A32-B4A6-E7445AD5F3E7}"/>
          </ac:picMkLst>
        </pc:picChg>
        <pc:picChg chg="del mod ord">
          <ac:chgData name="Jonathan Loo" userId="d2d72d48b56f45d8" providerId="LiveId" clId="{B816A1F6-97B7-4ACD-A812-B0A1120B03B6}" dt="2020-11-23T16:01:09.637" v="25517" actId="478"/>
          <ac:picMkLst>
            <pc:docMk/>
            <pc:sldMk cId="3051647503" sldId="548"/>
            <ac:picMk id="18" creationId="{2F2F438C-C321-4855-A178-CE3B85A8C41C}"/>
          </ac:picMkLst>
        </pc:picChg>
        <pc:picChg chg="del mod ord">
          <ac:chgData name="Jonathan Loo" userId="d2d72d48b56f45d8" providerId="LiveId" clId="{B816A1F6-97B7-4ACD-A812-B0A1120B03B6}" dt="2020-11-24T13:29:38.789" v="37583" actId="478"/>
          <ac:picMkLst>
            <pc:docMk/>
            <pc:sldMk cId="3051647503" sldId="548"/>
            <ac:picMk id="20" creationId="{75D34EC8-0C4C-4F51-AE46-D5EC114DB87F}"/>
          </ac:picMkLst>
        </pc:picChg>
        <pc:picChg chg="del mod ord">
          <ac:chgData name="Jonathan Loo" userId="d2d72d48b56f45d8" providerId="LiveId" clId="{B816A1F6-97B7-4ACD-A812-B0A1120B03B6}" dt="2020-11-23T20:19:10.725" v="27814" actId="478"/>
          <ac:picMkLst>
            <pc:docMk/>
            <pc:sldMk cId="3051647503" sldId="548"/>
            <ac:picMk id="22" creationId="{115CAB32-4796-499A-8CF0-594CEA60BA31}"/>
          </ac:picMkLst>
        </pc:picChg>
        <pc:picChg chg="del mod">
          <ac:chgData name="Jonathan Loo" userId="d2d72d48b56f45d8" providerId="LiveId" clId="{B816A1F6-97B7-4ACD-A812-B0A1120B03B6}" dt="2020-11-23T17:04:10.427" v="25703" actId="478"/>
          <ac:picMkLst>
            <pc:docMk/>
            <pc:sldMk cId="3051647503" sldId="548"/>
            <ac:picMk id="23" creationId="{AE02F0FC-4116-44E8-8219-DB87C3BD5F00}"/>
          </ac:picMkLst>
        </pc:picChg>
        <pc:picChg chg="mod">
          <ac:chgData name="Jonathan Loo" userId="d2d72d48b56f45d8" providerId="LiveId" clId="{B816A1F6-97B7-4ACD-A812-B0A1120B03B6}" dt="2020-11-23T20:20:17.304" v="27849" actId="1076"/>
          <ac:picMkLst>
            <pc:docMk/>
            <pc:sldMk cId="3051647503" sldId="548"/>
            <ac:picMk id="24" creationId="{DBCB54B8-E9DC-496D-8F9D-F5267CD2A4FA}"/>
          </ac:picMkLst>
        </pc:picChg>
        <pc:picChg chg="mod">
          <ac:chgData name="Jonathan Loo" userId="d2d72d48b56f45d8" providerId="LiveId" clId="{B816A1F6-97B7-4ACD-A812-B0A1120B03B6}" dt="2020-11-23T20:20:15.250" v="27848" actId="1076"/>
          <ac:picMkLst>
            <pc:docMk/>
            <pc:sldMk cId="3051647503" sldId="548"/>
            <ac:picMk id="25" creationId="{1DA4DDE5-68DA-48B5-B1A4-6DEF1A7EC642}"/>
          </ac:picMkLst>
        </pc:picChg>
        <pc:picChg chg="del mod ord">
          <ac:chgData name="Jonathan Loo" userId="d2d72d48b56f45d8" providerId="LiveId" clId="{B816A1F6-97B7-4ACD-A812-B0A1120B03B6}" dt="2020-11-23T20:19:30.284" v="27832" actId="478"/>
          <ac:picMkLst>
            <pc:docMk/>
            <pc:sldMk cId="3051647503" sldId="548"/>
            <ac:picMk id="27" creationId="{C55D1F77-C253-47B0-A8EA-FD030634B36D}"/>
          </ac:picMkLst>
        </pc:picChg>
        <pc:picChg chg="mod ord">
          <ac:chgData name="Jonathan Loo" userId="d2d72d48b56f45d8" providerId="LiveId" clId="{B816A1F6-97B7-4ACD-A812-B0A1120B03B6}" dt="2020-11-23T20:20:00.148" v="27843" actId="164"/>
          <ac:picMkLst>
            <pc:docMk/>
            <pc:sldMk cId="3051647503" sldId="548"/>
            <ac:picMk id="29" creationId="{2D9270BC-0C4C-4D8C-8F81-11065540E81E}"/>
          </ac:picMkLst>
        </pc:picChg>
        <pc:picChg chg="del mod ord">
          <ac:chgData name="Jonathan Loo" userId="d2d72d48b56f45d8" providerId="LiveId" clId="{B816A1F6-97B7-4ACD-A812-B0A1120B03B6}" dt="2020-11-24T13:29:49.637" v="37610" actId="478"/>
          <ac:picMkLst>
            <pc:docMk/>
            <pc:sldMk cId="3051647503" sldId="548"/>
            <ac:picMk id="33" creationId="{15E9375D-A2EC-4290-B7C0-7B20E043A768}"/>
          </ac:picMkLst>
        </pc:picChg>
        <pc:picChg chg="del mod ord">
          <ac:chgData name="Jonathan Loo" userId="d2d72d48b56f45d8" providerId="LiveId" clId="{B816A1F6-97B7-4ACD-A812-B0A1120B03B6}" dt="2020-11-24T13:30:15.176" v="37637" actId="478"/>
          <ac:picMkLst>
            <pc:docMk/>
            <pc:sldMk cId="3051647503" sldId="548"/>
            <ac:picMk id="37" creationId="{7626591F-874C-4937-BB97-8206459F858B}"/>
          </ac:picMkLst>
        </pc:picChg>
        <pc:picChg chg="del mod ord">
          <ac:chgData name="Jonathan Loo" userId="d2d72d48b56f45d8" providerId="LiveId" clId="{B816A1F6-97B7-4ACD-A812-B0A1120B03B6}" dt="2020-11-24T14:29:43.129" v="38704" actId="478"/>
          <ac:picMkLst>
            <pc:docMk/>
            <pc:sldMk cId="3051647503" sldId="548"/>
            <ac:picMk id="41" creationId="{57B14BB7-F2FD-4EF9-922D-3D35D5DAB480}"/>
          </ac:picMkLst>
        </pc:picChg>
        <pc:picChg chg="mod ord">
          <ac:chgData name="Jonathan Loo" userId="d2d72d48b56f45d8" providerId="LiveId" clId="{B816A1F6-97B7-4ACD-A812-B0A1120B03B6}" dt="2020-11-24T14:29:43.136" v="38710" actId="962"/>
          <ac:picMkLst>
            <pc:docMk/>
            <pc:sldMk cId="3051647503" sldId="548"/>
            <ac:picMk id="45" creationId="{F28820A1-3272-4D01-A060-EB5169F21D2B}"/>
          </ac:picMkLst>
        </pc:picChg>
      </pc:sldChg>
      <pc:sldChg chg="addSp delSp modSp add del mod">
        <pc:chgData name="Jonathan Loo" userId="d2d72d48b56f45d8" providerId="LiveId" clId="{B816A1F6-97B7-4ACD-A812-B0A1120B03B6}" dt="2020-11-23T14:50:54.868" v="25076" actId="47"/>
        <pc:sldMkLst>
          <pc:docMk/>
          <pc:sldMk cId="218301824" sldId="549"/>
        </pc:sldMkLst>
        <pc:spChg chg="mod">
          <ac:chgData name="Jonathan Loo" userId="d2d72d48b56f45d8" providerId="LiveId" clId="{B816A1F6-97B7-4ACD-A812-B0A1120B03B6}" dt="2020-11-23T14:48:47.175" v="25075" actId="20577"/>
          <ac:spMkLst>
            <pc:docMk/>
            <pc:sldMk cId="218301824" sldId="549"/>
            <ac:spMk id="3" creationId="{0ADE9EB7-2DE1-4126-9DFF-C7423D5D276D}"/>
          </ac:spMkLst>
        </pc:spChg>
        <pc:picChg chg="add mod">
          <ac:chgData name="Jonathan Loo" userId="d2d72d48b56f45d8" providerId="LiveId" clId="{B816A1F6-97B7-4ACD-A812-B0A1120B03B6}" dt="2020-11-23T14:48:04.085" v="25021"/>
          <ac:picMkLst>
            <pc:docMk/>
            <pc:sldMk cId="218301824" sldId="549"/>
            <ac:picMk id="7" creationId="{E5C6D899-E334-4A35-854C-B931426AFCB5}"/>
          </ac:picMkLst>
        </pc:picChg>
        <pc:picChg chg="del">
          <ac:chgData name="Jonathan Loo" userId="d2d72d48b56f45d8" providerId="LiveId" clId="{B816A1F6-97B7-4ACD-A812-B0A1120B03B6}" dt="2020-11-23T14:48:03.319" v="25020" actId="478"/>
          <ac:picMkLst>
            <pc:docMk/>
            <pc:sldMk cId="218301824" sldId="549"/>
            <ac:picMk id="22" creationId="{F2A97263-D8EA-4064-BD92-21736BC0B436}"/>
          </ac:picMkLst>
        </pc:picChg>
      </pc:sldChg>
      <pc:sldChg chg="addSp delSp modSp add mod ord">
        <pc:chgData name="Jonathan Loo" userId="d2d72d48b56f45d8" providerId="LiveId" clId="{B816A1F6-97B7-4ACD-A812-B0A1120B03B6}" dt="2020-11-25T10:14:32.104" v="43213" actId="962"/>
        <pc:sldMkLst>
          <pc:docMk/>
          <pc:sldMk cId="1899910749" sldId="549"/>
        </pc:sldMkLst>
        <pc:spChg chg="mod">
          <ac:chgData name="Jonathan Loo" userId="d2d72d48b56f45d8" providerId="LiveId" clId="{B816A1F6-97B7-4ACD-A812-B0A1120B03B6}" dt="2020-11-24T10:21:35.575" v="30402" actId="1076"/>
          <ac:spMkLst>
            <pc:docMk/>
            <pc:sldMk cId="1899910749" sldId="549"/>
            <ac:spMk id="3" creationId="{F49B8C81-F935-4815-AC38-71C863F97A66}"/>
          </ac:spMkLst>
        </pc:spChg>
        <pc:spChg chg="add del">
          <ac:chgData name="Jonathan Loo" userId="d2d72d48b56f45d8" providerId="LiveId" clId="{B816A1F6-97B7-4ACD-A812-B0A1120B03B6}" dt="2020-11-23T16:53:43.837" v="25567" actId="478"/>
          <ac:spMkLst>
            <pc:docMk/>
            <pc:sldMk cId="1899910749" sldId="549"/>
            <ac:spMk id="6" creationId="{B73B1B95-1403-46A7-B7D2-53E220B8C410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13" creationId="{56D01BDB-F746-4944-96F8-A479BC2187ED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14" creationId="{64EB2B3A-7B86-49C1-B65E-F6ACDC5A344E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15" creationId="{06685D5B-7EFD-4A94-A759-4B5009C228FE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18" creationId="{A9F5C99C-4A41-43DA-A6E9-6ECBC07BBFB4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21" creationId="{0D89B279-5E7A-467C-8416-4D4408B1D0A9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25" creationId="{9FE9A23E-E40A-47BF-BA21-B9678B58E250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26" creationId="{3180B0F7-514B-4E40-A8D6-278FC833B353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27" creationId="{87FDF01C-AF3A-4D52-AE8C-B3724805081B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28" creationId="{C9465FB3-2F8C-41B8-B61C-B3A60AECCB44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29" creationId="{B31122D0-F72A-481B-8AEF-D9A48F66E408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30" creationId="{97A657FB-1517-41F4-AA73-90C00EE101B7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31" creationId="{AF09E5B7-0C30-41E7-AEF4-7105C7CBCA83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32" creationId="{A0E8D337-0162-4038-9FDB-E9C2C184E0CD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33" creationId="{FAC0C1E9-8C1D-4DF7-B358-4DB0F0CC8E06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34" creationId="{776151D1-4DAE-4A0B-83C1-CBEEDD95B5BE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35" creationId="{06652EBD-F32F-47B7-9F0C-AF04D8BBF02E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36" creationId="{CC8F388B-94B9-47C1-AA77-A47ADC0F5B3E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37" creationId="{40127BD0-18D0-45F1-AC50-A28ECA434ACE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38" creationId="{93FEFB2E-9AD4-4F75-8A4A-E14A2943A6DF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39" creationId="{210F81F3-A4A5-4240-A20B-EF3B0D32BE58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40" creationId="{F021C170-3A8E-4592-A477-795D5FD1BAB0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41" creationId="{7580BABA-8313-435C-BBB8-32C012381ECC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42" creationId="{064DFD04-915A-4B4A-821B-677C6A47CFA3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43" creationId="{147613FC-096F-416F-8E9C-5C03F3725A48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44" creationId="{015168EF-E17A-48D4-8ED5-761EEB0339DA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45" creationId="{D7CE3455-1D3F-4F52-AC65-A640D6D8AAD6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46" creationId="{19590EF8-48EB-4F33-AAF6-46CC42EB9501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47" creationId="{9D722E83-BD6F-4FD1-8F6B-3D9834363253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48" creationId="{280C70ED-DAB1-4163-B904-4B794CE59949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49" creationId="{362B7FBE-68CE-4800-93BC-BA4E7134B9B7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50" creationId="{AA153B1E-7F96-4CC8-947C-F072946E6378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51" creationId="{7DD09351-7157-4429-A498-7A1C19BE82C6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52" creationId="{1EB9DB7B-BA07-4456-833D-F66AA84264FC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53" creationId="{69DA5E1C-3572-4189-9531-E949AD9BEBAF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54" creationId="{A5FE0C7E-FA30-48DD-B122-66D9164C10F6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55" creationId="{0B7020FA-CE4D-4FBE-94A0-5DE16FFD7057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56" creationId="{BC8EDB7E-D038-4576-935C-5B75E46777FE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57" creationId="{A7B0D8C3-7D0C-4722-84B9-EDA861818564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58" creationId="{DEEF8CEA-90A7-4A1A-BCF4-AF33E277F8D6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63" creationId="{5AA8DB78-3553-4A07-900A-43003B7E2507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64" creationId="{8A258F50-45D2-4FD6-90AA-D0DBE86EA85C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65" creationId="{C33CA0A5-B594-4FB4-AAD6-3712CCC58E13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66" creationId="{30B551D9-CAF4-4E10-85A6-25D5B88E9BD1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67" creationId="{56D6DD48-E841-4FD6-A9FB-FFAE686714F6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84" creationId="{C488A45E-5D02-429C-8657-89D605827809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85" creationId="{EE994E51-A950-456B-8DF1-49B0EC1EA893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86" creationId="{04B4E5DB-BB94-4829-BFAC-0F1CDB0F4A8A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87" creationId="{9A5E8710-744C-4A28-97EE-846E92D77C26}"/>
          </ac:spMkLst>
        </pc:spChg>
        <pc:spChg chg="mod">
          <ac:chgData name="Jonathan Loo" userId="d2d72d48b56f45d8" providerId="LiveId" clId="{B816A1F6-97B7-4ACD-A812-B0A1120B03B6}" dt="2020-11-23T16:51:18.845" v="25553"/>
          <ac:spMkLst>
            <pc:docMk/>
            <pc:sldMk cId="1899910749" sldId="549"/>
            <ac:spMk id="88" creationId="{C16AE3B0-4927-4422-A10B-618F53B6B4C6}"/>
          </ac:spMkLst>
        </pc:spChg>
        <pc:spChg chg="add del">
          <ac:chgData name="Jonathan Loo" userId="d2d72d48b56f45d8" providerId="LiveId" clId="{B816A1F6-97B7-4ACD-A812-B0A1120B03B6}" dt="2020-11-23T16:56:48.939" v="25580" actId="478"/>
          <ac:spMkLst>
            <pc:docMk/>
            <pc:sldMk cId="1899910749" sldId="549"/>
            <ac:spMk id="120" creationId="{33673BD3-CF0D-46CA-A04B-2AB531C139CC}"/>
          </ac:spMkLst>
        </pc:spChg>
        <pc:spChg chg="add del mod">
          <ac:chgData name="Jonathan Loo" userId="d2d72d48b56f45d8" providerId="LiveId" clId="{B816A1F6-97B7-4ACD-A812-B0A1120B03B6}" dt="2020-11-23T20:15:46.430" v="27574"/>
          <ac:spMkLst>
            <pc:docMk/>
            <pc:sldMk cId="1899910749" sldId="549"/>
            <ac:spMk id="136" creationId="{DA65314B-6507-4588-8A1D-A0D36DED69D0}"/>
          </ac:spMkLst>
        </pc:spChg>
        <pc:spChg chg="add del mod">
          <ac:chgData name="Jonathan Loo" userId="d2d72d48b56f45d8" providerId="LiveId" clId="{B816A1F6-97B7-4ACD-A812-B0A1120B03B6}" dt="2020-11-23T20:15:46.430" v="27574"/>
          <ac:spMkLst>
            <pc:docMk/>
            <pc:sldMk cId="1899910749" sldId="549"/>
            <ac:spMk id="137" creationId="{3F4020DA-1C08-4E7F-9EAC-B7F10C2698F7}"/>
          </ac:spMkLst>
        </pc:spChg>
        <pc:spChg chg="add del mod">
          <ac:chgData name="Jonathan Loo" userId="d2d72d48b56f45d8" providerId="LiveId" clId="{B816A1F6-97B7-4ACD-A812-B0A1120B03B6}" dt="2020-11-23T20:15:46.430" v="27574"/>
          <ac:spMkLst>
            <pc:docMk/>
            <pc:sldMk cId="1899910749" sldId="549"/>
            <ac:spMk id="138" creationId="{A9D98A05-CCF6-4129-8EE1-48636EAC311B}"/>
          </ac:spMkLst>
        </pc:spChg>
        <pc:spChg chg="add del mod">
          <ac:chgData name="Jonathan Loo" userId="d2d72d48b56f45d8" providerId="LiveId" clId="{B816A1F6-97B7-4ACD-A812-B0A1120B03B6}" dt="2020-11-23T20:15:46.430" v="27574"/>
          <ac:spMkLst>
            <pc:docMk/>
            <pc:sldMk cId="1899910749" sldId="549"/>
            <ac:spMk id="139" creationId="{11296B65-9D5F-4B2A-A2BE-D3592A724AFB}"/>
          </ac:spMkLst>
        </pc:spChg>
        <pc:spChg chg="add del mod">
          <ac:chgData name="Jonathan Loo" userId="d2d72d48b56f45d8" providerId="LiveId" clId="{B816A1F6-97B7-4ACD-A812-B0A1120B03B6}" dt="2020-11-23T20:15:46.430" v="27574"/>
          <ac:spMkLst>
            <pc:docMk/>
            <pc:sldMk cId="1899910749" sldId="549"/>
            <ac:spMk id="140" creationId="{8FDE3E96-7BE1-46E1-971A-60F2A38B0468}"/>
          </ac:spMkLst>
        </pc:spChg>
        <pc:spChg chg="add del mod">
          <ac:chgData name="Jonathan Loo" userId="d2d72d48b56f45d8" providerId="LiveId" clId="{B816A1F6-97B7-4ACD-A812-B0A1120B03B6}" dt="2020-11-23T20:15:46.430" v="27574"/>
          <ac:spMkLst>
            <pc:docMk/>
            <pc:sldMk cId="1899910749" sldId="549"/>
            <ac:spMk id="141" creationId="{9D2FF769-B562-4B85-B8A1-111C9EBC95B0}"/>
          </ac:spMkLst>
        </pc:spChg>
        <pc:spChg chg="add del mod">
          <ac:chgData name="Jonathan Loo" userId="d2d72d48b56f45d8" providerId="LiveId" clId="{B816A1F6-97B7-4ACD-A812-B0A1120B03B6}" dt="2020-11-23T20:15:46.430" v="27574"/>
          <ac:spMkLst>
            <pc:docMk/>
            <pc:sldMk cId="1899910749" sldId="549"/>
            <ac:spMk id="142" creationId="{6F3E50C0-47B6-4B2C-A62A-FC6524BA2B19}"/>
          </ac:spMkLst>
        </pc:spChg>
        <pc:spChg chg="add del mod">
          <ac:chgData name="Jonathan Loo" userId="d2d72d48b56f45d8" providerId="LiveId" clId="{B816A1F6-97B7-4ACD-A812-B0A1120B03B6}" dt="2020-11-23T20:15:46.430" v="27574"/>
          <ac:spMkLst>
            <pc:docMk/>
            <pc:sldMk cId="1899910749" sldId="549"/>
            <ac:spMk id="143" creationId="{057D797A-1CD2-452D-85F1-7533C2BD2070}"/>
          </ac:spMkLst>
        </pc:spChg>
        <pc:spChg chg="add del mod">
          <ac:chgData name="Jonathan Loo" userId="d2d72d48b56f45d8" providerId="LiveId" clId="{B816A1F6-97B7-4ACD-A812-B0A1120B03B6}" dt="2020-11-23T20:15:46.430" v="27574"/>
          <ac:spMkLst>
            <pc:docMk/>
            <pc:sldMk cId="1899910749" sldId="549"/>
            <ac:spMk id="144" creationId="{6879DED5-766C-4E60-8B35-B7F05C0AFA53}"/>
          </ac:spMkLst>
        </pc:spChg>
        <pc:spChg chg="add del mod">
          <ac:chgData name="Jonathan Loo" userId="d2d72d48b56f45d8" providerId="LiveId" clId="{B816A1F6-97B7-4ACD-A812-B0A1120B03B6}" dt="2020-11-23T20:15:46.430" v="27574"/>
          <ac:spMkLst>
            <pc:docMk/>
            <pc:sldMk cId="1899910749" sldId="549"/>
            <ac:spMk id="145" creationId="{EED0800F-53F4-4A30-8ED9-81F8C8B8DBE0}"/>
          </ac:spMkLst>
        </pc:spChg>
        <pc:spChg chg="add del mod">
          <ac:chgData name="Jonathan Loo" userId="d2d72d48b56f45d8" providerId="LiveId" clId="{B816A1F6-97B7-4ACD-A812-B0A1120B03B6}" dt="2020-11-23T20:15:46.430" v="27574"/>
          <ac:spMkLst>
            <pc:docMk/>
            <pc:sldMk cId="1899910749" sldId="549"/>
            <ac:spMk id="148" creationId="{21048FED-E768-4C4D-837A-7D69D0D6E4CC}"/>
          </ac:spMkLst>
        </pc:spChg>
        <pc:spChg chg="add del mod">
          <ac:chgData name="Jonathan Loo" userId="d2d72d48b56f45d8" providerId="LiveId" clId="{B816A1F6-97B7-4ACD-A812-B0A1120B03B6}" dt="2020-11-23T20:15:46.430" v="27574"/>
          <ac:spMkLst>
            <pc:docMk/>
            <pc:sldMk cId="1899910749" sldId="549"/>
            <ac:spMk id="149" creationId="{080BBD67-730A-43C6-8BA9-9F0D7B167EC0}"/>
          </ac:spMkLst>
        </pc:spChg>
        <pc:spChg chg="add del mod">
          <ac:chgData name="Jonathan Loo" userId="d2d72d48b56f45d8" providerId="LiveId" clId="{B816A1F6-97B7-4ACD-A812-B0A1120B03B6}" dt="2020-11-23T20:15:46.430" v="27574"/>
          <ac:spMkLst>
            <pc:docMk/>
            <pc:sldMk cId="1899910749" sldId="549"/>
            <ac:spMk id="150" creationId="{243FCABB-A7D0-451F-922C-B650195C3F7F}"/>
          </ac:spMkLst>
        </pc:spChg>
        <pc:spChg chg="add del mod">
          <ac:chgData name="Jonathan Loo" userId="d2d72d48b56f45d8" providerId="LiveId" clId="{B816A1F6-97B7-4ACD-A812-B0A1120B03B6}" dt="2020-11-23T20:15:46.430" v="27574"/>
          <ac:spMkLst>
            <pc:docMk/>
            <pc:sldMk cId="1899910749" sldId="549"/>
            <ac:spMk id="151" creationId="{8B252DA7-4356-4293-9B37-76E58B8780B0}"/>
          </ac:spMkLst>
        </pc:spChg>
        <pc:spChg chg="add del mod">
          <ac:chgData name="Jonathan Loo" userId="d2d72d48b56f45d8" providerId="LiveId" clId="{B816A1F6-97B7-4ACD-A812-B0A1120B03B6}" dt="2020-11-23T20:15:46.430" v="27574"/>
          <ac:spMkLst>
            <pc:docMk/>
            <pc:sldMk cId="1899910749" sldId="549"/>
            <ac:spMk id="152" creationId="{30D6E619-86FC-4B7D-B9C9-B0418D1203B8}"/>
          </ac:spMkLst>
        </pc:spChg>
        <pc:spChg chg="add del mod">
          <ac:chgData name="Jonathan Loo" userId="d2d72d48b56f45d8" providerId="LiveId" clId="{B816A1F6-97B7-4ACD-A812-B0A1120B03B6}" dt="2020-11-23T20:15:46.430" v="27574"/>
          <ac:spMkLst>
            <pc:docMk/>
            <pc:sldMk cId="1899910749" sldId="549"/>
            <ac:spMk id="163" creationId="{A3665F0A-7A38-42CC-B24E-E26900A6AD05}"/>
          </ac:spMkLst>
        </pc:spChg>
        <pc:spChg chg="add del mod">
          <ac:chgData name="Jonathan Loo" userId="d2d72d48b56f45d8" providerId="LiveId" clId="{B816A1F6-97B7-4ACD-A812-B0A1120B03B6}" dt="2020-11-23T20:15:46.430" v="27574"/>
          <ac:spMkLst>
            <pc:docMk/>
            <pc:sldMk cId="1899910749" sldId="549"/>
            <ac:spMk id="164" creationId="{B7D7398E-A9FB-4900-AAF0-FDF34976BF0E}"/>
          </ac:spMkLst>
        </pc:spChg>
        <pc:spChg chg="add del mod">
          <ac:chgData name="Jonathan Loo" userId="d2d72d48b56f45d8" providerId="LiveId" clId="{B816A1F6-97B7-4ACD-A812-B0A1120B03B6}" dt="2020-11-23T20:15:46.430" v="27574"/>
          <ac:spMkLst>
            <pc:docMk/>
            <pc:sldMk cId="1899910749" sldId="549"/>
            <ac:spMk id="165" creationId="{6B5FCEAE-D587-40D7-95E4-90E66A6FAA82}"/>
          </ac:spMkLst>
        </pc:spChg>
        <pc:spChg chg="add del mod">
          <ac:chgData name="Jonathan Loo" userId="d2d72d48b56f45d8" providerId="LiveId" clId="{B816A1F6-97B7-4ACD-A812-B0A1120B03B6}" dt="2020-11-24T09:25:08.274" v="28714" actId="478"/>
          <ac:spMkLst>
            <pc:docMk/>
            <pc:sldMk cId="1899910749" sldId="549"/>
            <ac:spMk id="192" creationId="{D7B82B6D-81EE-4DD6-A437-0F5DAB398EA0}"/>
          </ac:spMkLst>
        </pc:spChg>
        <pc:spChg chg="add del mod">
          <ac:chgData name="Jonathan Loo" userId="d2d72d48b56f45d8" providerId="LiveId" clId="{B816A1F6-97B7-4ACD-A812-B0A1120B03B6}" dt="2020-11-24T09:55:54.493" v="29418" actId="478"/>
          <ac:spMkLst>
            <pc:docMk/>
            <pc:sldMk cId="1899910749" sldId="549"/>
            <ac:spMk id="194" creationId="{13E1AAB2-429B-4B18-9A35-8827484394BB}"/>
          </ac:spMkLst>
        </pc:spChg>
        <pc:spChg chg="add del mod">
          <ac:chgData name="Jonathan Loo" userId="d2d72d48b56f45d8" providerId="LiveId" clId="{B816A1F6-97B7-4ACD-A812-B0A1120B03B6}" dt="2020-11-24T09:55:54.493" v="29418" actId="478"/>
          <ac:spMkLst>
            <pc:docMk/>
            <pc:sldMk cId="1899910749" sldId="549"/>
            <ac:spMk id="195" creationId="{B952E224-536F-4EED-8EEE-A2C142ABDBF9}"/>
          </ac:spMkLst>
        </pc:spChg>
        <pc:spChg chg="add del mod">
          <ac:chgData name="Jonathan Loo" userId="d2d72d48b56f45d8" providerId="LiveId" clId="{B816A1F6-97B7-4ACD-A812-B0A1120B03B6}" dt="2020-11-24T09:24:42.719" v="28701" actId="478"/>
          <ac:spMkLst>
            <pc:docMk/>
            <pc:sldMk cId="1899910749" sldId="549"/>
            <ac:spMk id="196" creationId="{20A21DA8-09DB-4C1E-A0CD-F28712D36C8A}"/>
          </ac:spMkLst>
        </pc:spChg>
        <pc:spChg chg="add del mod">
          <ac:chgData name="Jonathan Loo" userId="d2d72d48b56f45d8" providerId="LiveId" clId="{B816A1F6-97B7-4ACD-A812-B0A1120B03B6}" dt="2020-11-24T09:24:42.719" v="28701" actId="478"/>
          <ac:spMkLst>
            <pc:docMk/>
            <pc:sldMk cId="1899910749" sldId="549"/>
            <ac:spMk id="197" creationId="{8F0816BB-2D86-4202-BD9E-DFE91AF1B6C6}"/>
          </ac:spMkLst>
        </pc:spChg>
        <pc:spChg chg="add del mod">
          <ac:chgData name="Jonathan Loo" userId="d2d72d48b56f45d8" providerId="LiveId" clId="{B816A1F6-97B7-4ACD-A812-B0A1120B03B6}" dt="2020-11-24T09:24:42.719" v="28701" actId="478"/>
          <ac:spMkLst>
            <pc:docMk/>
            <pc:sldMk cId="1899910749" sldId="549"/>
            <ac:spMk id="198" creationId="{90D00EE5-D9CB-4296-9663-5EBCF4FB880F}"/>
          </ac:spMkLst>
        </pc:spChg>
        <pc:spChg chg="add del mod">
          <ac:chgData name="Jonathan Loo" userId="d2d72d48b56f45d8" providerId="LiveId" clId="{B816A1F6-97B7-4ACD-A812-B0A1120B03B6}" dt="2020-11-24T09:24:42.719" v="28701" actId="478"/>
          <ac:spMkLst>
            <pc:docMk/>
            <pc:sldMk cId="1899910749" sldId="549"/>
            <ac:spMk id="199" creationId="{425246DB-205A-4D78-A59F-9A2B4A5658D7}"/>
          </ac:spMkLst>
        </pc:spChg>
        <pc:spChg chg="add del mod">
          <ac:chgData name="Jonathan Loo" userId="d2d72d48b56f45d8" providerId="LiveId" clId="{B816A1F6-97B7-4ACD-A812-B0A1120B03B6}" dt="2020-11-24T09:24:42.719" v="28701" actId="478"/>
          <ac:spMkLst>
            <pc:docMk/>
            <pc:sldMk cId="1899910749" sldId="549"/>
            <ac:spMk id="200" creationId="{CB591DBB-4906-458A-B373-2A389C45C5E0}"/>
          </ac:spMkLst>
        </pc:spChg>
        <pc:spChg chg="add del mod">
          <ac:chgData name="Jonathan Loo" userId="d2d72d48b56f45d8" providerId="LiveId" clId="{B816A1F6-97B7-4ACD-A812-B0A1120B03B6}" dt="2020-11-24T09:24:42.719" v="28701" actId="478"/>
          <ac:spMkLst>
            <pc:docMk/>
            <pc:sldMk cId="1899910749" sldId="549"/>
            <ac:spMk id="201" creationId="{D106155C-945D-4541-9C73-310278F34603}"/>
          </ac:spMkLst>
        </pc:spChg>
        <pc:spChg chg="add del mod">
          <ac:chgData name="Jonathan Loo" userId="d2d72d48b56f45d8" providerId="LiveId" clId="{B816A1F6-97B7-4ACD-A812-B0A1120B03B6}" dt="2020-11-24T09:24:42.719" v="28701" actId="478"/>
          <ac:spMkLst>
            <pc:docMk/>
            <pc:sldMk cId="1899910749" sldId="549"/>
            <ac:spMk id="202" creationId="{7D225716-4866-4C53-8556-A74EDBC912C2}"/>
          </ac:spMkLst>
        </pc:spChg>
        <pc:spChg chg="add del mod">
          <ac:chgData name="Jonathan Loo" userId="d2d72d48b56f45d8" providerId="LiveId" clId="{B816A1F6-97B7-4ACD-A812-B0A1120B03B6}" dt="2020-11-24T09:24:42.719" v="28701" actId="478"/>
          <ac:spMkLst>
            <pc:docMk/>
            <pc:sldMk cId="1899910749" sldId="549"/>
            <ac:spMk id="203" creationId="{CFBB0A49-078E-4305-AA5E-CF8BBD9FE318}"/>
          </ac:spMkLst>
        </pc:spChg>
        <pc:spChg chg="add del mod">
          <ac:chgData name="Jonathan Loo" userId="d2d72d48b56f45d8" providerId="LiveId" clId="{B816A1F6-97B7-4ACD-A812-B0A1120B03B6}" dt="2020-11-24T09:24:42.719" v="28701" actId="478"/>
          <ac:spMkLst>
            <pc:docMk/>
            <pc:sldMk cId="1899910749" sldId="549"/>
            <ac:spMk id="204" creationId="{904FC619-7D16-4652-91FA-F267B71C4DE8}"/>
          </ac:spMkLst>
        </pc:spChg>
        <pc:spChg chg="add del mod">
          <ac:chgData name="Jonathan Loo" userId="d2d72d48b56f45d8" providerId="LiveId" clId="{B816A1F6-97B7-4ACD-A812-B0A1120B03B6}" dt="2020-11-24T09:55:54.493" v="29418" actId="478"/>
          <ac:spMkLst>
            <pc:docMk/>
            <pc:sldMk cId="1899910749" sldId="549"/>
            <ac:spMk id="205" creationId="{59BAF915-FE26-412C-B1A6-819EB656B0AA}"/>
          </ac:spMkLst>
        </pc:spChg>
        <pc:spChg chg="add del mod">
          <ac:chgData name="Jonathan Loo" userId="d2d72d48b56f45d8" providerId="LiveId" clId="{B816A1F6-97B7-4ACD-A812-B0A1120B03B6}" dt="2020-11-24T09:55:54.493" v="29418" actId="478"/>
          <ac:spMkLst>
            <pc:docMk/>
            <pc:sldMk cId="1899910749" sldId="549"/>
            <ac:spMk id="206" creationId="{36659C4A-5677-4EF6-B6A2-9D36F5635164}"/>
          </ac:spMkLst>
        </pc:spChg>
        <pc:spChg chg="add del mod">
          <ac:chgData name="Jonathan Loo" userId="d2d72d48b56f45d8" providerId="LiveId" clId="{B816A1F6-97B7-4ACD-A812-B0A1120B03B6}" dt="2020-11-24T09:55:54.493" v="29418" actId="478"/>
          <ac:spMkLst>
            <pc:docMk/>
            <pc:sldMk cId="1899910749" sldId="549"/>
            <ac:spMk id="207" creationId="{4BFC5C00-44F6-4F33-8753-A28BA6B244A0}"/>
          </ac:spMkLst>
        </pc:spChg>
        <pc:spChg chg="add del mod">
          <ac:chgData name="Jonathan Loo" userId="d2d72d48b56f45d8" providerId="LiveId" clId="{B816A1F6-97B7-4ACD-A812-B0A1120B03B6}" dt="2020-11-24T09:55:54.493" v="29418" actId="478"/>
          <ac:spMkLst>
            <pc:docMk/>
            <pc:sldMk cId="1899910749" sldId="549"/>
            <ac:spMk id="208" creationId="{B52B27FC-CD5A-4E06-85AA-6B062E1A4F26}"/>
          </ac:spMkLst>
        </pc:spChg>
        <pc:spChg chg="add del mod">
          <ac:chgData name="Jonathan Loo" userId="d2d72d48b56f45d8" providerId="LiveId" clId="{B816A1F6-97B7-4ACD-A812-B0A1120B03B6}" dt="2020-11-24T09:25:54.103" v="28734" actId="478"/>
          <ac:spMkLst>
            <pc:docMk/>
            <pc:sldMk cId="1899910749" sldId="549"/>
            <ac:spMk id="209" creationId="{5D852835-A010-489E-9EF4-E33C1557D548}"/>
          </ac:spMkLst>
        </pc:spChg>
        <pc:spChg chg="add del mod">
          <ac:chgData name="Jonathan Loo" userId="d2d72d48b56f45d8" providerId="LiveId" clId="{B816A1F6-97B7-4ACD-A812-B0A1120B03B6}" dt="2020-11-24T09:26:15.028" v="28739" actId="478"/>
          <ac:spMkLst>
            <pc:docMk/>
            <pc:sldMk cId="1899910749" sldId="549"/>
            <ac:spMk id="210" creationId="{5087495A-3319-41A8-9EB0-BEA7A3DD9AB6}"/>
          </ac:spMkLst>
        </pc:spChg>
        <pc:spChg chg="add del mod">
          <ac:chgData name="Jonathan Loo" userId="d2d72d48b56f45d8" providerId="LiveId" clId="{B816A1F6-97B7-4ACD-A812-B0A1120B03B6}" dt="2020-11-24T09:26:16.665" v="28740" actId="478"/>
          <ac:spMkLst>
            <pc:docMk/>
            <pc:sldMk cId="1899910749" sldId="549"/>
            <ac:spMk id="211" creationId="{9BF0758D-CA2A-4FCD-B290-3A8C1E34FBF7}"/>
          </ac:spMkLst>
        </pc:spChg>
        <pc:spChg chg="add del mod">
          <ac:chgData name="Jonathan Loo" userId="d2d72d48b56f45d8" providerId="LiveId" clId="{B816A1F6-97B7-4ACD-A812-B0A1120B03B6}" dt="2020-11-24T09:26:18.455" v="28741" actId="478"/>
          <ac:spMkLst>
            <pc:docMk/>
            <pc:sldMk cId="1899910749" sldId="549"/>
            <ac:spMk id="212" creationId="{FB4236A4-7E1F-49B0-9242-75FD94BE0C43}"/>
          </ac:spMkLst>
        </pc:spChg>
        <pc:spChg chg="add del mod">
          <ac:chgData name="Jonathan Loo" userId="d2d72d48b56f45d8" providerId="LiveId" clId="{B816A1F6-97B7-4ACD-A812-B0A1120B03B6}" dt="2020-11-24T09:55:54.493" v="29418" actId="478"/>
          <ac:spMkLst>
            <pc:docMk/>
            <pc:sldMk cId="1899910749" sldId="549"/>
            <ac:spMk id="215" creationId="{DE4229DC-AB43-41DF-B1D9-58C6FCBF19EF}"/>
          </ac:spMkLst>
        </pc:spChg>
        <pc:spChg chg="add del mod">
          <ac:chgData name="Jonathan Loo" userId="d2d72d48b56f45d8" providerId="LiveId" clId="{B816A1F6-97B7-4ACD-A812-B0A1120B03B6}" dt="2020-11-24T09:55:54.493" v="29418" actId="478"/>
          <ac:spMkLst>
            <pc:docMk/>
            <pc:sldMk cId="1899910749" sldId="549"/>
            <ac:spMk id="216" creationId="{97565551-981D-4C47-B5BA-7B08741211B0}"/>
          </ac:spMkLst>
        </pc:spChg>
        <pc:spChg chg="add del mod">
          <ac:chgData name="Jonathan Loo" userId="d2d72d48b56f45d8" providerId="LiveId" clId="{B816A1F6-97B7-4ACD-A812-B0A1120B03B6}" dt="2020-11-24T09:55:54.493" v="29418" actId="478"/>
          <ac:spMkLst>
            <pc:docMk/>
            <pc:sldMk cId="1899910749" sldId="549"/>
            <ac:spMk id="217" creationId="{30E65FD2-0023-4B86-A5ED-078C2DD369A7}"/>
          </ac:spMkLst>
        </pc:spChg>
        <pc:spChg chg="add del mod">
          <ac:chgData name="Jonathan Loo" userId="d2d72d48b56f45d8" providerId="LiveId" clId="{B816A1F6-97B7-4ACD-A812-B0A1120B03B6}" dt="2020-11-24T09:55:54.493" v="29418" actId="478"/>
          <ac:spMkLst>
            <pc:docMk/>
            <pc:sldMk cId="1899910749" sldId="549"/>
            <ac:spMk id="218" creationId="{2325600F-617F-425A-9345-8D7239BCD4D3}"/>
          </ac:spMkLst>
        </pc:spChg>
        <pc:spChg chg="add del mod">
          <ac:chgData name="Jonathan Loo" userId="d2d72d48b56f45d8" providerId="LiveId" clId="{B816A1F6-97B7-4ACD-A812-B0A1120B03B6}" dt="2020-11-24T09:55:54.493" v="29418" actId="478"/>
          <ac:spMkLst>
            <pc:docMk/>
            <pc:sldMk cId="1899910749" sldId="549"/>
            <ac:spMk id="219" creationId="{A3EB14AF-DD08-4EDD-A2ED-D2C415E0B008}"/>
          </ac:spMkLst>
        </pc:spChg>
        <pc:spChg chg="add del mod">
          <ac:chgData name="Jonathan Loo" userId="d2d72d48b56f45d8" providerId="LiveId" clId="{B816A1F6-97B7-4ACD-A812-B0A1120B03B6}" dt="2020-11-24T09:24:42.719" v="28701" actId="478"/>
          <ac:spMkLst>
            <pc:docMk/>
            <pc:sldMk cId="1899910749" sldId="549"/>
            <ac:spMk id="230" creationId="{8792872E-0A4D-4B23-95E7-6093C2399435}"/>
          </ac:spMkLst>
        </pc:spChg>
        <pc:spChg chg="add del mod">
          <ac:chgData name="Jonathan Loo" userId="d2d72d48b56f45d8" providerId="LiveId" clId="{B816A1F6-97B7-4ACD-A812-B0A1120B03B6}" dt="2020-11-24T09:55:54.493" v="29418" actId="478"/>
          <ac:spMkLst>
            <pc:docMk/>
            <pc:sldMk cId="1899910749" sldId="549"/>
            <ac:spMk id="231" creationId="{F172A8EF-2B82-4237-8FAF-97E19D0A06BC}"/>
          </ac:spMkLst>
        </pc:spChg>
        <pc:spChg chg="add del mod">
          <ac:chgData name="Jonathan Loo" userId="d2d72d48b56f45d8" providerId="LiveId" clId="{B816A1F6-97B7-4ACD-A812-B0A1120B03B6}" dt="2020-11-24T09:55:54.493" v="29418" actId="478"/>
          <ac:spMkLst>
            <pc:docMk/>
            <pc:sldMk cId="1899910749" sldId="549"/>
            <ac:spMk id="232" creationId="{868ABFAB-CF85-4E94-B24C-4234B9CDD974}"/>
          </ac:spMkLst>
        </pc:spChg>
        <pc:spChg chg="add del mod">
          <ac:chgData name="Jonathan Loo" userId="d2d72d48b56f45d8" providerId="LiveId" clId="{B816A1F6-97B7-4ACD-A812-B0A1120B03B6}" dt="2020-11-24T09:55:54.493" v="29418" actId="478"/>
          <ac:spMkLst>
            <pc:docMk/>
            <pc:sldMk cId="1899910749" sldId="549"/>
            <ac:spMk id="233" creationId="{67501587-79F8-4498-B6A5-2C5AB80F9596}"/>
          </ac:spMkLst>
        </pc:spChg>
        <pc:spChg chg="add mod">
          <ac:chgData name="Jonathan Loo" userId="d2d72d48b56f45d8" providerId="LiveId" clId="{B816A1F6-97B7-4ACD-A812-B0A1120B03B6}" dt="2020-11-25T10:14:03.234" v="43197" actId="20577"/>
          <ac:spMkLst>
            <pc:docMk/>
            <pc:sldMk cId="1899910749" sldId="549"/>
            <ac:spMk id="270" creationId="{258A9503-ACB3-4C7E-AD31-F68187BD4ACF}"/>
          </ac:spMkLst>
        </pc:spChg>
        <pc:spChg chg="add del mod">
          <ac:chgData name="Jonathan Loo" userId="d2d72d48b56f45d8" providerId="LiveId" clId="{B816A1F6-97B7-4ACD-A812-B0A1120B03B6}" dt="2020-11-24T09:26:02.027" v="28737" actId="478"/>
          <ac:spMkLst>
            <pc:docMk/>
            <pc:sldMk cId="1899910749" sldId="549"/>
            <ac:spMk id="271" creationId="{5C5F505D-436F-4FFC-9E1D-D3B97619252D}"/>
          </ac:spMkLst>
        </pc:spChg>
        <pc:spChg chg="add del mod">
          <ac:chgData name="Jonathan Loo" userId="d2d72d48b56f45d8" providerId="LiveId" clId="{B816A1F6-97B7-4ACD-A812-B0A1120B03B6}" dt="2020-11-24T09:59:23.981" v="29549" actId="478"/>
          <ac:spMkLst>
            <pc:docMk/>
            <pc:sldMk cId="1899910749" sldId="549"/>
            <ac:spMk id="276" creationId="{A688E981-515E-4C9B-A054-EAF89E6BD6A7}"/>
          </ac:spMkLst>
        </pc:spChg>
        <pc:spChg chg="add del mod">
          <ac:chgData name="Jonathan Loo" userId="d2d72d48b56f45d8" providerId="LiveId" clId="{B816A1F6-97B7-4ACD-A812-B0A1120B03B6}" dt="2020-11-24T09:59:23.981" v="29549" actId="478"/>
          <ac:spMkLst>
            <pc:docMk/>
            <pc:sldMk cId="1899910749" sldId="549"/>
            <ac:spMk id="277" creationId="{52C4F6D9-98DB-4D49-98EB-8F0DE59B08B6}"/>
          </ac:spMkLst>
        </pc:spChg>
        <pc:spChg chg="add del mod">
          <ac:chgData name="Jonathan Loo" userId="d2d72d48b56f45d8" providerId="LiveId" clId="{B816A1F6-97B7-4ACD-A812-B0A1120B03B6}" dt="2020-11-24T09:59:23.981" v="29549" actId="478"/>
          <ac:spMkLst>
            <pc:docMk/>
            <pc:sldMk cId="1899910749" sldId="549"/>
            <ac:spMk id="278" creationId="{8980BFFC-6719-48A6-81F1-C0798C3F9971}"/>
          </ac:spMkLst>
        </pc:spChg>
        <pc:spChg chg="add del mod">
          <ac:chgData name="Jonathan Loo" userId="d2d72d48b56f45d8" providerId="LiveId" clId="{B816A1F6-97B7-4ACD-A812-B0A1120B03B6}" dt="2020-11-24T09:59:23.981" v="29549" actId="478"/>
          <ac:spMkLst>
            <pc:docMk/>
            <pc:sldMk cId="1899910749" sldId="549"/>
            <ac:spMk id="279" creationId="{97EC546D-3BD4-47AA-B0F3-24E8144A1EAB}"/>
          </ac:spMkLst>
        </pc:spChg>
        <pc:spChg chg="add del mod">
          <ac:chgData name="Jonathan Loo" userId="d2d72d48b56f45d8" providerId="LiveId" clId="{B816A1F6-97B7-4ACD-A812-B0A1120B03B6}" dt="2020-11-24T09:59:23.981" v="29549" actId="478"/>
          <ac:spMkLst>
            <pc:docMk/>
            <pc:sldMk cId="1899910749" sldId="549"/>
            <ac:spMk id="280" creationId="{A07D226B-7CFC-4C36-AA1A-00A2CC4B6AE9}"/>
          </ac:spMkLst>
        </pc:spChg>
        <pc:spChg chg="add del mod">
          <ac:chgData name="Jonathan Loo" userId="d2d72d48b56f45d8" providerId="LiveId" clId="{B816A1F6-97B7-4ACD-A812-B0A1120B03B6}" dt="2020-11-24T09:59:23.981" v="29549" actId="478"/>
          <ac:spMkLst>
            <pc:docMk/>
            <pc:sldMk cId="1899910749" sldId="549"/>
            <ac:spMk id="281" creationId="{F6B440AD-3277-4EA4-B841-D5E4A2E803B1}"/>
          </ac:spMkLst>
        </pc:spChg>
        <pc:spChg chg="add del mod">
          <ac:chgData name="Jonathan Loo" userId="d2d72d48b56f45d8" providerId="LiveId" clId="{B816A1F6-97B7-4ACD-A812-B0A1120B03B6}" dt="2020-11-24T09:59:23.981" v="29549" actId="478"/>
          <ac:spMkLst>
            <pc:docMk/>
            <pc:sldMk cId="1899910749" sldId="549"/>
            <ac:spMk id="284" creationId="{AD33285A-C091-4EC5-A01A-9B577326BF66}"/>
          </ac:spMkLst>
        </pc:spChg>
        <pc:spChg chg="add del mod">
          <ac:chgData name="Jonathan Loo" userId="d2d72d48b56f45d8" providerId="LiveId" clId="{B816A1F6-97B7-4ACD-A812-B0A1120B03B6}" dt="2020-11-24T09:59:23.981" v="29549" actId="478"/>
          <ac:spMkLst>
            <pc:docMk/>
            <pc:sldMk cId="1899910749" sldId="549"/>
            <ac:spMk id="295" creationId="{D49FEB69-C687-499A-9041-F2CE36430A6E}"/>
          </ac:spMkLst>
        </pc:spChg>
        <pc:spChg chg="add del mod">
          <ac:chgData name="Jonathan Loo" userId="d2d72d48b56f45d8" providerId="LiveId" clId="{B816A1F6-97B7-4ACD-A812-B0A1120B03B6}" dt="2020-11-24T09:59:23.981" v="29549" actId="478"/>
          <ac:spMkLst>
            <pc:docMk/>
            <pc:sldMk cId="1899910749" sldId="549"/>
            <ac:spMk id="296" creationId="{F4B973B9-8272-4FB0-B476-C37E481FC6D5}"/>
          </ac:spMkLst>
        </pc:spChg>
        <pc:spChg chg="add del mod">
          <ac:chgData name="Jonathan Loo" userId="d2d72d48b56f45d8" providerId="LiveId" clId="{B816A1F6-97B7-4ACD-A812-B0A1120B03B6}" dt="2020-11-24T09:59:23.981" v="29549" actId="478"/>
          <ac:spMkLst>
            <pc:docMk/>
            <pc:sldMk cId="1899910749" sldId="549"/>
            <ac:spMk id="297" creationId="{592AE05E-67B8-436D-AB7D-E58689693881}"/>
          </ac:spMkLst>
        </pc:spChg>
        <pc:spChg chg="add del mod">
          <ac:chgData name="Jonathan Loo" userId="d2d72d48b56f45d8" providerId="LiveId" clId="{B816A1F6-97B7-4ACD-A812-B0A1120B03B6}" dt="2020-11-24T09:56:13.915" v="29421" actId="478"/>
          <ac:spMkLst>
            <pc:docMk/>
            <pc:sldMk cId="1899910749" sldId="549"/>
            <ac:spMk id="312" creationId="{96885134-190C-4F92-AEC8-B796F13648CD}"/>
          </ac:spMkLst>
        </pc:spChg>
        <pc:spChg chg="add del mod ord">
          <ac:chgData name="Jonathan Loo" userId="d2d72d48b56f45d8" providerId="LiveId" clId="{B816A1F6-97B7-4ACD-A812-B0A1120B03B6}" dt="2020-11-24T14:36:12.182" v="39044" actId="478"/>
          <ac:spMkLst>
            <pc:docMk/>
            <pc:sldMk cId="1899910749" sldId="549"/>
            <ac:spMk id="313" creationId="{A45AAA8E-98CE-4656-87F8-233D912E5A49}"/>
          </ac:spMkLst>
        </pc:spChg>
        <pc:spChg chg="add mod">
          <ac:chgData name="Jonathan Loo" userId="d2d72d48b56f45d8" providerId="LiveId" clId="{B816A1F6-97B7-4ACD-A812-B0A1120B03B6}" dt="2020-11-24T14:36:32.137" v="39050" actId="1076"/>
          <ac:spMkLst>
            <pc:docMk/>
            <pc:sldMk cId="1899910749" sldId="549"/>
            <ac:spMk id="327" creationId="{8F054723-D9B4-45FB-8C21-564DFD6EA77D}"/>
          </ac:spMkLst>
        </pc:spChg>
        <pc:spChg chg="add mod">
          <ac:chgData name="Jonathan Loo" userId="d2d72d48b56f45d8" providerId="LiveId" clId="{B816A1F6-97B7-4ACD-A812-B0A1120B03B6}" dt="2020-11-24T12:56:26.852" v="36446" actId="1076"/>
          <ac:spMkLst>
            <pc:docMk/>
            <pc:sldMk cId="1899910749" sldId="549"/>
            <ac:spMk id="328" creationId="{491122AA-85F2-499E-860C-1B7FA95D1D00}"/>
          </ac:spMkLst>
        </pc:spChg>
        <pc:spChg chg="add del mod">
          <ac:chgData name="Jonathan Loo" userId="d2d72d48b56f45d8" providerId="LiveId" clId="{B816A1F6-97B7-4ACD-A812-B0A1120B03B6}" dt="2020-11-24T10:17:41.516" v="30098" actId="478"/>
          <ac:spMkLst>
            <pc:docMk/>
            <pc:sldMk cId="1899910749" sldId="549"/>
            <ac:spMk id="335" creationId="{53DE7121-EA96-48EA-87CD-F3DCFB575EC0}"/>
          </ac:spMkLst>
        </pc:spChg>
        <pc:spChg chg="add del mod">
          <ac:chgData name="Jonathan Loo" userId="d2d72d48b56f45d8" providerId="LiveId" clId="{B816A1F6-97B7-4ACD-A812-B0A1120B03B6}" dt="2020-11-24T10:17:41.516" v="30098" actId="478"/>
          <ac:spMkLst>
            <pc:docMk/>
            <pc:sldMk cId="1899910749" sldId="549"/>
            <ac:spMk id="336" creationId="{E7F05E96-7305-48AE-A126-05746D4F360F}"/>
          </ac:spMkLst>
        </pc:spChg>
        <pc:spChg chg="add del mod">
          <ac:chgData name="Jonathan Loo" userId="d2d72d48b56f45d8" providerId="LiveId" clId="{B816A1F6-97B7-4ACD-A812-B0A1120B03B6}" dt="2020-11-24T10:17:41.516" v="30098" actId="478"/>
          <ac:spMkLst>
            <pc:docMk/>
            <pc:sldMk cId="1899910749" sldId="549"/>
            <ac:spMk id="337" creationId="{C8A2AFA5-C9D0-4C60-9F4C-2869C756AFEF}"/>
          </ac:spMkLst>
        </pc:spChg>
        <pc:spChg chg="add del mod">
          <ac:chgData name="Jonathan Loo" userId="d2d72d48b56f45d8" providerId="LiveId" clId="{B816A1F6-97B7-4ACD-A812-B0A1120B03B6}" dt="2020-11-24T10:17:41.516" v="30098" actId="478"/>
          <ac:spMkLst>
            <pc:docMk/>
            <pc:sldMk cId="1899910749" sldId="549"/>
            <ac:spMk id="338" creationId="{F63E9BB2-4693-46F5-8461-EA7C7CE8200E}"/>
          </ac:spMkLst>
        </pc:spChg>
        <pc:spChg chg="add del mod">
          <ac:chgData name="Jonathan Loo" userId="d2d72d48b56f45d8" providerId="LiveId" clId="{B816A1F6-97B7-4ACD-A812-B0A1120B03B6}" dt="2020-11-24T10:17:41.516" v="30098" actId="478"/>
          <ac:spMkLst>
            <pc:docMk/>
            <pc:sldMk cId="1899910749" sldId="549"/>
            <ac:spMk id="339" creationId="{A06835B2-6359-457F-AE21-57E5368F6F23}"/>
          </ac:spMkLst>
        </pc:spChg>
        <pc:spChg chg="add del mod">
          <ac:chgData name="Jonathan Loo" userId="d2d72d48b56f45d8" providerId="LiveId" clId="{B816A1F6-97B7-4ACD-A812-B0A1120B03B6}" dt="2020-11-24T10:17:41.516" v="30098" actId="478"/>
          <ac:spMkLst>
            <pc:docMk/>
            <pc:sldMk cId="1899910749" sldId="549"/>
            <ac:spMk id="340" creationId="{C7A9A84C-4D0C-4F4A-8374-8881181F4CD2}"/>
          </ac:spMkLst>
        </pc:spChg>
        <pc:spChg chg="add del mod">
          <ac:chgData name="Jonathan Loo" userId="d2d72d48b56f45d8" providerId="LiveId" clId="{B816A1F6-97B7-4ACD-A812-B0A1120B03B6}" dt="2020-11-24T10:17:41.516" v="30098" actId="478"/>
          <ac:spMkLst>
            <pc:docMk/>
            <pc:sldMk cId="1899910749" sldId="549"/>
            <ac:spMk id="343" creationId="{B2D486EF-DF61-4C3D-A157-0E61A75614ED}"/>
          </ac:spMkLst>
        </pc:spChg>
        <pc:spChg chg="add del">
          <ac:chgData name="Jonathan Loo" userId="d2d72d48b56f45d8" providerId="LiveId" clId="{B816A1F6-97B7-4ACD-A812-B0A1120B03B6}" dt="2020-11-24T10:34:00.604" v="31099" actId="22"/>
          <ac:spMkLst>
            <pc:docMk/>
            <pc:sldMk cId="1899910749" sldId="549"/>
            <ac:spMk id="388" creationId="{95A5BDF3-7F72-4C90-B32D-4DB2745F0A45}"/>
          </ac:spMkLst>
        </pc:spChg>
        <pc:spChg chg="add mod">
          <ac:chgData name="Jonathan Loo" userId="d2d72d48b56f45d8" providerId="LiveId" clId="{B816A1F6-97B7-4ACD-A812-B0A1120B03B6}" dt="2020-11-24T12:56:33.191" v="36447" actId="1076"/>
          <ac:spMkLst>
            <pc:docMk/>
            <pc:sldMk cId="1899910749" sldId="549"/>
            <ac:spMk id="389" creationId="{4D1F29BD-D75F-4386-81EB-5083EAB9AD4E}"/>
          </ac:spMkLst>
        </pc:spChg>
        <pc:spChg chg="add del mod">
          <ac:chgData name="Jonathan Loo" userId="d2d72d48b56f45d8" providerId="LiveId" clId="{B816A1F6-97B7-4ACD-A812-B0A1120B03B6}" dt="2020-11-24T10:53:33.895" v="32057" actId="478"/>
          <ac:spMkLst>
            <pc:docMk/>
            <pc:sldMk cId="1899910749" sldId="549"/>
            <ac:spMk id="401" creationId="{E112C602-A09C-491E-85E9-4D4D579FBC90}"/>
          </ac:spMkLst>
        </pc:spChg>
        <pc:spChg chg="add mod">
          <ac:chgData name="Jonathan Loo" userId="d2d72d48b56f45d8" providerId="LiveId" clId="{B816A1F6-97B7-4ACD-A812-B0A1120B03B6}" dt="2020-11-24T10:58:02.178" v="32354" actId="1076"/>
          <ac:spMkLst>
            <pc:docMk/>
            <pc:sldMk cId="1899910749" sldId="549"/>
            <ac:spMk id="421" creationId="{FB66A21D-A5D7-4B96-99CA-D0A5BBE2932D}"/>
          </ac:spMkLst>
        </pc:spChg>
        <pc:grpChg chg="add del mod">
          <ac:chgData name="Jonathan Loo" userId="d2d72d48b56f45d8" providerId="LiveId" clId="{B816A1F6-97B7-4ACD-A812-B0A1120B03B6}" dt="2020-11-23T16:51:25.688" v="25556"/>
          <ac:grpSpMkLst>
            <pc:docMk/>
            <pc:sldMk cId="1899910749" sldId="549"/>
            <ac:grpSpMk id="9" creationId="{B5C59F8C-C823-4E41-B4DC-2D0696233916}"/>
          </ac:grpSpMkLst>
        </pc:grpChg>
        <pc:grpChg chg="mod">
          <ac:chgData name="Jonathan Loo" userId="d2d72d48b56f45d8" providerId="LiveId" clId="{B816A1F6-97B7-4ACD-A812-B0A1120B03B6}" dt="2020-11-23T16:51:18.845" v="25553"/>
          <ac:grpSpMkLst>
            <pc:docMk/>
            <pc:sldMk cId="1899910749" sldId="549"/>
            <ac:grpSpMk id="10" creationId="{22FBE24D-EACA-4A35-A376-14A30CEDEF91}"/>
          </ac:grpSpMkLst>
        </pc:grpChg>
        <pc:grpChg chg="add del mod">
          <ac:chgData name="Jonathan Loo" userId="d2d72d48b56f45d8" providerId="LiveId" clId="{B816A1F6-97B7-4ACD-A812-B0A1120B03B6}" dt="2020-11-24T09:23:20.458" v="28697" actId="165"/>
          <ac:grpSpMkLst>
            <pc:docMk/>
            <pc:sldMk cId="1899910749" sldId="549"/>
            <ac:grpSpMk id="191" creationId="{D1272A94-3D99-4D01-91E3-17865DD1BD2D}"/>
          </ac:grpSpMkLst>
        </pc:grpChg>
        <pc:grpChg chg="add del mod">
          <ac:chgData name="Jonathan Loo" userId="d2d72d48b56f45d8" providerId="LiveId" clId="{B816A1F6-97B7-4ACD-A812-B0A1120B03B6}" dt="2020-11-24T10:51:59.604" v="31987" actId="478"/>
          <ac:grpSpMkLst>
            <pc:docMk/>
            <pc:sldMk cId="1899910749" sldId="549"/>
            <ac:grpSpMk id="402" creationId="{78D97B6D-3A7A-4BE4-AC27-4BFE1C0C1975}"/>
          </ac:grpSpMkLst>
        </pc:grpChg>
        <pc:picChg chg="del mod modCrop">
          <ac:chgData name="Jonathan Loo" userId="d2d72d48b56f45d8" providerId="LiveId" clId="{B816A1F6-97B7-4ACD-A812-B0A1120B03B6}" dt="2020-11-23T16:52:58.796" v="25564" actId="478"/>
          <ac:picMkLst>
            <pc:docMk/>
            <pc:sldMk cId="1899910749" sldId="549"/>
            <ac:picMk id="4" creationId="{6F86850E-03B4-44A0-9FB3-C70999D8CA41}"/>
          </ac:picMkLst>
        </pc:picChg>
        <pc:picChg chg="del mod modCrop">
          <ac:chgData name="Jonathan Loo" userId="d2d72d48b56f45d8" providerId="LiveId" clId="{B816A1F6-97B7-4ACD-A812-B0A1120B03B6}" dt="2020-11-23T20:12:00.428" v="27509" actId="478"/>
          <ac:picMkLst>
            <pc:docMk/>
            <pc:sldMk cId="1899910749" sldId="549"/>
            <ac:picMk id="5" creationId="{CDC06DC9-CB22-43A4-B286-BB0F25820B68}"/>
          </ac:picMkLst>
        </pc:picChg>
        <pc:picChg chg="del">
          <ac:chgData name="Jonathan Loo" userId="d2d72d48b56f45d8" providerId="LiveId" clId="{B816A1F6-97B7-4ACD-A812-B0A1120B03B6}" dt="2020-11-23T16:51:17.632" v="25552" actId="478"/>
          <ac:picMkLst>
            <pc:docMk/>
            <pc:sldMk cId="1899910749" sldId="549"/>
            <ac:picMk id="7" creationId="{57F269B8-2721-4D6D-88EA-05E0B038D4E3}"/>
          </ac:picMkLst>
        </pc:picChg>
        <pc:picChg chg="del">
          <ac:chgData name="Jonathan Loo" userId="d2d72d48b56f45d8" providerId="LiveId" clId="{B816A1F6-97B7-4ACD-A812-B0A1120B03B6}" dt="2020-11-23T16:51:17.160" v="25551" actId="478"/>
          <ac:picMkLst>
            <pc:docMk/>
            <pc:sldMk cId="1899910749" sldId="549"/>
            <ac:picMk id="8" creationId="{AF52C8C2-FBF1-4E96-9463-7EAAE3DFFC55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12" creationId="{8EBB3923-92AA-445B-8504-A506D1BEB3F0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16" creationId="{905D2E68-0F1A-4718-9E53-859103EE4A1A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17" creationId="{FA621C0D-2BFD-4D0C-ABE8-6B636BB69027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19" creationId="{80405D3B-F80A-41CC-A0E8-BD3732211C1F}"/>
          </ac:picMkLst>
        </pc:picChg>
        <pc:picChg chg="del">
          <ac:chgData name="Jonathan Loo" userId="d2d72d48b56f45d8" providerId="LiveId" clId="{B816A1F6-97B7-4ACD-A812-B0A1120B03B6}" dt="2020-11-23T16:51:16.111" v="25549" actId="478"/>
          <ac:picMkLst>
            <pc:docMk/>
            <pc:sldMk cId="1899910749" sldId="549"/>
            <ac:picMk id="20" creationId="{75D34EC8-0C4C-4F51-AE46-D5EC114DB87F}"/>
          </ac:picMkLst>
        </pc:picChg>
        <pc:picChg chg="del">
          <ac:chgData name="Jonathan Loo" userId="d2d72d48b56f45d8" providerId="LiveId" clId="{B816A1F6-97B7-4ACD-A812-B0A1120B03B6}" dt="2020-11-23T16:51:16.607" v="25550" actId="478"/>
          <ac:picMkLst>
            <pc:docMk/>
            <pc:sldMk cId="1899910749" sldId="549"/>
            <ac:picMk id="22" creationId="{115CAB32-4796-499A-8CF0-594CEA60BA31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23" creationId="{3B90795F-9FF8-4380-9F32-A9D3F08A0671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59" creationId="{14EC5D14-4747-4124-93A5-E2B5CF480253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60" creationId="{64403725-EE7E-4027-8CA7-19D73D37F5A7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61" creationId="{4132F7EB-D3E1-4EC3-8BA0-DA6DCD88FBDA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62" creationId="{D2234EC9-81F6-4FDD-BBD1-79BCFD7D6FAE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68" creationId="{E38B732B-B5A8-4FFF-9D1E-87FD7B47D10D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69" creationId="{AFDA3530-74D8-4E5A-BD05-BDB9DB7E5470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70" creationId="{39C7085F-8AB7-4370-88AB-8E84234D2D7A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71" creationId="{A48519A8-C3DB-4FAB-81BE-6804D84D50D3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72" creationId="{AD2CB2E7-0244-4E5A-A37D-1BB8C525DC66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73" creationId="{17F6BC54-EEFF-422D-A2E2-87D070ACD6CB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74" creationId="{4009111A-29D2-4D45-AE67-58652AF3434B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75" creationId="{1B740B8E-BB37-49D6-8782-BAFB8050F7F3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76" creationId="{A16F895B-7ED2-4C9A-B6B4-F9D58C6C6C66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77" creationId="{45D960B5-7B67-4F0A-98EB-E69679C99831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78" creationId="{08C54D20-C0E1-4F58-BF08-7F006B4E887E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79" creationId="{89171C97-8B97-472C-943B-75366EB63EAF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80" creationId="{5F70D8F5-70B7-4251-9B26-C58EF7EE0FB0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81" creationId="{BD49B4ED-4E9D-412C-813A-3E3C30FB3291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82" creationId="{C907E02E-7E7E-443B-A414-CEAE10A3A287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83" creationId="{10598719-5C72-46D2-A33D-A4587E5832BF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114" creationId="{6B17E048-5185-4E0B-AEA2-3A0AAEF80141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115" creationId="{619840F5-20AA-4961-B283-9753D902D5DF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116" creationId="{9DD48E59-6B0D-49BC-A837-520110EA55AB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117" creationId="{CCDEADC9-4FE3-4C74-98AB-C97F10CCC55B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118" creationId="{B1BEA45F-4174-4F1D-A138-FCD2E6342136}"/>
          </ac:picMkLst>
        </pc:picChg>
        <pc:picChg chg="mod">
          <ac:chgData name="Jonathan Loo" userId="d2d72d48b56f45d8" providerId="LiveId" clId="{B816A1F6-97B7-4ACD-A812-B0A1120B03B6}" dt="2020-11-23T16:51:18.845" v="25553"/>
          <ac:picMkLst>
            <pc:docMk/>
            <pc:sldMk cId="1899910749" sldId="549"/>
            <ac:picMk id="119" creationId="{0B82EE92-5501-465F-B8AF-C4903591AB73}"/>
          </ac:picMkLst>
        </pc:picChg>
        <pc:picChg chg="add del mod">
          <ac:chgData name="Jonathan Loo" userId="d2d72d48b56f45d8" providerId="LiveId" clId="{B816A1F6-97B7-4ACD-A812-B0A1120B03B6}" dt="2020-11-23T16:57:22.542" v="25594" actId="478"/>
          <ac:picMkLst>
            <pc:docMk/>
            <pc:sldMk cId="1899910749" sldId="549"/>
            <ac:picMk id="121" creationId="{8DAB9ADF-F28F-46BF-A853-5040A45532EE}"/>
          </ac:picMkLst>
        </pc:picChg>
        <pc:picChg chg="add del mod ord">
          <ac:chgData name="Jonathan Loo" userId="d2d72d48b56f45d8" providerId="LiveId" clId="{B816A1F6-97B7-4ACD-A812-B0A1120B03B6}" dt="2020-11-23T20:17:10.527" v="27736" actId="478"/>
          <ac:picMkLst>
            <pc:docMk/>
            <pc:sldMk cId="1899910749" sldId="549"/>
            <ac:picMk id="123" creationId="{C343EB24-C46B-4E76-85E4-EB43B13E67D3}"/>
          </ac:picMkLst>
        </pc:picChg>
        <pc:picChg chg="add del mod">
          <ac:chgData name="Jonathan Loo" userId="d2d72d48b56f45d8" providerId="LiveId" clId="{B816A1F6-97B7-4ACD-A812-B0A1120B03B6}" dt="2020-11-23T16:57:46.885" v="25617" actId="478"/>
          <ac:picMkLst>
            <pc:docMk/>
            <pc:sldMk cId="1899910749" sldId="549"/>
            <ac:picMk id="124" creationId="{EF7FDC84-FA47-461E-B5D0-17A82D3D7E2D}"/>
          </ac:picMkLst>
        </pc:picChg>
        <pc:picChg chg="add del mod">
          <ac:chgData name="Jonathan Loo" userId="d2d72d48b56f45d8" providerId="LiveId" clId="{B816A1F6-97B7-4ACD-A812-B0A1120B03B6}" dt="2020-11-23T16:57:54.675" v="25632" actId="478"/>
          <ac:picMkLst>
            <pc:docMk/>
            <pc:sldMk cId="1899910749" sldId="549"/>
            <ac:picMk id="125" creationId="{A5709B81-691B-4CC3-B729-CE06D3595A79}"/>
          </ac:picMkLst>
        </pc:picChg>
        <pc:picChg chg="add del mod">
          <ac:chgData name="Jonathan Loo" userId="d2d72d48b56f45d8" providerId="LiveId" clId="{B816A1F6-97B7-4ACD-A812-B0A1120B03B6}" dt="2020-11-23T16:58:02.629" v="25646" actId="478"/>
          <ac:picMkLst>
            <pc:docMk/>
            <pc:sldMk cId="1899910749" sldId="549"/>
            <ac:picMk id="126" creationId="{9896AE40-D5AD-4894-8211-0AAB46E823FF}"/>
          </ac:picMkLst>
        </pc:picChg>
        <pc:picChg chg="del mod ord">
          <ac:chgData name="Jonathan Loo" userId="d2d72d48b56f45d8" providerId="LiveId" clId="{B816A1F6-97B7-4ACD-A812-B0A1120B03B6}" dt="2020-11-23T20:17:18.285" v="27754" actId="478"/>
          <ac:picMkLst>
            <pc:docMk/>
            <pc:sldMk cId="1899910749" sldId="549"/>
            <ac:picMk id="128" creationId="{1F61781B-27E7-430A-9ED0-83273D880490}"/>
          </ac:picMkLst>
        </pc:picChg>
        <pc:picChg chg="del mod ord">
          <ac:chgData name="Jonathan Loo" userId="d2d72d48b56f45d8" providerId="LiveId" clId="{B816A1F6-97B7-4ACD-A812-B0A1120B03B6}" dt="2020-11-23T20:17:26.883" v="27770" actId="478"/>
          <ac:picMkLst>
            <pc:docMk/>
            <pc:sldMk cId="1899910749" sldId="549"/>
            <ac:picMk id="130" creationId="{D1CF37B9-271C-4E15-AB44-964D9DAD93CB}"/>
          </ac:picMkLst>
        </pc:picChg>
        <pc:picChg chg="del mod ord">
          <ac:chgData name="Jonathan Loo" userId="d2d72d48b56f45d8" providerId="LiveId" clId="{B816A1F6-97B7-4ACD-A812-B0A1120B03B6}" dt="2020-11-23T20:17:33.527" v="27785" actId="478"/>
          <ac:picMkLst>
            <pc:docMk/>
            <pc:sldMk cId="1899910749" sldId="549"/>
            <ac:picMk id="132" creationId="{32E26D45-0BBB-4029-9167-FCC798C31F96}"/>
          </ac:picMkLst>
        </pc:picChg>
        <pc:picChg chg="del mod">
          <ac:chgData name="Jonathan Loo" userId="d2d72d48b56f45d8" providerId="LiveId" clId="{B816A1F6-97B7-4ACD-A812-B0A1120B03B6}" dt="2020-11-23T17:06:32.785" v="25715" actId="478"/>
          <ac:picMkLst>
            <pc:docMk/>
            <pc:sldMk cId="1899910749" sldId="549"/>
            <ac:picMk id="133" creationId="{823BC1DB-A6F9-4517-B66A-A91CCB268B04}"/>
          </ac:picMkLst>
        </pc:picChg>
        <pc:picChg chg="mod">
          <ac:chgData name="Jonathan Loo" userId="d2d72d48b56f45d8" providerId="LiveId" clId="{B816A1F6-97B7-4ACD-A812-B0A1120B03B6}" dt="2020-11-24T10:21:42.401" v="30435" actId="1036"/>
          <ac:picMkLst>
            <pc:docMk/>
            <pc:sldMk cId="1899910749" sldId="549"/>
            <ac:picMk id="134" creationId="{52DC0461-64F9-4713-B823-1A0E4761A45D}"/>
          </ac:picMkLst>
        </pc:picChg>
        <pc:picChg chg="del mod">
          <ac:chgData name="Jonathan Loo" userId="d2d72d48b56f45d8" providerId="LiveId" clId="{B816A1F6-97B7-4ACD-A812-B0A1120B03B6}" dt="2020-11-23T20:15:38.285" v="27570" actId="478"/>
          <ac:picMkLst>
            <pc:docMk/>
            <pc:sldMk cId="1899910749" sldId="549"/>
            <ac:picMk id="135" creationId="{AA987147-4AA6-4BF0-B7A8-E12C5026810E}"/>
          </ac:picMkLst>
        </pc:picChg>
        <pc:picChg chg="add del mod">
          <ac:chgData name="Jonathan Loo" userId="d2d72d48b56f45d8" providerId="LiveId" clId="{B816A1F6-97B7-4ACD-A812-B0A1120B03B6}" dt="2020-11-23T20:15:46.430" v="27574"/>
          <ac:picMkLst>
            <pc:docMk/>
            <pc:sldMk cId="1899910749" sldId="549"/>
            <ac:picMk id="146" creationId="{670C015C-B809-4065-99E2-61128F4CC76E}"/>
          </ac:picMkLst>
        </pc:picChg>
        <pc:picChg chg="add del mod">
          <ac:chgData name="Jonathan Loo" userId="d2d72d48b56f45d8" providerId="LiveId" clId="{B816A1F6-97B7-4ACD-A812-B0A1120B03B6}" dt="2020-11-23T20:15:46.430" v="27574"/>
          <ac:picMkLst>
            <pc:docMk/>
            <pc:sldMk cId="1899910749" sldId="549"/>
            <ac:picMk id="147" creationId="{EFEC7544-88DA-4E07-AEE6-2A9BE53747BB}"/>
          </ac:picMkLst>
        </pc:picChg>
        <pc:picChg chg="add del mod">
          <ac:chgData name="Jonathan Loo" userId="d2d72d48b56f45d8" providerId="LiveId" clId="{B816A1F6-97B7-4ACD-A812-B0A1120B03B6}" dt="2020-11-23T20:15:46.430" v="27574"/>
          <ac:picMkLst>
            <pc:docMk/>
            <pc:sldMk cId="1899910749" sldId="549"/>
            <ac:picMk id="153" creationId="{8CB264AD-250C-4D84-834D-8A6A250D9D7B}"/>
          </ac:picMkLst>
        </pc:picChg>
        <pc:picChg chg="add del mod">
          <ac:chgData name="Jonathan Loo" userId="d2d72d48b56f45d8" providerId="LiveId" clId="{B816A1F6-97B7-4ACD-A812-B0A1120B03B6}" dt="2020-11-23T20:15:46.430" v="27574"/>
          <ac:picMkLst>
            <pc:docMk/>
            <pc:sldMk cId="1899910749" sldId="549"/>
            <ac:picMk id="154" creationId="{E82554E7-8246-4C6F-83E7-B12C8376DA7B}"/>
          </ac:picMkLst>
        </pc:picChg>
        <pc:picChg chg="add del mod">
          <ac:chgData name="Jonathan Loo" userId="d2d72d48b56f45d8" providerId="LiveId" clId="{B816A1F6-97B7-4ACD-A812-B0A1120B03B6}" dt="2020-11-23T20:15:46.430" v="27574"/>
          <ac:picMkLst>
            <pc:docMk/>
            <pc:sldMk cId="1899910749" sldId="549"/>
            <ac:picMk id="155" creationId="{BF6ED9A8-9162-4FE9-9E17-93E13EBBC4E8}"/>
          </ac:picMkLst>
        </pc:picChg>
        <pc:picChg chg="add del mod">
          <ac:chgData name="Jonathan Loo" userId="d2d72d48b56f45d8" providerId="LiveId" clId="{B816A1F6-97B7-4ACD-A812-B0A1120B03B6}" dt="2020-11-23T20:15:46.430" v="27574"/>
          <ac:picMkLst>
            <pc:docMk/>
            <pc:sldMk cId="1899910749" sldId="549"/>
            <ac:picMk id="156" creationId="{477C6930-3016-4558-BE4C-A47419355C3D}"/>
          </ac:picMkLst>
        </pc:picChg>
        <pc:picChg chg="add del mod">
          <ac:chgData name="Jonathan Loo" userId="d2d72d48b56f45d8" providerId="LiveId" clId="{B816A1F6-97B7-4ACD-A812-B0A1120B03B6}" dt="2020-11-23T20:15:46.430" v="27574"/>
          <ac:picMkLst>
            <pc:docMk/>
            <pc:sldMk cId="1899910749" sldId="549"/>
            <ac:picMk id="157" creationId="{73AE69EF-DED2-4C9F-B435-559E9DC1426B}"/>
          </ac:picMkLst>
        </pc:picChg>
        <pc:picChg chg="add del mod">
          <ac:chgData name="Jonathan Loo" userId="d2d72d48b56f45d8" providerId="LiveId" clId="{B816A1F6-97B7-4ACD-A812-B0A1120B03B6}" dt="2020-11-23T20:15:46.430" v="27574"/>
          <ac:picMkLst>
            <pc:docMk/>
            <pc:sldMk cId="1899910749" sldId="549"/>
            <ac:picMk id="158" creationId="{2AF93737-CB80-45E8-83B7-92881AB8FCE1}"/>
          </ac:picMkLst>
        </pc:picChg>
        <pc:picChg chg="add del mod">
          <ac:chgData name="Jonathan Loo" userId="d2d72d48b56f45d8" providerId="LiveId" clId="{B816A1F6-97B7-4ACD-A812-B0A1120B03B6}" dt="2020-11-23T20:15:46.430" v="27574"/>
          <ac:picMkLst>
            <pc:docMk/>
            <pc:sldMk cId="1899910749" sldId="549"/>
            <ac:picMk id="159" creationId="{6423CBE6-56C7-4773-A8DE-F63D5665115E}"/>
          </ac:picMkLst>
        </pc:picChg>
        <pc:picChg chg="add del mod">
          <ac:chgData name="Jonathan Loo" userId="d2d72d48b56f45d8" providerId="LiveId" clId="{B816A1F6-97B7-4ACD-A812-B0A1120B03B6}" dt="2020-11-23T20:15:46.430" v="27574"/>
          <ac:picMkLst>
            <pc:docMk/>
            <pc:sldMk cId="1899910749" sldId="549"/>
            <ac:picMk id="160" creationId="{1CFCEE26-C271-4E04-AAF7-9E4D15141B78}"/>
          </ac:picMkLst>
        </pc:picChg>
        <pc:picChg chg="add del mod">
          <ac:chgData name="Jonathan Loo" userId="d2d72d48b56f45d8" providerId="LiveId" clId="{B816A1F6-97B7-4ACD-A812-B0A1120B03B6}" dt="2020-11-23T20:15:46.430" v="27574"/>
          <ac:picMkLst>
            <pc:docMk/>
            <pc:sldMk cId="1899910749" sldId="549"/>
            <ac:picMk id="161" creationId="{C5924E7B-5B91-42DD-9673-35E1AB8FFAE0}"/>
          </ac:picMkLst>
        </pc:picChg>
        <pc:picChg chg="add del mod">
          <ac:chgData name="Jonathan Loo" userId="d2d72d48b56f45d8" providerId="LiveId" clId="{B816A1F6-97B7-4ACD-A812-B0A1120B03B6}" dt="2020-11-23T20:15:46.430" v="27574"/>
          <ac:picMkLst>
            <pc:docMk/>
            <pc:sldMk cId="1899910749" sldId="549"/>
            <ac:picMk id="162" creationId="{E2F016A5-6ACE-4635-83E8-F9728C4478EB}"/>
          </ac:picMkLst>
        </pc:picChg>
        <pc:picChg chg="add del mod">
          <ac:chgData name="Jonathan Loo" userId="d2d72d48b56f45d8" providerId="LiveId" clId="{B816A1F6-97B7-4ACD-A812-B0A1120B03B6}" dt="2020-11-23T20:15:46.430" v="27574"/>
          <ac:picMkLst>
            <pc:docMk/>
            <pc:sldMk cId="1899910749" sldId="549"/>
            <ac:picMk id="166" creationId="{C5481926-77B1-4C07-B5BC-3D55EEFD558A}"/>
          </ac:picMkLst>
        </pc:picChg>
        <pc:picChg chg="add del mod">
          <ac:chgData name="Jonathan Loo" userId="d2d72d48b56f45d8" providerId="LiveId" clId="{B816A1F6-97B7-4ACD-A812-B0A1120B03B6}" dt="2020-11-23T20:15:46.430" v="27574"/>
          <ac:picMkLst>
            <pc:docMk/>
            <pc:sldMk cId="1899910749" sldId="549"/>
            <ac:picMk id="167" creationId="{722AD17C-5024-4E72-9D8C-B303026889E0}"/>
          </ac:picMkLst>
        </pc:picChg>
        <pc:picChg chg="add del mod">
          <ac:chgData name="Jonathan Loo" userId="d2d72d48b56f45d8" providerId="LiveId" clId="{B816A1F6-97B7-4ACD-A812-B0A1120B03B6}" dt="2020-11-23T20:15:46.430" v="27574"/>
          <ac:picMkLst>
            <pc:docMk/>
            <pc:sldMk cId="1899910749" sldId="549"/>
            <ac:picMk id="168" creationId="{39B9703E-1C0E-4608-9143-805196BAE2B5}"/>
          </ac:picMkLst>
        </pc:picChg>
        <pc:picChg chg="add del mod">
          <ac:chgData name="Jonathan Loo" userId="d2d72d48b56f45d8" providerId="LiveId" clId="{B816A1F6-97B7-4ACD-A812-B0A1120B03B6}" dt="2020-11-23T20:15:46.430" v="27574"/>
          <ac:picMkLst>
            <pc:docMk/>
            <pc:sldMk cId="1899910749" sldId="549"/>
            <ac:picMk id="176" creationId="{92B18B1F-564A-45E7-9B90-F92D06007062}"/>
          </ac:picMkLst>
        </pc:picChg>
        <pc:picChg chg="add del mod">
          <ac:chgData name="Jonathan Loo" userId="d2d72d48b56f45d8" providerId="LiveId" clId="{B816A1F6-97B7-4ACD-A812-B0A1120B03B6}" dt="2020-11-23T20:15:46.430" v="27574"/>
          <ac:picMkLst>
            <pc:docMk/>
            <pc:sldMk cId="1899910749" sldId="549"/>
            <ac:picMk id="177" creationId="{C5C183A5-E00E-4C9D-BB90-DD07E868CF9B}"/>
          </ac:picMkLst>
        </pc:picChg>
        <pc:picChg chg="add del mod">
          <ac:chgData name="Jonathan Loo" userId="d2d72d48b56f45d8" providerId="LiveId" clId="{B816A1F6-97B7-4ACD-A812-B0A1120B03B6}" dt="2020-11-23T20:15:46.430" v="27574"/>
          <ac:picMkLst>
            <pc:docMk/>
            <pc:sldMk cId="1899910749" sldId="549"/>
            <ac:picMk id="178" creationId="{84089522-2A8B-4515-9CA0-DF72561D644C}"/>
          </ac:picMkLst>
        </pc:picChg>
        <pc:picChg chg="add del mod">
          <ac:chgData name="Jonathan Loo" userId="d2d72d48b56f45d8" providerId="LiveId" clId="{B816A1F6-97B7-4ACD-A812-B0A1120B03B6}" dt="2020-11-23T20:15:46.430" v="27574"/>
          <ac:picMkLst>
            <pc:docMk/>
            <pc:sldMk cId="1899910749" sldId="549"/>
            <ac:picMk id="179" creationId="{3FD660BD-1925-4B58-B454-A4A79376FD53}"/>
          </ac:picMkLst>
        </pc:picChg>
        <pc:picChg chg="del mod topLvl">
          <ac:chgData name="Jonathan Loo" userId="d2d72d48b56f45d8" providerId="LiveId" clId="{B816A1F6-97B7-4ACD-A812-B0A1120B03B6}" dt="2020-11-24T09:23:22.117" v="28698" actId="478"/>
          <ac:picMkLst>
            <pc:docMk/>
            <pc:sldMk cId="1899910749" sldId="549"/>
            <ac:picMk id="180" creationId="{E499375A-DE1B-426E-BCC0-38FEF7B5D9CF}"/>
          </ac:picMkLst>
        </pc:picChg>
        <pc:picChg chg="del mod ord">
          <ac:chgData name="Jonathan Loo" userId="d2d72d48b56f45d8" providerId="LiveId" clId="{B816A1F6-97B7-4ACD-A812-B0A1120B03B6}" dt="2020-11-23T20:17:03.395" v="27721"/>
          <ac:picMkLst>
            <pc:docMk/>
            <pc:sldMk cId="1899910749" sldId="549"/>
            <ac:picMk id="182" creationId="{7111566C-004A-4E58-9C50-D258B3BD564A}"/>
          </ac:picMkLst>
        </pc:picChg>
        <pc:picChg chg="del mod ord topLvl">
          <ac:chgData name="Jonathan Loo" userId="d2d72d48b56f45d8" providerId="LiveId" clId="{B816A1F6-97B7-4ACD-A812-B0A1120B03B6}" dt="2020-11-24T09:55:54.493" v="29418" actId="478"/>
          <ac:picMkLst>
            <pc:docMk/>
            <pc:sldMk cId="1899910749" sldId="549"/>
            <ac:picMk id="184" creationId="{034DFF96-0535-4677-BB40-137541306830}"/>
          </ac:picMkLst>
        </pc:picChg>
        <pc:picChg chg="del mod ord topLvl">
          <ac:chgData name="Jonathan Loo" userId="d2d72d48b56f45d8" providerId="LiveId" clId="{B816A1F6-97B7-4ACD-A812-B0A1120B03B6}" dt="2020-11-24T09:55:54.493" v="29418" actId="478"/>
          <ac:picMkLst>
            <pc:docMk/>
            <pc:sldMk cId="1899910749" sldId="549"/>
            <ac:picMk id="186" creationId="{882DD7CA-05CB-4F08-BD82-A868AB53BACF}"/>
          </ac:picMkLst>
        </pc:picChg>
        <pc:picChg chg="del mod ord topLvl">
          <ac:chgData name="Jonathan Loo" userId="d2d72d48b56f45d8" providerId="LiveId" clId="{B816A1F6-97B7-4ACD-A812-B0A1120B03B6}" dt="2020-11-24T09:55:54.493" v="29418" actId="478"/>
          <ac:picMkLst>
            <pc:docMk/>
            <pc:sldMk cId="1899910749" sldId="549"/>
            <ac:picMk id="188" creationId="{B14A6EE5-7390-449A-A97C-A9B31A067088}"/>
          </ac:picMkLst>
        </pc:picChg>
        <pc:picChg chg="del mod ord topLvl">
          <ac:chgData name="Jonathan Loo" userId="d2d72d48b56f45d8" providerId="LiveId" clId="{B816A1F6-97B7-4ACD-A812-B0A1120B03B6}" dt="2020-11-24T09:55:54.493" v="29418" actId="478"/>
          <ac:picMkLst>
            <pc:docMk/>
            <pc:sldMk cId="1899910749" sldId="549"/>
            <ac:picMk id="190" creationId="{BE030614-789B-4C3E-AD84-79AB2594D76E}"/>
          </ac:picMkLst>
        </pc:picChg>
        <pc:picChg chg="add del mod">
          <ac:chgData name="Jonathan Loo" userId="d2d72d48b56f45d8" providerId="LiveId" clId="{B816A1F6-97B7-4ACD-A812-B0A1120B03B6}" dt="2020-11-24T10:21:21.188" v="30364" actId="478"/>
          <ac:picMkLst>
            <pc:docMk/>
            <pc:sldMk cId="1899910749" sldId="549"/>
            <ac:picMk id="193" creationId="{523255E7-D3C0-49CB-8155-4BAB2A219BBC}"/>
          </ac:picMkLst>
        </pc:picChg>
        <pc:picChg chg="add del mod">
          <ac:chgData name="Jonathan Loo" userId="d2d72d48b56f45d8" providerId="LiveId" clId="{B816A1F6-97B7-4ACD-A812-B0A1120B03B6}" dt="2020-11-24T09:55:54.493" v="29418" actId="478"/>
          <ac:picMkLst>
            <pc:docMk/>
            <pc:sldMk cId="1899910749" sldId="549"/>
            <ac:picMk id="213" creationId="{CBB81CA8-C4EB-4C3C-9DEB-F964E1B212BC}"/>
          </ac:picMkLst>
        </pc:picChg>
        <pc:picChg chg="add del mod">
          <ac:chgData name="Jonathan Loo" userId="d2d72d48b56f45d8" providerId="LiveId" clId="{B816A1F6-97B7-4ACD-A812-B0A1120B03B6}" dt="2020-11-24T09:55:54.493" v="29418" actId="478"/>
          <ac:picMkLst>
            <pc:docMk/>
            <pc:sldMk cId="1899910749" sldId="549"/>
            <ac:picMk id="214" creationId="{A249DD67-D498-44EE-9D64-2DC017D5268D}"/>
          </ac:picMkLst>
        </pc:picChg>
        <pc:picChg chg="add del mod">
          <ac:chgData name="Jonathan Loo" userId="d2d72d48b56f45d8" providerId="LiveId" clId="{B816A1F6-97B7-4ACD-A812-B0A1120B03B6}" dt="2020-11-24T09:55:54.493" v="29418" actId="478"/>
          <ac:picMkLst>
            <pc:docMk/>
            <pc:sldMk cId="1899910749" sldId="549"/>
            <ac:picMk id="220" creationId="{4E98D36F-C7D0-4382-83F4-95199C771113}"/>
          </ac:picMkLst>
        </pc:picChg>
        <pc:picChg chg="add del mod">
          <ac:chgData name="Jonathan Loo" userId="d2d72d48b56f45d8" providerId="LiveId" clId="{B816A1F6-97B7-4ACD-A812-B0A1120B03B6}" dt="2020-11-24T09:55:54.493" v="29418" actId="478"/>
          <ac:picMkLst>
            <pc:docMk/>
            <pc:sldMk cId="1899910749" sldId="549"/>
            <ac:picMk id="221" creationId="{34389927-7DAA-490F-9644-1C163BCEA860}"/>
          </ac:picMkLst>
        </pc:picChg>
        <pc:picChg chg="add del mod">
          <ac:chgData name="Jonathan Loo" userId="d2d72d48b56f45d8" providerId="LiveId" clId="{B816A1F6-97B7-4ACD-A812-B0A1120B03B6}" dt="2020-11-24T09:55:54.493" v="29418" actId="478"/>
          <ac:picMkLst>
            <pc:docMk/>
            <pc:sldMk cId="1899910749" sldId="549"/>
            <ac:picMk id="222" creationId="{7DB590D5-93A7-4431-BDF8-7D4FC328430E}"/>
          </ac:picMkLst>
        </pc:picChg>
        <pc:picChg chg="add del mod">
          <ac:chgData name="Jonathan Loo" userId="d2d72d48b56f45d8" providerId="LiveId" clId="{B816A1F6-97B7-4ACD-A812-B0A1120B03B6}" dt="2020-11-24T09:55:54.493" v="29418" actId="478"/>
          <ac:picMkLst>
            <pc:docMk/>
            <pc:sldMk cId="1899910749" sldId="549"/>
            <ac:picMk id="223" creationId="{3058927A-D31A-4C3E-8011-0C873D64593E}"/>
          </ac:picMkLst>
        </pc:picChg>
        <pc:picChg chg="add del mod">
          <ac:chgData name="Jonathan Loo" userId="d2d72d48b56f45d8" providerId="LiveId" clId="{B816A1F6-97B7-4ACD-A812-B0A1120B03B6}" dt="2020-11-24T09:55:54.493" v="29418" actId="478"/>
          <ac:picMkLst>
            <pc:docMk/>
            <pc:sldMk cId="1899910749" sldId="549"/>
            <ac:picMk id="224" creationId="{B7745819-43DE-4364-9EE7-A6F1CB750192}"/>
          </ac:picMkLst>
        </pc:picChg>
        <pc:picChg chg="add del mod">
          <ac:chgData name="Jonathan Loo" userId="d2d72d48b56f45d8" providerId="LiveId" clId="{B816A1F6-97B7-4ACD-A812-B0A1120B03B6}" dt="2020-11-24T09:55:54.493" v="29418" actId="478"/>
          <ac:picMkLst>
            <pc:docMk/>
            <pc:sldMk cId="1899910749" sldId="549"/>
            <ac:picMk id="225" creationId="{7BA4BA05-31B1-428B-BCEA-0CA20DB733AA}"/>
          </ac:picMkLst>
        </pc:picChg>
        <pc:picChg chg="add del mod">
          <ac:chgData name="Jonathan Loo" userId="d2d72d48b56f45d8" providerId="LiveId" clId="{B816A1F6-97B7-4ACD-A812-B0A1120B03B6}" dt="2020-11-24T09:55:54.493" v="29418" actId="478"/>
          <ac:picMkLst>
            <pc:docMk/>
            <pc:sldMk cId="1899910749" sldId="549"/>
            <ac:picMk id="226" creationId="{45DD84AE-B875-40E9-A4DB-F61927EA112C}"/>
          </ac:picMkLst>
        </pc:picChg>
        <pc:picChg chg="add del mod">
          <ac:chgData name="Jonathan Loo" userId="d2d72d48b56f45d8" providerId="LiveId" clId="{B816A1F6-97B7-4ACD-A812-B0A1120B03B6}" dt="2020-11-24T09:55:54.493" v="29418" actId="478"/>
          <ac:picMkLst>
            <pc:docMk/>
            <pc:sldMk cId="1899910749" sldId="549"/>
            <ac:picMk id="227" creationId="{4E3903EA-B07B-4701-8536-D3DB46131FB6}"/>
          </ac:picMkLst>
        </pc:picChg>
        <pc:picChg chg="add del mod">
          <ac:chgData name="Jonathan Loo" userId="d2d72d48b56f45d8" providerId="LiveId" clId="{B816A1F6-97B7-4ACD-A812-B0A1120B03B6}" dt="2020-11-24T09:55:54.493" v="29418" actId="478"/>
          <ac:picMkLst>
            <pc:docMk/>
            <pc:sldMk cId="1899910749" sldId="549"/>
            <ac:picMk id="228" creationId="{59CA403B-8D39-4BFE-BA26-E271D944A503}"/>
          </ac:picMkLst>
        </pc:picChg>
        <pc:picChg chg="add del mod">
          <ac:chgData name="Jonathan Loo" userId="d2d72d48b56f45d8" providerId="LiveId" clId="{B816A1F6-97B7-4ACD-A812-B0A1120B03B6}" dt="2020-11-24T09:55:54.493" v="29418" actId="478"/>
          <ac:picMkLst>
            <pc:docMk/>
            <pc:sldMk cId="1899910749" sldId="549"/>
            <ac:picMk id="229" creationId="{11D4CA3B-356C-43FF-837F-FB9DD11B6C54}"/>
          </ac:picMkLst>
        </pc:picChg>
        <pc:picChg chg="add del mod">
          <ac:chgData name="Jonathan Loo" userId="d2d72d48b56f45d8" providerId="LiveId" clId="{B816A1F6-97B7-4ACD-A812-B0A1120B03B6}" dt="2020-11-24T09:24:42.719" v="28701" actId="478"/>
          <ac:picMkLst>
            <pc:docMk/>
            <pc:sldMk cId="1899910749" sldId="549"/>
            <ac:picMk id="248" creationId="{5D1FF004-3C94-4498-81E6-A8582E131BEF}"/>
          </ac:picMkLst>
        </pc:picChg>
        <pc:picChg chg="add del mod">
          <ac:chgData name="Jonathan Loo" userId="d2d72d48b56f45d8" providerId="LiveId" clId="{B816A1F6-97B7-4ACD-A812-B0A1120B03B6}" dt="2020-11-24T09:24:46.563" v="28702" actId="478"/>
          <ac:picMkLst>
            <pc:docMk/>
            <pc:sldMk cId="1899910749" sldId="549"/>
            <ac:picMk id="249" creationId="{8AFCDD97-D0F8-4297-A11F-C8B7D69289BF}"/>
          </ac:picMkLst>
        </pc:picChg>
        <pc:picChg chg="add del mod">
          <ac:chgData name="Jonathan Loo" userId="d2d72d48b56f45d8" providerId="LiveId" clId="{B816A1F6-97B7-4ACD-A812-B0A1120B03B6}" dt="2020-11-24T09:24:46.563" v="28702" actId="478"/>
          <ac:picMkLst>
            <pc:docMk/>
            <pc:sldMk cId="1899910749" sldId="549"/>
            <ac:picMk id="250" creationId="{713E15CD-023B-4445-A0DF-62EE9DDF86D7}"/>
          </ac:picMkLst>
        </pc:picChg>
        <pc:picChg chg="add del mod">
          <ac:chgData name="Jonathan Loo" userId="d2d72d48b56f45d8" providerId="LiveId" clId="{B816A1F6-97B7-4ACD-A812-B0A1120B03B6}" dt="2020-11-24T09:24:46.563" v="28702" actId="478"/>
          <ac:picMkLst>
            <pc:docMk/>
            <pc:sldMk cId="1899910749" sldId="549"/>
            <ac:picMk id="251" creationId="{61C73D7E-C62E-472A-AB5A-BF6CF26A47D7}"/>
          </ac:picMkLst>
        </pc:picChg>
        <pc:picChg chg="add del mod">
          <ac:chgData name="Jonathan Loo" userId="d2d72d48b56f45d8" providerId="LiveId" clId="{B816A1F6-97B7-4ACD-A812-B0A1120B03B6}" dt="2020-11-24T09:24:42.719" v="28701" actId="478"/>
          <ac:picMkLst>
            <pc:docMk/>
            <pc:sldMk cId="1899910749" sldId="549"/>
            <ac:picMk id="256" creationId="{F40D42F1-B13D-4BBC-9830-B0B23757A4DB}"/>
          </ac:picMkLst>
        </pc:picChg>
        <pc:picChg chg="add del mod">
          <ac:chgData name="Jonathan Loo" userId="d2d72d48b56f45d8" providerId="LiveId" clId="{B816A1F6-97B7-4ACD-A812-B0A1120B03B6}" dt="2020-11-24T09:24:42.719" v="28701" actId="478"/>
          <ac:picMkLst>
            <pc:docMk/>
            <pc:sldMk cId="1899910749" sldId="549"/>
            <ac:picMk id="257" creationId="{B880A4B5-000F-4B93-B812-C2A2DB62EB93}"/>
          </ac:picMkLst>
        </pc:picChg>
        <pc:picChg chg="add del mod">
          <ac:chgData name="Jonathan Loo" userId="d2d72d48b56f45d8" providerId="LiveId" clId="{B816A1F6-97B7-4ACD-A812-B0A1120B03B6}" dt="2020-11-24T09:24:42.719" v="28701" actId="478"/>
          <ac:picMkLst>
            <pc:docMk/>
            <pc:sldMk cId="1899910749" sldId="549"/>
            <ac:picMk id="258" creationId="{3BA9435F-CF1B-4C01-8212-DA0BCE596B1D}"/>
          </ac:picMkLst>
        </pc:picChg>
        <pc:picChg chg="add del mod">
          <ac:chgData name="Jonathan Loo" userId="d2d72d48b56f45d8" providerId="LiveId" clId="{B816A1F6-97B7-4ACD-A812-B0A1120B03B6}" dt="2020-11-24T09:24:42.719" v="28701" actId="478"/>
          <ac:picMkLst>
            <pc:docMk/>
            <pc:sldMk cId="1899910749" sldId="549"/>
            <ac:picMk id="259" creationId="{DFF0E41D-DC75-4F1A-B933-E6AEBEB0B5A2}"/>
          </ac:picMkLst>
        </pc:picChg>
        <pc:picChg chg="add del mod">
          <ac:chgData name="Jonathan Loo" userId="d2d72d48b56f45d8" providerId="LiveId" clId="{B816A1F6-97B7-4ACD-A812-B0A1120B03B6}" dt="2020-11-24T09:55:54.493" v="29418" actId="478"/>
          <ac:picMkLst>
            <pc:docMk/>
            <pc:sldMk cId="1899910749" sldId="549"/>
            <ac:picMk id="266" creationId="{995BF39C-F78E-43CB-8CD9-83ECB3E22DFA}"/>
          </ac:picMkLst>
        </pc:picChg>
        <pc:picChg chg="add del mod">
          <ac:chgData name="Jonathan Loo" userId="d2d72d48b56f45d8" providerId="LiveId" clId="{B816A1F6-97B7-4ACD-A812-B0A1120B03B6}" dt="2020-11-24T09:55:54.493" v="29418" actId="478"/>
          <ac:picMkLst>
            <pc:docMk/>
            <pc:sldMk cId="1899910749" sldId="549"/>
            <ac:picMk id="267" creationId="{496A7EE5-6DE8-429A-941E-9AA7D9106EF2}"/>
          </ac:picMkLst>
        </pc:picChg>
        <pc:picChg chg="add del mod">
          <ac:chgData name="Jonathan Loo" userId="d2d72d48b56f45d8" providerId="LiveId" clId="{B816A1F6-97B7-4ACD-A812-B0A1120B03B6}" dt="2020-11-24T09:55:54.493" v="29418" actId="478"/>
          <ac:picMkLst>
            <pc:docMk/>
            <pc:sldMk cId="1899910749" sldId="549"/>
            <ac:picMk id="268" creationId="{31947C13-5CCA-4B9C-8743-837AAF1EBF23}"/>
          </ac:picMkLst>
        </pc:picChg>
        <pc:picChg chg="add del mod">
          <ac:chgData name="Jonathan Loo" userId="d2d72d48b56f45d8" providerId="LiveId" clId="{B816A1F6-97B7-4ACD-A812-B0A1120B03B6}" dt="2020-11-24T09:55:54.493" v="29418" actId="478"/>
          <ac:picMkLst>
            <pc:docMk/>
            <pc:sldMk cId="1899910749" sldId="549"/>
            <ac:picMk id="269" creationId="{9278F8A8-A41A-4A3B-B554-B0CD1E7F0D37}"/>
          </ac:picMkLst>
        </pc:picChg>
        <pc:picChg chg="add del mod">
          <ac:chgData name="Jonathan Loo" userId="d2d72d48b56f45d8" providerId="LiveId" clId="{B816A1F6-97B7-4ACD-A812-B0A1120B03B6}" dt="2020-11-24T09:59:23.981" v="29549" actId="478"/>
          <ac:picMkLst>
            <pc:docMk/>
            <pc:sldMk cId="1899910749" sldId="549"/>
            <ac:picMk id="282" creationId="{B0F419E2-9520-4B86-BDC8-545C5DD4D9B3}"/>
          </ac:picMkLst>
        </pc:picChg>
        <pc:picChg chg="add del mod">
          <ac:chgData name="Jonathan Loo" userId="d2d72d48b56f45d8" providerId="LiveId" clId="{B816A1F6-97B7-4ACD-A812-B0A1120B03B6}" dt="2020-11-24T09:59:23.981" v="29549" actId="478"/>
          <ac:picMkLst>
            <pc:docMk/>
            <pc:sldMk cId="1899910749" sldId="549"/>
            <ac:picMk id="283" creationId="{0C08C8B0-04BE-476A-B2C1-8B223E083CAF}"/>
          </ac:picMkLst>
        </pc:picChg>
        <pc:picChg chg="add del mod">
          <ac:chgData name="Jonathan Loo" userId="d2d72d48b56f45d8" providerId="LiveId" clId="{B816A1F6-97B7-4ACD-A812-B0A1120B03B6}" dt="2020-11-24T09:59:23.981" v="29549" actId="478"/>
          <ac:picMkLst>
            <pc:docMk/>
            <pc:sldMk cId="1899910749" sldId="549"/>
            <ac:picMk id="285" creationId="{22081A47-32C9-487C-AB12-BACC067DA06D}"/>
          </ac:picMkLst>
        </pc:picChg>
        <pc:picChg chg="add del mod">
          <ac:chgData name="Jonathan Loo" userId="d2d72d48b56f45d8" providerId="LiveId" clId="{B816A1F6-97B7-4ACD-A812-B0A1120B03B6}" dt="2020-11-24T09:59:23.981" v="29549" actId="478"/>
          <ac:picMkLst>
            <pc:docMk/>
            <pc:sldMk cId="1899910749" sldId="549"/>
            <ac:picMk id="286" creationId="{94D6C705-21AC-4FDD-9FF3-3DAC39E6ADF7}"/>
          </ac:picMkLst>
        </pc:picChg>
        <pc:picChg chg="add del mod">
          <ac:chgData name="Jonathan Loo" userId="d2d72d48b56f45d8" providerId="LiveId" clId="{B816A1F6-97B7-4ACD-A812-B0A1120B03B6}" dt="2020-11-24T09:59:23.981" v="29549" actId="478"/>
          <ac:picMkLst>
            <pc:docMk/>
            <pc:sldMk cId="1899910749" sldId="549"/>
            <ac:picMk id="287" creationId="{93B2C968-B625-4514-A9B7-BBAC2D23EE96}"/>
          </ac:picMkLst>
        </pc:picChg>
        <pc:picChg chg="add del mod">
          <ac:chgData name="Jonathan Loo" userId="d2d72d48b56f45d8" providerId="LiveId" clId="{B816A1F6-97B7-4ACD-A812-B0A1120B03B6}" dt="2020-11-24T09:59:23.981" v="29549" actId="478"/>
          <ac:picMkLst>
            <pc:docMk/>
            <pc:sldMk cId="1899910749" sldId="549"/>
            <ac:picMk id="288" creationId="{0B4BAE64-2511-4CD9-934F-210D84173CE6}"/>
          </ac:picMkLst>
        </pc:picChg>
        <pc:picChg chg="add del mod">
          <ac:chgData name="Jonathan Loo" userId="d2d72d48b56f45d8" providerId="LiveId" clId="{B816A1F6-97B7-4ACD-A812-B0A1120B03B6}" dt="2020-11-24T09:59:23.981" v="29549" actId="478"/>
          <ac:picMkLst>
            <pc:docMk/>
            <pc:sldMk cId="1899910749" sldId="549"/>
            <ac:picMk id="289" creationId="{F085D595-3A26-4A05-B498-FF13198F25ED}"/>
          </ac:picMkLst>
        </pc:picChg>
        <pc:picChg chg="add del mod">
          <ac:chgData name="Jonathan Loo" userId="d2d72d48b56f45d8" providerId="LiveId" clId="{B816A1F6-97B7-4ACD-A812-B0A1120B03B6}" dt="2020-11-24T09:59:23.981" v="29549" actId="478"/>
          <ac:picMkLst>
            <pc:docMk/>
            <pc:sldMk cId="1899910749" sldId="549"/>
            <ac:picMk id="290" creationId="{FA04578A-CD3E-48A7-B909-062DF3285109}"/>
          </ac:picMkLst>
        </pc:picChg>
        <pc:picChg chg="add del mod">
          <ac:chgData name="Jonathan Loo" userId="d2d72d48b56f45d8" providerId="LiveId" clId="{B816A1F6-97B7-4ACD-A812-B0A1120B03B6}" dt="2020-11-24T09:59:23.981" v="29549" actId="478"/>
          <ac:picMkLst>
            <pc:docMk/>
            <pc:sldMk cId="1899910749" sldId="549"/>
            <ac:picMk id="291" creationId="{0719CEF1-67FD-41DC-8DE8-7BDDC9FE5CBD}"/>
          </ac:picMkLst>
        </pc:picChg>
        <pc:picChg chg="add del mod">
          <ac:chgData name="Jonathan Loo" userId="d2d72d48b56f45d8" providerId="LiveId" clId="{B816A1F6-97B7-4ACD-A812-B0A1120B03B6}" dt="2020-11-24T09:58:48.284" v="29489" actId="478"/>
          <ac:picMkLst>
            <pc:docMk/>
            <pc:sldMk cId="1899910749" sldId="549"/>
            <ac:picMk id="292" creationId="{7AE2C217-F037-4CB1-9F70-1E442B1685CA}"/>
          </ac:picMkLst>
        </pc:picChg>
        <pc:picChg chg="add del mod">
          <ac:chgData name="Jonathan Loo" userId="d2d72d48b56f45d8" providerId="LiveId" clId="{B816A1F6-97B7-4ACD-A812-B0A1120B03B6}" dt="2020-11-24T09:58:54.646" v="29517" actId="478"/>
          <ac:picMkLst>
            <pc:docMk/>
            <pc:sldMk cId="1899910749" sldId="549"/>
            <ac:picMk id="293" creationId="{ECAC510A-32EB-431C-9CC5-D7B3EB0AEF69}"/>
          </ac:picMkLst>
        </pc:picChg>
        <pc:picChg chg="add del mod">
          <ac:chgData name="Jonathan Loo" userId="d2d72d48b56f45d8" providerId="LiveId" clId="{B816A1F6-97B7-4ACD-A812-B0A1120B03B6}" dt="2020-11-24T09:59:01.100" v="29544" actId="478"/>
          <ac:picMkLst>
            <pc:docMk/>
            <pc:sldMk cId="1899910749" sldId="549"/>
            <ac:picMk id="294" creationId="{07738E7F-B10A-406A-AFEC-CD9F2C631C95}"/>
          </ac:picMkLst>
        </pc:picChg>
        <pc:picChg chg="add del mod">
          <ac:chgData name="Jonathan Loo" userId="d2d72d48b56f45d8" providerId="LiveId" clId="{B816A1F6-97B7-4ACD-A812-B0A1120B03B6}" dt="2020-11-24T09:58:25.874" v="29459" actId="478"/>
          <ac:picMkLst>
            <pc:docMk/>
            <pc:sldMk cId="1899910749" sldId="549"/>
            <ac:picMk id="298" creationId="{ADAFEECE-8043-4FD0-8DB4-C622E58A76A7}"/>
          </ac:picMkLst>
        </pc:picChg>
        <pc:picChg chg="add del mod">
          <ac:chgData name="Jonathan Loo" userId="d2d72d48b56f45d8" providerId="LiveId" clId="{B816A1F6-97B7-4ACD-A812-B0A1120B03B6}" dt="2020-11-24T09:58:25.874" v="29459" actId="478"/>
          <ac:picMkLst>
            <pc:docMk/>
            <pc:sldMk cId="1899910749" sldId="549"/>
            <ac:picMk id="299" creationId="{2139BF36-A0F2-47D1-BEFF-A42B3AA8F540}"/>
          </ac:picMkLst>
        </pc:picChg>
        <pc:picChg chg="add del mod">
          <ac:chgData name="Jonathan Loo" userId="d2d72d48b56f45d8" providerId="LiveId" clId="{B816A1F6-97B7-4ACD-A812-B0A1120B03B6}" dt="2020-11-24T09:58:25.874" v="29459" actId="478"/>
          <ac:picMkLst>
            <pc:docMk/>
            <pc:sldMk cId="1899910749" sldId="549"/>
            <ac:picMk id="300" creationId="{2AC55A38-581C-46BB-87A4-86FC3D522418}"/>
          </ac:picMkLst>
        </pc:picChg>
        <pc:picChg chg="add del mod">
          <ac:chgData name="Jonathan Loo" userId="d2d72d48b56f45d8" providerId="LiveId" clId="{B816A1F6-97B7-4ACD-A812-B0A1120B03B6}" dt="2020-11-24T09:59:23.981" v="29549" actId="478"/>
          <ac:picMkLst>
            <pc:docMk/>
            <pc:sldMk cId="1899910749" sldId="549"/>
            <ac:picMk id="308" creationId="{8D186271-39CD-462F-B747-44D8F27CF286}"/>
          </ac:picMkLst>
        </pc:picChg>
        <pc:picChg chg="add del mod">
          <ac:chgData name="Jonathan Loo" userId="d2d72d48b56f45d8" providerId="LiveId" clId="{B816A1F6-97B7-4ACD-A812-B0A1120B03B6}" dt="2020-11-24T09:59:23.981" v="29549" actId="478"/>
          <ac:picMkLst>
            <pc:docMk/>
            <pc:sldMk cId="1899910749" sldId="549"/>
            <ac:picMk id="309" creationId="{83C8461D-7C0E-4441-9573-4807AA975829}"/>
          </ac:picMkLst>
        </pc:picChg>
        <pc:picChg chg="add del mod">
          <ac:chgData name="Jonathan Loo" userId="d2d72d48b56f45d8" providerId="LiveId" clId="{B816A1F6-97B7-4ACD-A812-B0A1120B03B6}" dt="2020-11-24T09:59:23.981" v="29549" actId="478"/>
          <ac:picMkLst>
            <pc:docMk/>
            <pc:sldMk cId="1899910749" sldId="549"/>
            <ac:picMk id="310" creationId="{4F794045-03C5-4705-91B7-96087D081853}"/>
          </ac:picMkLst>
        </pc:picChg>
        <pc:picChg chg="add del mod">
          <ac:chgData name="Jonathan Loo" userId="d2d72d48b56f45d8" providerId="LiveId" clId="{B816A1F6-97B7-4ACD-A812-B0A1120B03B6}" dt="2020-11-24T09:59:23.981" v="29549" actId="478"/>
          <ac:picMkLst>
            <pc:docMk/>
            <pc:sldMk cId="1899910749" sldId="549"/>
            <ac:picMk id="311" creationId="{8D407BEE-CE6B-4085-AB12-79254D09BA64}"/>
          </ac:picMkLst>
        </pc:picChg>
        <pc:picChg chg="add del mod">
          <ac:chgData name="Jonathan Loo" userId="d2d72d48b56f45d8" providerId="LiveId" clId="{B816A1F6-97B7-4ACD-A812-B0A1120B03B6}" dt="2020-11-24T09:57:22.268" v="29438" actId="478"/>
          <ac:picMkLst>
            <pc:docMk/>
            <pc:sldMk cId="1899910749" sldId="549"/>
            <ac:picMk id="314" creationId="{7E28B1B4-A419-4855-8BAC-5E92D0C749C1}"/>
          </ac:picMkLst>
        </pc:picChg>
        <pc:picChg chg="del mod ord">
          <ac:chgData name="Jonathan Loo" userId="d2d72d48b56f45d8" providerId="LiveId" clId="{B816A1F6-97B7-4ACD-A812-B0A1120B03B6}" dt="2020-11-24T09:57:54.180" v="29455" actId="478"/>
          <ac:picMkLst>
            <pc:docMk/>
            <pc:sldMk cId="1899910749" sldId="549"/>
            <ac:picMk id="316" creationId="{EEB1B5EB-F971-4FD6-87FB-452E406C749B}"/>
          </ac:picMkLst>
        </pc:picChg>
        <pc:picChg chg="del mod ord">
          <ac:chgData name="Jonathan Loo" userId="d2d72d48b56f45d8" providerId="LiveId" clId="{B816A1F6-97B7-4ACD-A812-B0A1120B03B6}" dt="2020-11-24T10:20:16.526" v="30293" actId="478"/>
          <ac:picMkLst>
            <pc:docMk/>
            <pc:sldMk cId="1899910749" sldId="549"/>
            <ac:picMk id="318" creationId="{773D277F-E453-492F-93FE-10D87D7A675A}"/>
          </ac:picMkLst>
        </pc:picChg>
        <pc:picChg chg="del mod ord">
          <ac:chgData name="Jonathan Loo" userId="d2d72d48b56f45d8" providerId="LiveId" clId="{B816A1F6-97B7-4ACD-A812-B0A1120B03B6}" dt="2020-11-24T09:59:23.981" v="29549" actId="478"/>
          <ac:picMkLst>
            <pc:docMk/>
            <pc:sldMk cId="1899910749" sldId="549"/>
            <ac:picMk id="320" creationId="{5D3D0F68-7BB8-44CF-8CF9-1684BA696FC3}"/>
          </ac:picMkLst>
        </pc:picChg>
        <pc:picChg chg="del mod ord">
          <ac:chgData name="Jonathan Loo" userId="d2d72d48b56f45d8" providerId="LiveId" clId="{B816A1F6-97B7-4ACD-A812-B0A1120B03B6}" dt="2020-11-24T09:59:23.981" v="29549" actId="478"/>
          <ac:picMkLst>
            <pc:docMk/>
            <pc:sldMk cId="1899910749" sldId="549"/>
            <ac:picMk id="322" creationId="{A39B8E0C-1377-453E-9CE2-3B0259670B2B}"/>
          </ac:picMkLst>
        </pc:picChg>
        <pc:picChg chg="del mod ord">
          <ac:chgData name="Jonathan Loo" userId="d2d72d48b56f45d8" providerId="LiveId" clId="{B816A1F6-97B7-4ACD-A812-B0A1120B03B6}" dt="2020-11-24T09:59:23.981" v="29549" actId="478"/>
          <ac:picMkLst>
            <pc:docMk/>
            <pc:sldMk cId="1899910749" sldId="549"/>
            <ac:picMk id="324" creationId="{A0C5FA0A-E45A-4D97-995E-D42546194835}"/>
          </ac:picMkLst>
        </pc:picChg>
        <pc:picChg chg="del mod modCrop">
          <ac:chgData name="Jonathan Loo" userId="d2d72d48b56f45d8" providerId="LiveId" clId="{B816A1F6-97B7-4ACD-A812-B0A1120B03B6}" dt="2020-11-24T10:15:40.225" v="30038" actId="478"/>
          <ac:picMkLst>
            <pc:docMk/>
            <pc:sldMk cId="1899910749" sldId="549"/>
            <ac:picMk id="326" creationId="{873EF8A7-3F41-4BFD-9EB3-2C922F931497}"/>
          </ac:picMkLst>
        </pc:picChg>
        <pc:picChg chg="add del mod">
          <ac:chgData name="Jonathan Loo" userId="d2d72d48b56f45d8" providerId="LiveId" clId="{B816A1F6-97B7-4ACD-A812-B0A1120B03B6}" dt="2020-11-24T10:19:59.815" v="30237" actId="478"/>
          <ac:picMkLst>
            <pc:docMk/>
            <pc:sldMk cId="1899910749" sldId="549"/>
            <ac:picMk id="329" creationId="{9758AB7E-5186-4B86-B88F-5E423AF94BA9}"/>
          </ac:picMkLst>
        </pc:picChg>
        <pc:picChg chg="del mod ord">
          <ac:chgData name="Jonathan Loo" userId="d2d72d48b56f45d8" providerId="LiveId" clId="{B816A1F6-97B7-4ACD-A812-B0A1120B03B6}" dt="2020-11-24T10:17:10.939" v="30090" actId="478"/>
          <ac:picMkLst>
            <pc:docMk/>
            <pc:sldMk cId="1899910749" sldId="549"/>
            <ac:picMk id="330" creationId="{9155D1E2-94EE-4DE3-9F05-D8B2B5AECD38}"/>
          </ac:picMkLst>
        </pc:picChg>
        <pc:picChg chg="add del mod">
          <ac:chgData name="Jonathan Loo" userId="d2d72d48b56f45d8" providerId="LiveId" clId="{B816A1F6-97B7-4ACD-A812-B0A1120B03B6}" dt="2020-11-24T10:16:57.491" v="30085" actId="478"/>
          <ac:picMkLst>
            <pc:docMk/>
            <pc:sldMk cId="1899910749" sldId="549"/>
            <ac:picMk id="331" creationId="{66D02890-E2B8-4FFB-81F5-B2C5901E5E42}"/>
          </ac:picMkLst>
        </pc:picChg>
        <pc:picChg chg="del mod ord">
          <ac:chgData name="Jonathan Loo" userId="d2d72d48b56f45d8" providerId="LiveId" clId="{B816A1F6-97B7-4ACD-A812-B0A1120B03B6}" dt="2020-11-24T14:36:13.672" v="39045" actId="478"/>
          <ac:picMkLst>
            <pc:docMk/>
            <pc:sldMk cId="1899910749" sldId="549"/>
            <ac:picMk id="333" creationId="{88FC16FC-9A24-4FBE-8FFB-DAF615254708}"/>
          </ac:picMkLst>
        </pc:picChg>
        <pc:picChg chg="del mod">
          <ac:chgData name="Jonathan Loo" userId="d2d72d48b56f45d8" providerId="LiveId" clId="{B816A1F6-97B7-4ACD-A812-B0A1120B03B6}" dt="2020-11-24T10:17:31.917" v="30096" actId="478"/>
          <ac:picMkLst>
            <pc:docMk/>
            <pc:sldMk cId="1899910749" sldId="549"/>
            <ac:picMk id="334" creationId="{10453DFE-28A2-42A5-B6B4-C92E96967F86}"/>
          </ac:picMkLst>
        </pc:picChg>
        <pc:picChg chg="add del mod">
          <ac:chgData name="Jonathan Loo" userId="d2d72d48b56f45d8" providerId="LiveId" clId="{B816A1F6-97B7-4ACD-A812-B0A1120B03B6}" dt="2020-11-24T10:17:41.516" v="30098" actId="478"/>
          <ac:picMkLst>
            <pc:docMk/>
            <pc:sldMk cId="1899910749" sldId="549"/>
            <ac:picMk id="341" creationId="{8601FC95-4B4F-4912-B415-18EB191A563D}"/>
          </ac:picMkLst>
        </pc:picChg>
        <pc:picChg chg="add del mod">
          <ac:chgData name="Jonathan Loo" userId="d2d72d48b56f45d8" providerId="LiveId" clId="{B816A1F6-97B7-4ACD-A812-B0A1120B03B6}" dt="2020-11-24T10:17:41.516" v="30098" actId="478"/>
          <ac:picMkLst>
            <pc:docMk/>
            <pc:sldMk cId="1899910749" sldId="549"/>
            <ac:picMk id="342" creationId="{23FB9A4D-E957-4287-A867-2C4B346C06AF}"/>
          </ac:picMkLst>
        </pc:picChg>
        <pc:picChg chg="add del mod">
          <ac:chgData name="Jonathan Loo" userId="d2d72d48b56f45d8" providerId="LiveId" clId="{B816A1F6-97B7-4ACD-A812-B0A1120B03B6}" dt="2020-11-24T10:17:41.516" v="30098" actId="478"/>
          <ac:picMkLst>
            <pc:docMk/>
            <pc:sldMk cId="1899910749" sldId="549"/>
            <ac:picMk id="344" creationId="{00824DB3-1D05-4C6D-A0CA-AD67302B1465}"/>
          </ac:picMkLst>
        </pc:picChg>
        <pc:picChg chg="add del mod">
          <ac:chgData name="Jonathan Loo" userId="d2d72d48b56f45d8" providerId="LiveId" clId="{B816A1F6-97B7-4ACD-A812-B0A1120B03B6}" dt="2020-11-24T10:17:41.516" v="30098" actId="478"/>
          <ac:picMkLst>
            <pc:docMk/>
            <pc:sldMk cId="1899910749" sldId="549"/>
            <ac:picMk id="345" creationId="{2CEAD7AC-D37F-47A0-84BD-0A83D45F9BCD}"/>
          </ac:picMkLst>
        </pc:picChg>
        <pc:picChg chg="add del mod">
          <ac:chgData name="Jonathan Loo" userId="d2d72d48b56f45d8" providerId="LiveId" clId="{B816A1F6-97B7-4ACD-A812-B0A1120B03B6}" dt="2020-11-24T10:17:41.516" v="30098" actId="478"/>
          <ac:picMkLst>
            <pc:docMk/>
            <pc:sldMk cId="1899910749" sldId="549"/>
            <ac:picMk id="346" creationId="{0043378A-5BF8-40AB-8E02-21A95F5F2AE8}"/>
          </ac:picMkLst>
        </pc:picChg>
        <pc:picChg chg="add del mod">
          <ac:chgData name="Jonathan Loo" userId="d2d72d48b56f45d8" providerId="LiveId" clId="{B816A1F6-97B7-4ACD-A812-B0A1120B03B6}" dt="2020-11-24T10:17:41.516" v="30098" actId="478"/>
          <ac:picMkLst>
            <pc:docMk/>
            <pc:sldMk cId="1899910749" sldId="549"/>
            <ac:picMk id="347" creationId="{A6B9709F-EC4D-4151-B4F2-A91B871DE88D}"/>
          </ac:picMkLst>
        </pc:picChg>
        <pc:picChg chg="add del mod">
          <ac:chgData name="Jonathan Loo" userId="d2d72d48b56f45d8" providerId="LiveId" clId="{B816A1F6-97B7-4ACD-A812-B0A1120B03B6}" dt="2020-11-24T10:17:41.516" v="30098" actId="478"/>
          <ac:picMkLst>
            <pc:docMk/>
            <pc:sldMk cId="1899910749" sldId="549"/>
            <ac:picMk id="348" creationId="{99A4F294-8253-43EA-91B3-971C7A8E7165}"/>
          </ac:picMkLst>
        </pc:picChg>
        <pc:picChg chg="add del mod">
          <ac:chgData name="Jonathan Loo" userId="d2d72d48b56f45d8" providerId="LiveId" clId="{B816A1F6-97B7-4ACD-A812-B0A1120B03B6}" dt="2020-11-24T10:17:41.516" v="30098" actId="478"/>
          <ac:picMkLst>
            <pc:docMk/>
            <pc:sldMk cId="1899910749" sldId="549"/>
            <ac:picMk id="349" creationId="{81D78B12-E2C9-4300-B991-62E16AC05E30}"/>
          </ac:picMkLst>
        </pc:picChg>
        <pc:picChg chg="add del mod">
          <ac:chgData name="Jonathan Loo" userId="d2d72d48b56f45d8" providerId="LiveId" clId="{B816A1F6-97B7-4ACD-A812-B0A1120B03B6}" dt="2020-11-24T10:17:41.516" v="30098" actId="478"/>
          <ac:picMkLst>
            <pc:docMk/>
            <pc:sldMk cId="1899910749" sldId="549"/>
            <ac:picMk id="350" creationId="{A02EBAB9-1B5F-417D-8232-CDC214654FEC}"/>
          </ac:picMkLst>
        </pc:picChg>
        <pc:picChg chg="add del mod">
          <ac:chgData name="Jonathan Loo" userId="d2d72d48b56f45d8" providerId="LiveId" clId="{B816A1F6-97B7-4ACD-A812-B0A1120B03B6}" dt="2020-11-24T10:17:41.516" v="30098" actId="478"/>
          <ac:picMkLst>
            <pc:docMk/>
            <pc:sldMk cId="1899910749" sldId="549"/>
            <ac:picMk id="351" creationId="{EDD55197-93D4-4BEA-9B72-D6805C4C603A}"/>
          </ac:picMkLst>
        </pc:picChg>
        <pc:picChg chg="add del mod">
          <ac:chgData name="Jonathan Loo" userId="d2d72d48b56f45d8" providerId="LiveId" clId="{B816A1F6-97B7-4ACD-A812-B0A1120B03B6}" dt="2020-11-24T10:17:41.516" v="30098" actId="478"/>
          <ac:picMkLst>
            <pc:docMk/>
            <pc:sldMk cId="1899910749" sldId="549"/>
            <ac:picMk id="352" creationId="{D25D54EE-1A49-4907-BF78-E84A7F4A9588}"/>
          </ac:picMkLst>
        </pc:picChg>
        <pc:picChg chg="add del mod">
          <ac:chgData name="Jonathan Loo" userId="d2d72d48b56f45d8" providerId="LiveId" clId="{B816A1F6-97B7-4ACD-A812-B0A1120B03B6}" dt="2020-11-24T10:17:41.516" v="30098" actId="478"/>
          <ac:picMkLst>
            <pc:docMk/>
            <pc:sldMk cId="1899910749" sldId="549"/>
            <ac:picMk id="353" creationId="{E49A1682-7B57-48F4-B7DA-2BCEDB70223F}"/>
          </ac:picMkLst>
        </pc:picChg>
        <pc:picChg chg="del mod ord">
          <ac:chgData name="Jonathan Loo" userId="d2d72d48b56f45d8" providerId="LiveId" clId="{B816A1F6-97B7-4ACD-A812-B0A1120B03B6}" dt="2020-11-24T10:48:07.506" v="31813" actId="478"/>
          <ac:picMkLst>
            <pc:docMk/>
            <pc:sldMk cId="1899910749" sldId="549"/>
            <ac:picMk id="358" creationId="{BB93355A-D264-477C-BE82-826B623D9BDA}"/>
          </ac:picMkLst>
        </pc:picChg>
        <pc:picChg chg="add del mod">
          <ac:chgData name="Jonathan Loo" userId="d2d72d48b56f45d8" providerId="LiveId" clId="{B816A1F6-97B7-4ACD-A812-B0A1120B03B6}" dt="2020-11-24T10:19:22.175" v="30219" actId="478"/>
          <ac:picMkLst>
            <pc:docMk/>
            <pc:sldMk cId="1899910749" sldId="549"/>
            <ac:picMk id="359" creationId="{809E0DD5-93A6-4AA8-97B7-2A207A01945F}"/>
          </ac:picMkLst>
        </pc:picChg>
        <pc:picChg chg="del mod ord">
          <ac:chgData name="Jonathan Loo" userId="d2d72d48b56f45d8" providerId="LiveId" clId="{B816A1F6-97B7-4ACD-A812-B0A1120B03B6}" dt="2020-11-24T14:36:13.672" v="39045" actId="478"/>
          <ac:picMkLst>
            <pc:docMk/>
            <pc:sldMk cId="1899910749" sldId="549"/>
            <ac:picMk id="361" creationId="{4185023E-3D6E-4CA3-A8B7-175A41EB430C}"/>
          </ac:picMkLst>
        </pc:picChg>
        <pc:picChg chg="add del mod">
          <ac:chgData name="Jonathan Loo" userId="d2d72d48b56f45d8" providerId="LiveId" clId="{B816A1F6-97B7-4ACD-A812-B0A1120B03B6}" dt="2020-11-24T14:36:13.672" v="39045" actId="478"/>
          <ac:picMkLst>
            <pc:docMk/>
            <pc:sldMk cId="1899910749" sldId="549"/>
            <ac:picMk id="362" creationId="{51A3CA5C-A90F-4B26-A2D2-1F4E37B57FF6}"/>
          </ac:picMkLst>
        </pc:picChg>
        <pc:picChg chg="add del mod">
          <ac:chgData name="Jonathan Loo" userId="d2d72d48b56f45d8" providerId="LiveId" clId="{B816A1F6-97B7-4ACD-A812-B0A1120B03B6}" dt="2020-11-24T14:36:13.672" v="39045" actId="478"/>
          <ac:picMkLst>
            <pc:docMk/>
            <pc:sldMk cId="1899910749" sldId="549"/>
            <ac:picMk id="363" creationId="{D8FBABD1-1083-4DDA-A76F-06183DC1DE9C}"/>
          </ac:picMkLst>
        </pc:picChg>
        <pc:picChg chg="add del mod">
          <ac:chgData name="Jonathan Loo" userId="d2d72d48b56f45d8" providerId="LiveId" clId="{B816A1F6-97B7-4ACD-A812-B0A1120B03B6}" dt="2020-11-24T14:36:13.672" v="39045" actId="478"/>
          <ac:picMkLst>
            <pc:docMk/>
            <pc:sldMk cId="1899910749" sldId="549"/>
            <ac:picMk id="364" creationId="{17D2FE92-E527-4684-B755-5F3B7E3B72CA}"/>
          </ac:picMkLst>
        </pc:picChg>
        <pc:picChg chg="add del mod">
          <ac:chgData name="Jonathan Loo" userId="d2d72d48b56f45d8" providerId="LiveId" clId="{B816A1F6-97B7-4ACD-A812-B0A1120B03B6}" dt="2020-11-24T10:20:26.216" v="30312" actId="478"/>
          <ac:picMkLst>
            <pc:docMk/>
            <pc:sldMk cId="1899910749" sldId="549"/>
            <ac:picMk id="365" creationId="{6DA6D9F9-52C5-474B-92F9-D01C01949590}"/>
          </ac:picMkLst>
        </pc:picChg>
        <pc:picChg chg="add del mod">
          <ac:chgData name="Jonathan Loo" userId="d2d72d48b56f45d8" providerId="LiveId" clId="{B816A1F6-97B7-4ACD-A812-B0A1120B03B6}" dt="2020-11-24T14:36:13.672" v="39045" actId="478"/>
          <ac:picMkLst>
            <pc:docMk/>
            <pc:sldMk cId="1899910749" sldId="549"/>
            <ac:picMk id="366" creationId="{886CE02C-B2C3-4C24-83E0-304E9B3BAE5F}"/>
          </ac:picMkLst>
        </pc:picChg>
        <pc:picChg chg="add del mod">
          <ac:chgData name="Jonathan Loo" userId="d2d72d48b56f45d8" providerId="LiveId" clId="{B816A1F6-97B7-4ACD-A812-B0A1120B03B6}" dt="2020-11-24T10:20:36.579" v="30329" actId="478"/>
          <ac:picMkLst>
            <pc:docMk/>
            <pc:sldMk cId="1899910749" sldId="549"/>
            <ac:picMk id="367" creationId="{BA5850AD-2B00-4AAB-9E0E-32F3145E3ED2}"/>
          </ac:picMkLst>
        </pc:picChg>
        <pc:picChg chg="add del mod">
          <ac:chgData name="Jonathan Loo" userId="d2d72d48b56f45d8" providerId="LiveId" clId="{B816A1F6-97B7-4ACD-A812-B0A1120B03B6}" dt="2020-11-24T14:36:13.672" v="39045" actId="478"/>
          <ac:picMkLst>
            <pc:docMk/>
            <pc:sldMk cId="1899910749" sldId="549"/>
            <ac:picMk id="368" creationId="{A39599B1-8E7D-4546-B453-20640A479F1A}"/>
          </ac:picMkLst>
        </pc:picChg>
        <pc:picChg chg="add del mod">
          <ac:chgData name="Jonathan Loo" userId="d2d72d48b56f45d8" providerId="LiveId" clId="{B816A1F6-97B7-4ACD-A812-B0A1120B03B6}" dt="2020-11-24T10:20:45.794" v="30344" actId="478"/>
          <ac:picMkLst>
            <pc:docMk/>
            <pc:sldMk cId="1899910749" sldId="549"/>
            <ac:picMk id="369" creationId="{0DF50E91-0E5A-4DC8-B7E7-AF4D0F832CC1}"/>
          </ac:picMkLst>
        </pc:picChg>
        <pc:picChg chg="add del mod">
          <ac:chgData name="Jonathan Loo" userId="d2d72d48b56f45d8" providerId="LiveId" clId="{B816A1F6-97B7-4ACD-A812-B0A1120B03B6}" dt="2020-11-24T14:36:13.672" v="39045" actId="478"/>
          <ac:picMkLst>
            <pc:docMk/>
            <pc:sldMk cId="1899910749" sldId="549"/>
            <ac:picMk id="370" creationId="{294FCEC8-C3BE-4C04-A066-B84953EB50F5}"/>
          </ac:picMkLst>
        </pc:picChg>
        <pc:picChg chg="del mod ord">
          <ac:chgData name="Jonathan Loo" userId="d2d72d48b56f45d8" providerId="LiveId" clId="{B816A1F6-97B7-4ACD-A812-B0A1120B03B6}" dt="2020-11-24T10:33:16.879" v="31041" actId="478"/>
          <ac:picMkLst>
            <pc:docMk/>
            <pc:sldMk cId="1899910749" sldId="549"/>
            <ac:picMk id="372" creationId="{CEA3773A-BE34-433F-A53A-11F1FC77CDB3}"/>
          </ac:picMkLst>
        </pc:picChg>
        <pc:picChg chg="del mod ord">
          <ac:chgData name="Jonathan Loo" userId="d2d72d48b56f45d8" providerId="LiveId" clId="{B816A1F6-97B7-4ACD-A812-B0A1120B03B6}" dt="2020-11-24T10:33:42.953" v="31063" actId="478"/>
          <ac:picMkLst>
            <pc:docMk/>
            <pc:sldMk cId="1899910749" sldId="549"/>
            <ac:picMk id="374" creationId="{832112FC-174B-4BA9-8732-DF21BBD9BAC4}"/>
          </ac:picMkLst>
        </pc:picChg>
        <pc:picChg chg="del mod ord">
          <ac:chgData name="Jonathan Loo" userId="d2d72d48b56f45d8" providerId="LiveId" clId="{B816A1F6-97B7-4ACD-A812-B0A1120B03B6}" dt="2020-11-24T10:33:48.387" v="31080" actId="478"/>
          <ac:picMkLst>
            <pc:docMk/>
            <pc:sldMk cId="1899910749" sldId="549"/>
            <ac:picMk id="376" creationId="{018B7232-F95B-4475-900F-8BAF939A9413}"/>
          </ac:picMkLst>
        </pc:picChg>
        <pc:picChg chg="del mod ord">
          <ac:chgData name="Jonathan Loo" userId="d2d72d48b56f45d8" providerId="LiveId" clId="{B816A1F6-97B7-4ACD-A812-B0A1120B03B6}" dt="2020-11-24T10:33:52.883" v="31095" actId="478"/>
          <ac:picMkLst>
            <pc:docMk/>
            <pc:sldMk cId="1899910749" sldId="549"/>
            <ac:picMk id="378" creationId="{03D73B1B-9EBB-42FD-BCF8-1116353E3D55}"/>
          </ac:picMkLst>
        </pc:picChg>
        <pc:picChg chg="del mod ord">
          <ac:chgData name="Jonathan Loo" userId="d2d72d48b56f45d8" providerId="LiveId" clId="{B816A1F6-97B7-4ACD-A812-B0A1120B03B6}" dt="2020-11-24T13:33:25.557" v="37747" actId="478"/>
          <ac:picMkLst>
            <pc:docMk/>
            <pc:sldMk cId="1899910749" sldId="549"/>
            <ac:picMk id="380" creationId="{85293781-7471-41A0-B9DF-8D82525460CC}"/>
          </ac:picMkLst>
        </pc:picChg>
        <pc:picChg chg="del mod ord">
          <ac:chgData name="Jonathan Loo" userId="d2d72d48b56f45d8" providerId="LiveId" clId="{B816A1F6-97B7-4ACD-A812-B0A1120B03B6}" dt="2020-11-24T13:33:30.286" v="37754" actId="478"/>
          <ac:picMkLst>
            <pc:docMk/>
            <pc:sldMk cId="1899910749" sldId="549"/>
            <ac:picMk id="382" creationId="{2DB9F722-4A9D-40AC-A9FC-DFB381A37726}"/>
          </ac:picMkLst>
        </pc:picChg>
        <pc:picChg chg="del mod ord">
          <ac:chgData name="Jonathan Loo" userId="d2d72d48b56f45d8" providerId="LiveId" clId="{B816A1F6-97B7-4ACD-A812-B0A1120B03B6}" dt="2020-11-24T13:33:31.095" v="37757" actId="478"/>
          <ac:picMkLst>
            <pc:docMk/>
            <pc:sldMk cId="1899910749" sldId="549"/>
            <ac:picMk id="384" creationId="{349AC1B6-F63F-4461-9846-97DAF849AB47}"/>
          </ac:picMkLst>
        </pc:picChg>
        <pc:picChg chg="del mod ord">
          <ac:chgData name="Jonathan Loo" userId="d2d72d48b56f45d8" providerId="LiveId" clId="{B816A1F6-97B7-4ACD-A812-B0A1120B03B6}" dt="2020-11-24T10:50:04.182" v="31876" actId="478"/>
          <ac:picMkLst>
            <pc:docMk/>
            <pc:sldMk cId="1899910749" sldId="549"/>
            <ac:picMk id="386" creationId="{00C2DF63-131D-4801-9B3F-A140D61C4DB4}"/>
          </ac:picMkLst>
        </pc:picChg>
        <pc:picChg chg="del mod ord">
          <ac:chgData name="Jonathan Loo" userId="d2d72d48b56f45d8" providerId="LiveId" clId="{B816A1F6-97B7-4ACD-A812-B0A1120B03B6}" dt="2020-11-24T12:54:46.186" v="36431" actId="478"/>
          <ac:picMkLst>
            <pc:docMk/>
            <pc:sldMk cId="1899910749" sldId="549"/>
            <ac:picMk id="390" creationId="{353AD412-8268-4303-ABCF-EE66F40ED069}"/>
          </ac:picMkLst>
        </pc:picChg>
        <pc:picChg chg="del mod ord">
          <ac:chgData name="Jonathan Loo" userId="d2d72d48b56f45d8" providerId="LiveId" clId="{B816A1F6-97B7-4ACD-A812-B0A1120B03B6}" dt="2020-11-24T13:33:31.745" v="37760" actId="478"/>
          <ac:picMkLst>
            <pc:docMk/>
            <pc:sldMk cId="1899910749" sldId="549"/>
            <ac:picMk id="392" creationId="{B17B8C47-FAEA-4CA8-80CA-3B634FAAC53D}"/>
          </ac:picMkLst>
        </pc:picChg>
        <pc:picChg chg="del mod topLvl">
          <ac:chgData name="Jonathan Loo" userId="d2d72d48b56f45d8" providerId="LiveId" clId="{B816A1F6-97B7-4ACD-A812-B0A1120B03B6}" dt="2020-11-24T10:52:15.984" v="32000" actId="478"/>
          <ac:picMkLst>
            <pc:docMk/>
            <pc:sldMk cId="1899910749" sldId="549"/>
            <ac:picMk id="403" creationId="{4A4C78F7-320F-4D16-B1B1-2CCE70E1A71D}"/>
          </ac:picMkLst>
        </pc:picChg>
        <pc:picChg chg="del mod topLvl">
          <ac:chgData name="Jonathan Loo" userId="d2d72d48b56f45d8" providerId="LiveId" clId="{B816A1F6-97B7-4ACD-A812-B0A1120B03B6}" dt="2020-11-24T10:51:59.604" v="31987" actId="478"/>
          <ac:picMkLst>
            <pc:docMk/>
            <pc:sldMk cId="1899910749" sldId="549"/>
            <ac:picMk id="404" creationId="{5C18C03A-CA5D-407E-ABBD-93AF375AB0D0}"/>
          </ac:picMkLst>
        </pc:picChg>
        <pc:picChg chg="del mod ord">
          <ac:chgData name="Jonathan Loo" userId="d2d72d48b56f45d8" providerId="LiveId" clId="{B816A1F6-97B7-4ACD-A812-B0A1120B03B6}" dt="2020-11-24T10:52:22.658" v="32012" actId="478"/>
          <ac:picMkLst>
            <pc:docMk/>
            <pc:sldMk cId="1899910749" sldId="549"/>
            <ac:picMk id="406" creationId="{931A3808-3D55-4F58-8CB2-533EADCF62D2}"/>
          </ac:picMkLst>
        </pc:picChg>
        <pc:picChg chg="del mod ord">
          <ac:chgData name="Jonathan Loo" userId="d2d72d48b56f45d8" providerId="LiveId" clId="{B816A1F6-97B7-4ACD-A812-B0A1120B03B6}" dt="2020-11-24T10:53:01.327" v="32027" actId="478"/>
          <ac:picMkLst>
            <pc:docMk/>
            <pc:sldMk cId="1899910749" sldId="549"/>
            <ac:picMk id="408" creationId="{DAFC517C-D8FD-4329-8753-03745A6F127D}"/>
          </ac:picMkLst>
        </pc:picChg>
        <pc:picChg chg="del mod ord">
          <ac:chgData name="Jonathan Loo" userId="d2d72d48b56f45d8" providerId="LiveId" clId="{B816A1F6-97B7-4ACD-A812-B0A1120B03B6}" dt="2020-11-24T10:53:20.833" v="32042" actId="478"/>
          <ac:picMkLst>
            <pc:docMk/>
            <pc:sldMk cId="1899910749" sldId="549"/>
            <ac:picMk id="410" creationId="{CD55B13D-F711-4D04-BC81-80378E0A5EC3}"/>
          </ac:picMkLst>
        </pc:picChg>
        <pc:picChg chg="del mod ord">
          <ac:chgData name="Jonathan Loo" userId="d2d72d48b56f45d8" providerId="LiveId" clId="{B816A1F6-97B7-4ACD-A812-B0A1120B03B6}" dt="2020-11-24T10:53:32.118" v="32054" actId="478"/>
          <ac:picMkLst>
            <pc:docMk/>
            <pc:sldMk cId="1899910749" sldId="549"/>
            <ac:picMk id="412" creationId="{5B18687F-6F8C-46DB-9132-8DAE16351F6D}"/>
          </ac:picMkLst>
        </pc:picChg>
        <pc:picChg chg="del mod ord">
          <ac:chgData name="Jonathan Loo" userId="d2d72d48b56f45d8" providerId="LiveId" clId="{B816A1F6-97B7-4ACD-A812-B0A1120B03B6}" dt="2020-11-24T10:53:40.587" v="32067" actId="478"/>
          <ac:picMkLst>
            <pc:docMk/>
            <pc:sldMk cId="1899910749" sldId="549"/>
            <ac:picMk id="414" creationId="{E142E02C-5D84-420B-8C38-02CEAD9E7DF1}"/>
          </ac:picMkLst>
        </pc:picChg>
        <pc:picChg chg="del mod ord">
          <ac:chgData name="Jonathan Loo" userId="d2d72d48b56f45d8" providerId="LiveId" clId="{B816A1F6-97B7-4ACD-A812-B0A1120B03B6}" dt="2020-11-24T10:53:52.702" v="32081" actId="478"/>
          <ac:picMkLst>
            <pc:docMk/>
            <pc:sldMk cId="1899910749" sldId="549"/>
            <ac:picMk id="416" creationId="{E15C2782-1C13-4929-A8F8-1583363D96EA}"/>
          </ac:picMkLst>
        </pc:picChg>
        <pc:picChg chg="del mod ord">
          <ac:chgData name="Jonathan Loo" userId="d2d72d48b56f45d8" providerId="LiveId" clId="{B816A1F6-97B7-4ACD-A812-B0A1120B03B6}" dt="2020-11-24T10:54:05.180" v="32094" actId="478"/>
          <ac:picMkLst>
            <pc:docMk/>
            <pc:sldMk cId="1899910749" sldId="549"/>
            <ac:picMk id="418" creationId="{9EDD02EF-1214-48AC-AF91-35DB5C757731}"/>
          </ac:picMkLst>
        </pc:picChg>
        <pc:picChg chg="del mod ord">
          <ac:chgData name="Jonathan Loo" userId="d2d72d48b56f45d8" providerId="LiveId" clId="{B816A1F6-97B7-4ACD-A812-B0A1120B03B6}" dt="2020-11-24T13:35:04.901" v="37851" actId="478"/>
          <ac:picMkLst>
            <pc:docMk/>
            <pc:sldMk cId="1899910749" sldId="549"/>
            <ac:picMk id="420" creationId="{3B8D3DA8-C815-46BE-9B5A-639A9D8F243A}"/>
          </ac:picMkLst>
        </pc:picChg>
        <pc:picChg chg="add del mod">
          <ac:chgData name="Jonathan Loo" userId="d2d72d48b56f45d8" providerId="LiveId" clId="{B816A1F6-97B7-4ACD-A812-B0A1120B03B6}" dt="2020-11-24T12:31:31.212" v="36233"/>
          <ac:picMkLst>
            <pc:docMk/>
            <pc:sldMk cId="1899910749" sldId="549"/>
            <ac:picMk id="422" creationId="{F6465C2D-93BE-42F5-8397-2BD866224209}"/>
          </ac:picMkLst>
        </pc:picChg>
        <pc:picChg chg="del mod ord">
          <ac:chgData name="Jonathan Loo" userId="d2d72d48b56f45d8" providerId="LiveId" clId="{B816A1F6-97B7-4ACD-A812-B0A1120B03B6}" dt="2020-11-24T12:55:16.819" v="36437" actId="478"/>
          <ac:picMkLst>
            <pc:docMk/>
            <pc:sldMk cId="1899910749" sldId="549"/>
            <ac:picMk id="424" creationId="{243C8C2D-C119-4ED8-9150-C9E9A471E685}"/>
          </ac:picMkLst>
        </pc:picChg>
        <pc:picChg chg="del mod ord">
          <ac:chgData name="Jonathan Loo" userId="d2d72d48b56f45d8" providerId="LiveId" clId="{B816A1F6-97B7-4ACD-A812-B0A1120B03B6}" dt="2020-11-24T14:36:11.575" v="39043" actId="478"/>
          <ac:picMkLst>
            <pc:docMk/>
            <pc:sldMk cId="1899910749" sldId="549"/>
            <ac:picMk id="425" creationId="{D089EC5F-D115-4D5F-B8C1-8BAB48384865}"/>
          </ac:picMkLst>
        </pc:picChg>
        <pc:picChg chg="del mod ord">
          <ac:chgData name="Jonathan Loo" userId="d2d72d48b56f45d8" providerId="LiveId" clId="{B816A1F6-97B7-4ACD-A812-B0A1120B03B6}" dt="2020-11-24T14:30:12.598" v="38764" actId="478"/>
          <ac:picMkLst>
            <pc:docMk/>
            <pc:sldMk cId="1899910749" sldId="549"/>
            <ac:picMk id="427" creationId="{2ED5D624-B303-437C-9A0F-9CDD39471179}"/>
          </ac:picMkLst>
        </pc:picChg>
        <pc:picChg chg="add del mod">
          <ac:chgData name="Jonathan Loo" userId="d2d72d48b56f45d8" providerId="LiveId" clId="{B816A1F6-97B7-4ACD-A812-B0A1120B03B6}" dt="2020-11-24T13:34:28.483" v="37829" actId="478"/>
          <ac:picMkLst>
            <pc:docMk/>
            <pc:sldMk cId="1899910749" sldId="549"/>
            <ac:picMk id="428" creationId="{4CF68010-0933-4986-807D-1F7066917AB7}"/>
          </ac:picMkLst>
        </pc:picChg>
        <pc:picChg chg="add del mod">
          <ac:chgData name="Jonathan Loo" userId="d2d72d48b56f45d8" providerId="LiveId" clId="{B816A1F6-97B7-4ACD-A812-B0A1120B03B6}" dt="2020-11-24T13:34:07.149" v="37795" actId="478"/>
          <ac:picMkLst>
            <pc:docMk/>
            <pc:sldMk cId="1899910749" sldId="549"/>
            <ac:picMk id="429" creationId="{6F55FB54-54A5-4BA0-996F-0CC1A3B15C82}"/>
          </ac:picMkLst>
        </pc:picChg>
        <pc:picChg chg="add del mod">
          <ac:chgData name="Jonathan Loo" userId="d2d72d48b56f45d8" providerId="LiveId" clId="{B816A1F6-97B7-4ACD-A812-B0A1120B03B6}" dt="2020-11-24T13:33:53.020" v="37778" actId="478"/>
          <ac:picMkLst>
            <pc:docMk/>
            <pc:sldMk cId="1899910749" sldId="549"/>
            <ac:picMk id="430" creationId="{3EA1A049-C15F-4221-9D71-B3CD7750552D}"/>
          </ac:picMkLst>
        </pc:picChg>
        <pc:picChg chg="del mod ord">
          <ac:chgData name="Jonathan Loo" userId="d2d72d48b56f45d8" providerId="LiveId" clId="{B816A1F6-97B7-4ACD-A812-B0A1120B03B6}" dt="2020-11-24T13:34:13.149" v="37811" actId="478"/>
          <ac:picMkLst>
            <pc:docMk/>
            <pc:sldMk cId="1899910749" sldId="549"/>
            <ac:picMk id="432" creationId="{6FF5AFE3-D73E-4406-9FA6-F178BA6B9056}"/>
          </ac:picMkLst>
        </pc:picChg>
        <pc:picChg chg="del mod ord">
          <ac:chgData name="Jonathan Loo" userId="d2d72d48b56f45d8" providerId="LiveId" clId="{B816A1F6-97B7-4ACD-A812-B0A1120B03B6}" dt="2020-11-24T14:30:22.937" v="38795" actId="478"/>
          <ac:picMkLst>
            <pc:docMk/>
            <pc:sldMk cId="1899910749" sldId="549"/>
            <ac:picMk id="434" creationId="{015A14DC-DF09-4FDB-9BAB-8C89796EF6FD}"/>
          </ac:picMkLst>
        </pc:picChg>
        <pc:picChg chg="del mod ord">
          <ac:chgData name="Jonathan Loo" userId="d2d72d48b56f45d8" providerId="LiveId" clId="{B816A1F6-97B7-4ACD-A812-B0A1120B03B6}" dt="2020-11-24T14:30:28.079" v="38809" actId="478"/>
          <ac:picMkLst>
            <pc:docMk/>
            <pc:sldMk cId="1899910749" sldId="549"/>
            <ac:picMk id="436" creationId="{0658F7AA-39DB-4709-AF0A-BBD304198296}"/>
          </ac:picMkLst>
        </pc:picChg>
        <pc:picChg chg="del mod ord">
          <ac:chgData name="Jonathan Loo" userId="d2d72d48b56f45d8" providerId="LiveId" clId="{B816A1F6-97B7-4ACD-A812-B0A1120B03B6}" dt="2020-11-24T14:30:18.051" v="38780" actId="478"/>
          <ac:picMkLst>
            <pc:docMk/>
            <pc:sldMk cId="1899910749" sldId="549"/>
            <ac:picMk id="438" creationId="{205B6F1C-E7C7-40FD-AD2D-E9B4E466CFA8}"/>
          </ac:picMkLst>
        </pc:picChg>
        <pc:picChg chg="del mod ord">
          <ac:chgData name="Jonathan Loo" userId="d2d72d48b56f45d8" providerId="LiveId" clId="{B816A1F6-97B7-4ACD-A812-B0A1120B03B6}" dt="2020-11-24T14:29:58.377" v="38726" actId="478"/>
          <ac:picMkLst>
            <pc:docMk/>
            <pc:sldMk cId="1899910749" sldId="549"/>
            <ac:picMk id="440" creationId="{47C1892E-339A-4A8A-894C-18E5B8D4EF29}"/>
          </ac:picMkLst>
        </pc:picChg>
        <pc:picChg chg="del mod ord">
          <ac:chgData name="Jonathan Loo" userId="d2d72d48b56f45d8" providerId="LiveId" clId="{B816A1F6-97B7-4ACD-A812-B0A1120B03B6}" dt="2020-11-25T10:14:32.103" v="43211" actId="478"/>
          <ac:picMkLst>
            <pc:docMk/>
            <pc:sldMk cId="1899910749" sldId="549"/>
            <ac:picMk id="442" creationId="{B22FD83A-25AA-4CC4-8F85-104BC3A4D601}"/>
          </ac:picMkLst>
        </pc:picChg>
        <pc:picChg chg="del mod ord">
          <ac:chgData name="Jonathan Loo" userId="d2d72d48b56f45d8" providerId="LiveId" clId="{B816A1F6-97B7-4ACD-A812-B0A1120B03B6}" dt="2020-11-24T14:36:13.672" v="39045" actId="478"/>
          <ac:picMkLst>
            <pc:docMk/>
            <pc:sldMk cId="1899910749" sldId="549"/>
            <ac:picMk id="444" creationId="{65E39DAA-9797-4F12-98FB-E7BB155FCAE5}"/>
          </ac:picMkLst>
        </pc:picChg>
        <pc:picChg chg="del mod ord">
          <ac:chgData name="Jonathan Loo" userId="d2d72d48b56f45d8" providerId="LiveId" clId="{B816A1F6-97B7-4ACD-A812-B0A1120B03B6}" dt="2020-11-24T14:36:13.672" v="39045" actId="478"/>
          <ac:picMkLst>
            <pc:docMk/>
            <pc:sldMk cId="1899910749" sldId="549"/>
            <ac:picMk id="446" creationId="{1235D5B4-CF9B-44E5-8BD4-7125C943AA8C}"/>
          </ac:picMkLst>
        </pc:picChg>
        <pc:picChg chg="del mod ord">
          <ac:chgData name="Jonathan Loo" userId="d2d72d48b56f45d8" providerId="LiveId" clId="{B816A1F6-97B7-4ACD-A812-B0A1120B03B6}" dt="2020-11-24T14:36:13.672" v="39045" actId="478"/>
          <ac:picMkLst>
            <pc:docMk/>
            <pc:sldMk cId="1899910749" sldId="549"/>
            <ac:picMk id="448" creationId="{647E9089-EC26-4F29-BDA3-D83F3E03FD93}"/>
          </ac:picMkLst>
        </pc:picChg>
        <pc:picChg chg="del mod ord">
          <ac:chgData name="Jonathan Loo" userId="d2d72d48b56f45d8" providerId="LiveId" clId="{B816A1F6-97B7-4ACD-A812-B0A1120B03B6}" dt="2020-11-24T14:36:13.672" v="39045" actId="478"/>
          <ac:picMkLst>
            <pc:docMk/>
            <pc:sldMk cId="1899910749" sldId="549"/>
            <ac:picMk id="450" creationId="{0534952C-449F-45DE-9C69-7BB6A40916C3}"/>
          </ac:picMkLst>
        </pc:picChg>
        <pc:picChg chg="mod">
          <ac:chgData name="Jonathan Loo" userId="d2d72d48b56f45d8" providerId="LiveId" clId="{B816A1F6-97B7-4ACD-A812-B0A1120B03B6}" dt="2020-11-24T14:36:25.237" v="39048" actId="1076"/>
          <ac:picMkLst>
            <pc:docMk/>
            <pc:sldMk cId="1899910749" sldId="549"/>
            <ac:picMk id="451" creationId="{E1E41DA6-A310-49CE-B2AB-119DFB808ADB}"/>
          </ac:picMkLst>
        </pc:picChg>
        <pc:picChg chg="mod ord">
          <ac:chgData name="Jonathan Loo" userId="d2d72d48b56f45d8" providerId="LiveId" clId="{B816A1F6-97B7-4ACD-A812-B0A1120B03B6}" dt="2020-11-25T10:14:32.104" v="43213" actId="962"/>
          <ac:picMkLst>
            <pc:docMk/>
            <pc:sldMk cId="1899910749" sldId="549"/>
            <ac:picMk id="453" creationId="{CB19BA01-1F88-4A4D-A3F9-66FD3ABFF436}"/>
          </ac:picMkLst>
        </pc:pic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11" creationId="{EC8936AB-675C-4833-8A54-92C990291EA9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24" creationId="{EAEBC1AC-FA5B-40D3-905C-ADA581807967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89" creationId="{EDD5D2E3-3429-41E3-87CC-A0DE532D4FF4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90" creationId="{89E9DD6B-C6B8-45F1-86E9-8D54B8A23A0D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91" creationId="{E05AA62F-39E5-410E-9620-6B51ACC0C0BE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92" creationId="{AC9FBF33-A002-4DBB-95A7-0247D2E94480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93" creationId="{4B14D580-FF9F-4CB0-9C3A-2DFB231AEA89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94" creationId="{77B0C9F3-D6A0-4F64-88C9-2067729A5543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95" creationId="{2033B7EB-E849-4F53-AB16-2221586FF9A7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96" creationId="{31E030E0-8A39-42D9-A5BC-F6E9A728E440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97" creationId="{EEAB9BBC-3536-44FA-B14F-8C6A807066C7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98" creationId="{F9DD0319-3F96-4727-B5B3-4894C08478A4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99" creationId="{5CD415C2-F213-452E-BB6B-E0C9D6AC1543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100" creationId="{79E91B82-9CBF-4E2B-B33E-3A44E064E5DC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101" creationId="{58FC4FDD-931F-4C18-8BB3-71BE54A4C9F9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102" creationId="{7ED18410-048E-405A-B6F9-63B1D9051B61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103" creationId="{A307067D-D051-42E4-811D-32AE80C71B22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104" creationId="{3AFDB5DB-3D4F-4B45-95EA-2F377BE0DEE5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105" creationId="{820BFE89-596A-4FEE-8E2F-6F8838FBC1EC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106" creationId="{3BE12F1B-304D-411C-947C-9B767630F6E4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107" creationId="{DBA40925-98B6-48C4-9098-53FF0444F98D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108" creationId="{1DA8C657-2829-4229-B23E-298E0167B03B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109" creationId="{6C9DDDD9-6CA6-461A-806A-63967A9AD621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110" creationId="{B91DE946-D99E-477A-8A54-02D37159BE31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111" creationId="{567E7A94-E335-4D06-87AF-8BB698869165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112" creationId="{92A03EA0-8701-4CC0-B45A-0AC7EDABEFAB}"/>
          </ac:cxnSpMkLst>
        </pc:cxnChg>
        <pc:cxnChg chg="mod">
          <ac:chgData name="Jonathan Loo" userId="d2d72d48b56f45d8" providerId="LiveId" clId="{B816A1F6-97B7-4ACD-A812-B0A1120B03B6}" dt="2020-11-23T16:51:18.845" v="25553"/>
          <ac:cxnSpMkLst>
            <pc:docMk/>
            <pc:sldMk cId="1899910749" sldId="549"/>
            <ac:cxnSpMk id="113" creationId="{CAF27D45-6244-47D2-A959-610D35DE3086}"/>
          </ac:cxnSpMkLst>
        </pc:cxnChg>
        <pc:cxnChg chg="add del mod">
          <ac:chgData name="Jonathan Loo" userId="d2d72d48b56f45d8" providerId="LiveId" clId="{B816A1F6-97B7-4ACD-A812-B0A1120B03B6}" dt="2020-11-23T20:15:46.430" v="27574"/>
          <ac:cxnSpMkLst>
            <pc:docMk/>
            <pc:sldMk cId="1899910749" sldId="549"/>
            <ac:cxnSpMk id="169" creationId="{00E0CAEF-7B3B-4BFE-AAF8-5C1CB1EF475F}"/>
          </ac:cxnSpMkLst>
        </pc:cxnChg>
        <pc:cxnChg chg="add del mod">
          <ac:chgData name="Jonathan Loo" userId="d2d72d48b56f45d8" providerId="LiveId" clId="{B816A1F6-97B7-4ACD-A812-B0A1120B03B6}" dt="2020-11-23T20:15:46.430" v="27574"/>
          <ac:cxnSpMkLst>
            <pc:docMk/>
            <pc:sldMk cId="1899910749" sldId="549"/>
            <ac:cxnSpMk id="170" creationId="{48608B99-EDC9-4686-A0BB-906A39F2155C}"/>
          </ac:cxnSpMkLst>
        </pc:cxnChg>
        <pc:cxnChg chg="add del mod">
          <ac:chgData name="Jonathan Loo" userId="d2d72d48b56f45d8" providerId="LiveId" clId="{B816A1F6-97B7-4ACD-A812-B0A1120B03B6}" dt="2020-11-23T20:15:46.430" v="27574"/>
          <ac:cxnSpMkLst>
            <pc:docMk/>
            <pc:sldMk cId="1899910749" sldId="549"/>
            <ac:cxnSpMk id="171" creationId="{88054BEF-C12F-41A4-A169-952D5D30C3B4}"/>
          </ac:cxnSpMkLst>
        </pc:cxnChg>
        <pc:cxnChg chg="add del mod">
          <ac:chgData name="Jonathan Loo" userId="d2d72d48b56f45d8" providerId="LiveId" clId="{B816A1F6-97B7-4ACD-A812-B0A1120B03B6}" dt="2020-11-23T20:15:46.430" v="27574"/>
          <ac:cxnSpMkLst>
            <pc:docMk/>
            <pc:sldMk cId="1899910749" sldId="549"/>
            <ac:cxnSpMk id="172" creationId="{072DC082-7C1A-4902-B965-E60441854FA1}"/>
          </ac:cxnSpMkLst>
        </pc:cxnChg>
        <pc:cxnChg chg="add del mod">
          <ac:chgData name="Jonathan Loo" userId="d2d72d48b56f45d8" providerId="LiveId" clId="{B816A1F6-97B7-4ACD-A812-B0A1120B03B6}" dt="2020-11-23T20:15:46.430" v="27574"/>
          <ac:cxnSpMkLst>
            <pc:docMk/>
            <pc:sldMk cId="1899910749" sldId="549"/>
            <ac:cxnSpMk id="173" creationId="{DE7DD3FA-B7E2-4E52-B838-4E23DA85F3CD}"/>
          </ac:cxnSpMkLst>
        </pc:cxnChg>
        <pc:cxnChg chg="add del mod">
          <ac:chgData name="Jonathan Loo" userId="d2d72d48b56f45d8" providerId="LiveId" clId="{B816A1F6-97B7-4ACD-A812-B0A1120B03B6}" dt="2020-11-23T20:15:46.430" v="27574"/>
          <ac:cxnSpMkLst>
            <pc:docMk/>
            <pc:sldMk cId="1899910749" sldId="549"/>
            <ac:cxnSpMk id="174" creationId="{C7C3E9A9-3917-4F61-AF5D-B43553BBC280}"/>
          </ac:cxnSpMkLst>
        </pc:cxnChg>
        <pc:cxnChg chg="add del mod">
          <ac:chgData name="Jonathan Loo" userId="d2d72d48b56f45d8" providerId="LiveId" clId="{B816A1F6-97B7-4ACD-A812-B0A1120B03B6}" dt="2020-11-23T20:15:46.430" v="27574"/>
          <ac:cxnSpMkLst>
            <pc:docMk/>
            <pc:sldMk cId="1899910749" sldId="549"/>
            <ac:cxnSpMk id="175" creationId="{66A2C6A8-7D63-4D2F-94C9-2F717FC15DBE}"/>
          </ac:cxnSpMkLst>
        </pc:cxnChg>
        <pc:cxnChg chg="add del mod">
          <ac:chgData name="Jonathan Loo" userId="d2d72d48b56f45d8" providerId="LiveId" clId="{B816A1F6-97B7-4ACD-A812-B0A1120B03B6}" dt="2020-11-24T09:24:42.719" v="28701" actId="478"/>
          <ac:cxnSpMkLst>
            <pc:docMk/>
            <pc:sldMk cId="1899910749" sldId="549"/>
            <ac:cxnSpMk id="234" creationId="{A7400A47-955F-40EE-881F-F380B0C9AD2B}"/>
          </ac:cxnSpMkLst>
        </pc:cxnChg>
        <pc:cxnChg chg="add del mod">
          <ac:chgData name="Jonathan Loo" userId="d2d72d48b56f45d8" providerId="LiveId" clId="{B816A1F6-97B7-4ACD-A812-B0A1120B03B6}" dt="2020-11-24T09:24:42.719" v="28701" actId="478"/>
          <ac:cxnSpMkLst>
            <pc:docMk/>
            <pc:sldMk cId="1899910749" sldId="549"/>
            <ac:cxnSpMk id="235" creationId="{54BBD16F-7712-4116-B307-0744902B2549}"/>
          </ac:cxnSpMkLst>
        </pc:cxnChg>
        <pc:cxnChg chg="add del mod">
          <ac:chgData name="Jonathan Loo" userId="d2d72d48b56f45d8" providerId="LiveId" clId="{B816A1F6-97B7-4ACD-A812-B0A1120B03B6}" dt="2020-11-24T09:24:42.719" v="28701" actId="478"/>
          <ac:cxnSpMkLst>
            <pc:docMk/>
            <pc:sldMk cId="1899910749" sldId="549"/>
            <ac:cxnSpMk id="236" creationId="{9DCC6141-AA33-4A10-9BA7-898F3DE14522}"/>
          </ac:cxnSpMkLst>
        </pc:cxnChg>
        <pc:cxnChg chg="add del mod">
          <ac:chgData name="Jonathan Loo" userId="d2d72d48b56f45d8" providerId="LiveId" clId="{B816A1F6-97B7-4ACD-A812-B0A1120B03B6}" dt="2020-11-24T09:24:42.719" v="28701" actId="478"/>
          <ac:cxnSpMkLst>
            <pc:docMk/>
            <pc:sldMk cId="1899910749" sldId="549"/>
            <ac:cxnSpMk id="237" creationId="{675E78E6-2629-40D1-8FE0-7BCCD011266C}"/>
          </ac:cxnSpMkLst>
        </pc:cxnChg>
        <pc:cxnChg chg="add del mod">
          <ac:chgData name="Jonathan Loo" userId="d2d72d48b56f45d8" providerId="LiveId" clId="{B816A1F6-97B7-4ACD-A812-B0A1120B03B6}" dt="2020-11-24T09:24:42.719" v="28701" actId="478"/>
          <ac:cxnSpMkLst>
            <pc:docMk/>
            <pc:sldMk cId="1899910749" sldId="549"/>
            <ac:cxnSpMk id="238" creationId="{B5F1E668-340A-4687-8A74-37DFCD6A2DB0}"/>
          </ac:cxnSpMkLst>
        </pc:cxnChg>
        <pc:cxnChg chg="add del mod">
          <ac:chgData name="Jonathan Loo" userId="d2d72d48b56f45d8" providerId="LiveId" clId="{B816A1F6-97B7-4ACD-A812-B0A1120B03B6}" dt="2020-11-24T09:24:42.719" v="28701" actId="478"/>
          <ac:cxnSpMkLst>
            <pc:docMk/>
            <pc:sldMk cId="1899910749" sldId="549"/>
            <ac:cxnSpMk id="239" creationId="{245C734B-567B-47EF-B41E-7A14B493B310}"/>
          </ac:cxnSpMkLst>
        </pc:cxnChg>
        <pc:cxnChg chg="add del mod">
          <ac:chgData name="Jonathan Loo" userId="d2d72d48b56f45d8" providerId="LiveId" clId="{B816A1F6-97B7-4ACD-A812-B0A1120B03B6}" dt="2020-11-24T09:24:42.719" v="28701" actId="478"/>
          <ac:cxnSpMkLst>
            <pc:docMk/>
            <pc:sldMk cId="1899910749" sldId="549"/>
            <ac:cxnSpMk id="240" creationId="{A9F247FA-8D09-44B6-AF9E-A402E71B1713}"/>
          </ac:cxnSpMkLst>
        </pc:cxnChg>
        <pc:cxnChg chg="add del mod">
          <ac:chgData name="Jonathan Loo" userId="d2d72d48b56f45d8" providerId="LiveId" clId="{B816A1F6-97B7-4ACD-A812-B0A1120B03B6}" dt="2020-11-24T09:24:42.719" v="28701" actId="478"/>
          <ac:cxnSpMkLst>
            <pc:docMk/>
            <pc:sldMk cId="1899910749" sldId="549"/>
            <ac:cxnSpMk id="241" creationId="{2DF0514D-83F7-46B0-9E91-18AE6DD75D65}"/>
          </ac:cxnSpMkLst>
        </pc:cxnChg>
        <pc:cxnChg chg="add del mod">
          <ac:chgData name="Jonathan Loo" userId="d2d72d48b56f45d8" providerId="LiveId" clId="{B816A1F6-97B7-4ACD-A812-B0A1120B03B6}" dt="2020-11-24T09:24:42.719" v="28701" actId="478"/>
          <ac:cxnSpMkLst>
            <pc:docMk/>
            <pc:sldMk cId="1899910749" sldId="549"/>
            <ac:cxnSpMk id="242" creationId="{69C6F848-5EAF-47CF-83D6-EDF834427C3B}"/>
          </ac:cxnSpMkLst>
        </pc:cxnChg>
        <pc:cxnChg chg="add del mod">
          <ac:chgData name="Jonathan Loo" userId="d2d72d48b56f45d8" providerId="LiveId" clId="{B816A1F6-97B7-4ACD-A812-B0A1120B03B6}" dt="2020-11-24T09:24:42.719" v="28701" actId="478"/>
          <ac:cxnSpMkLst>
            <pc:docMk/>
            <pc:sldMk cId="1899910749" sldId="549"/>
            <ac:cxnSpMk id="243" creationId="{8782721B-40C6-44D7-B92A-A73351940807}"/>
          </ac:cxnSpMkLst>
        </pc:cxnChg>
        <pc:cxnChg chg="add del mod">
          <ac:chgData name="Jonathan Loo" userId="d2d72d48b56f45d8" providerId="LiveId" clId="{B816A1F6-97B7-4ACD-A812-B0A1120B03B6}" dt="2020-11-24T09:24:42.719" v="28701" actId="478"/>
          <ac:cxnSpMkLst>
            <pc:docMk/>
            <pc:sldMk cId="1899910749" sldId="549"/>
            <ac:cxnSpMk id="244" creationId="{9988ACB7-126C-4531-9F72-1982FF892164}"/>
          </ac:cxnSpMkLst>
        </pc:cxnChg>
        <pc:cxnChg chg="add del mod">
          <ac:chgData name="Jonathan Loo" userId="d2d72d48b56f45d8" providerId="LiveId" clId="{B816A1F6-97B7-4ACD-A812-B0A1120B03B6}" dt="2020-11-24T09:24:42.719" v="28701" actId="478"/>
          <ac:cxnSpMkLst>
            <pc:docMk/>
            <pc:sldMk cId="1899910749" sldId="549"/>
            <ac:cxnSpMk id="245" creationId="{6E13EC70-374C-4CFE-96B1-060855C0A3E2}"/>
          </ac:cxnSpMkLst>
        </pc:cxnChg>
        <pc:cxnChg chg="add del mod">
          <ac:chgData name="Jonathan Loo" userId="d2d72d48b56f45d8" providerId="LiveId" clId="{B816A1F6-97B7-4ACD-A812-B0A1120B03B6}" dt="2020-11-24T09:24:42.719" v="28701" actId="478"/>
          <ac:cxnSpMkLst>
            <pc:docMk/>
            <pc:sldMk cId="1899910749" sldId="549"/>
            <ac:cxnSpMk id="246" creationId="{BFC5FFB2-A0B6-4DB6-8229-B713FF666B27}"/>
          </ac:cxnSpMkLst>
        </pc:cxnChg>
        <pc:cxnChg chg="add del mod">
          <ac:chgData name="Jonathan Loo" userId="d2d72d48b56f45d8" providerId="LiveId" clId="{B816A1F6-97B7-4ACD-A812-B0A1120B03B6}" dt="2020-11-24T09:24:42.719" v="28701" actId="478"/>
          <ac:cxnSpMkLst>
            <pc:docMk/>
            <pc:sldMk cId="1899910749" sldId="549"/>
            <ac:cxnSpMk id="247" creationId="{35D7F83C-664D-490F-B6F9-627FB6E21435}"/>
          </ac:cxnSpMkLst>
        </pc:cxnChg>
        <pc:cxnChg chg="add del mod">
          <ac:chgData name="Jonathan Loo" userId="d2d72d48b56f45d8" providerId="LiveId" clId="{B816A1F6-97B7-4ACD-A812-B0A1120B03B6}" dt="2020-11-24T09:24:42.719" v="28701" actId="478"/>
          <ac:cxnSpMkLst>
            <pc:docMk/>
            <pc:sldMk cId="1899910749" sldId="549"/>
            <ac:cxnSpMk id="252" creationId="{6937F6E6-098E-4D38-B060-2DE1D7366C58}"/>
          </ac:cxnSpMkLst>
        </pc:cxnChg>
        <pc:cxnChg chg="add del mod">
          <ac:chgData name="Jonathan Loo" userId="d2d72d48b56f45d8" providerId="LiveId" clId="{B816A1F6-97B7-4ACD-A812-B0A1120B03B6}" dt="2020-11-24T09:55:54.493" v="29418" actId="478"/>
          <ac:cxnSpMkLst>
            <pc:docMk/>
            <pc:sldMk cId="1899910749" sldId="549"/>
            <ac:cxnSpMk id="253" creationId="{AE2C0BF9-C540-402F-8C72-BF11C9484B2B}"/>
          </ac:cxnSpMkLst>
        </pc:cxnChg>
        <pc:cxnChg chg="add del mod">
          <ac:chgData name="Jonathan Loo" userId="d2d72d48b56f45d8" providerId="LiveId" clId="{B816A1F6-97B7-4ACD-A812-B0A1120B03B6}" dt="2020-11-24T09:55:54.493" v="29418" actId="478"/>
          <ac:cxnSpMkLst>
            <pc:docMk/>
            <pc:sldMk cId="1899910749" sldId="549"/>
            <ac:cxnSpMk id="254" creationId="{557B33AC-FB45-4DA3-874F-080E71E668DF}"/>
          </ac:cxnSpMkLst>
        </pc:cxnChg>
        <pc:cxnChg chg="add del mod">
          <ac:chgData name="Jonathan Loo" userId="d2d72d48b56f45d8" providerId="LiveId" clId="{B816A1F6-97B7-4ACD-A812-B0A1120B03B6}" dt="2020-11-24T09:55:54.493" v="29418" actId="478"/>
          <ac:cxnSpMkLst>
            <pc:docMk/>
            <pc:sldMk cId="1899910749" sldId="549"/>
            <ac:cxnSpMk id="255" creationId="{5864D429-F562-4E99-A15D-1D7A29ADB091}"/>
          </ac:cxnSpMkLst>
        </pc:cxnChg>
        <pc:cxnChg chg="add del mod">
          <ac:chgData name="Jonathan Loo" userId="d2d72d48b56f45d8" providerId="LiveId" clId="{B816A1F6-97B7-4ACD-A812-B0A1120B03B6}" dt="2020-11-24T09:24:42.719" v="28701" actId="478"/>
          <ac:cxnSpMkLst>
            <pc:docMk/>
            <pc:sldMk cId="1899910749" sldId="549"/>
            <ac:cxnSpMk id="260" creationId="{883630C8-36BF-46A9-ACE9-D6A7C85AB2B2}"/>
          </ac:cxnSpMkLst>
        </pc:cxnChg>
        <pc:cxnChg chg="add del mod">
          <ac:chgData name="Jonathan Loo" userId="d2d72d48b56f45d8" providerId="LiveId" clId="{B816A1F6-97B7-4ACD-A812-B0A1120B03B6}" dt="2020-11-24T09:24:42.719" v="28701" actId="478"/>
          <ac:cxnSpMkLst>
            <pc:docMk/>
            <pc:sldMk cId="1899910749" sldId="549"/>
            <ac:cxnSpMk id="261" creationId="{B9567203-685C-4DA1-90FE-C55B53F915F8}"/>
          </ac:cxnSpMkLst>
        </pc:cxnChg>
        <pc:cxnChg chg="add del mod">
          <ac:chgData name="Jonathan Loo" userId="d2d72d48b56f45d8" providerId="LiveId" clId="{B816A1F6-97B7-4ACD-A812-B0A1120B03B6}" dt="2020-11-24T09:55:54.493" v="29418" actId="478"/>
          <ac:cxnSpMkLst>
            <pc:docMk/>
            <pc:sldMk cId="1899910749" sldId="549"/>
            <ac:cxnSpMk id="262" creationId="{9C740A3C-0119-4CB1-90E4-6DEA46C3283D}"/>
          </ac:cxnSpMkLst>
        </pc:cxnChg>
        <pc:cxnChg chg="add del mod">
          <ac:chgData name="Jonathan Loo" userId="d2d72d48b56f45d8" providerId="LiveId" clId="{B816A1F6-97B7-4ACD-A812-B0A1120B03B6}" dt="2020-11-24T09:55:54.493" v="29418" actId="478"/>
          <ac:cxnSpMkLst>
            <pc:docMk/>
            <pc:sldMk cId="1899910749" sldId="549"/>
            <ac:cxnSpMk id="263" creationId="{89976AC9-B76B-484D-A853-F8E5D35307B8}"/>
          </ac:cxnSpMkLst>
        </pc:cxnChg>
        <pc:cxnChg chg="add del mod">
          <ac:chgData name="Jonathan Loo" userId="d2d72d48b56f45d8" providerId="LiveId" clId="{B816A1F6-97B7-4ACD-A812-B0A1120B03B6}" dt="2020-11-24T09:55:54.493" v="29418" actId="478"/>
          <ac:cxnSpMkLst>
            <pc:docMk/>
            <pc:sldMk cId="1899910749" sldId="549"/>
            <ac:cxnSpMk id="264" creationId="{AF5D5847-0B8C-4459-8AAF-4DE9251D3A83}"/>
          </ac:cxnSpMkLst>
        </pc:cxnChg>
        <pc:cxnChg chg="add del mod">
          <ac:chgData name="Jonathan Loo" userId="d2d72d48b56f45d8" providerId="LiveId" clId="{B816A1F6-97B7-4ACD-A812-B0A1120B03B6}" dt="2020-11-24T09:55:54.493" v="29418" actId="478"/>
          <ac:cxnSpMkLst>
            <pc:docMk/>
            <pc:sldMk cId="1899910749" sldId="549"/>
            <ac:cxnSpMk id="265" creationId="{FD4894BE-931F-40C0-BA59-539E25ADB3CE}"/>
          </ac:cxnSpMkLst>
        </pc:cxnChg>
        <pc:cxnChg chg="add del mod">
          <ac:chgData name="Jonathan Loo" userId="d2d72d48b56f45d8" providerId="LiveId" clId="{B816A1F6-97B7-4ACD-A812-B0A1120B03B6}" dt="2020-11-24T09:58:37.434" v="29462" actId="478"/>
          <ac:cxnSpMkLst>
            <pc:docMk/>
            <pc:sldMk cId="1899910749" sldId="549"/>
            <ac:cxnSpMk id="301" creationId="{D5D54154-B1CC-47EA-9265-42A1EABEF59C}"/>
          </ac:cxnSpMkLst>
        </pc:cxnChg>
        <pc:cxnChg chg="add del mod">
          <ac:chgData name="Jonathan Loo" userId="d2d72d48b56f45d8" providerId="LiveId" clId="{B816A1F6-97B7-4ACD-A812-B0A1120B03B6}" dt="2020-11-24T09:58:35.324" v="29461" actId="478"/>
          <ac:cxnSpMkLst>
            <pc:docMk/>
            <pc:sldMk cId="1899910749" sldId="549"/>
            <ac:cxnSpMk id="302" creationId="{31B4BE50-B25F-413F-998D-6675E469B23C}"/>
          </ac:cxnSpMkLst>
        </pc:cxnChg>
        <pc:cxnChg chg="add del mod">
          <ac:chgData name="Jonathan Loo" userId="d2d72d48b56f45d8" providerId="LiveId" clId="{B816A1F6-97B7-4ACD-A812-B0A1120B03B6}" dt="2020-11-24T09:58:33.747" v="29460" actId="478"/>
          <ac:cxnSpMkLst>
            <pc:docMk/>
            <pc:sldMk cId="1899910749" sldId="549"/>
            <ac:cxnSpMk id="303" creationId="{F83EB3A2-9069-460D-B44D-14D5298C4701}"/>
          </ac:cxnSpMkLst>
        </pc:cxnChg>
        <pc:cxnChg chg="add del mod">
          <ac:chgData name="Jonathan Loo" userId="d2d72d48b56f45d8" providerId="LiveId" clId="{B816A1F6-97B7-4ACD-A812-B0A1120B03B6}" dt="2020-11-24T09:59:23.981" v="29549" actId="478"/>
          <ac:cxnSpMkLst>
            <pc:docMk/>
            <pc:sldMk cId="1899910749" sldId="549"/>
            <ac:cxnSpMk id="304" creationId="{83CAB9CA-DBD8-498D-9125-743FAC800C87}"/>
          </ac:cxnSpMkLst>
        </pc:cxnChg>
        <pc:cxnChg chg="add del mod">
          <ac:chgData name="Jonathan Loo" userId="d2d72d48b56f45d8" providerId="LiveId" clId="{B816A1F6-97B7-4ACD-A812-B0A1120B03B6}" dt="2020-11-24T09:59:23.981" v="29549" actId="478"/>
          <ac:cxnSpMkLst>
            <pc:docMk/>
            <pc:sldMk cId="1899910749" sldId="549"/>
            <ac:cxnSpMk id="305" creationId="{9EBC133D-D3B5-4071-9942-58139CEADB32}"/>
          </ac:cxnSpMkLst>
        </pc:cxnChg>
        <pc:cxnChg chg="add del mod">
          <ac:chgData name="Jonathan Loo" userId="d2d72d48b56f45d8" providerId="LiveId" clId="{B816A1F6-97B7-4ACD-A812-B0A1120B03B6}" dt="2020-11-24T09:59:23.981" v="29549" actId="478"/>
          <ac:cxnSpMkLst>
            <pc:docMk/>
            <pc:sldMk cId="1899910749" sldId="549"/>
            <ac:cxnSpMk id="306" creationId="{877048B6-1631-4EFE-8CE6-CF12A8FDB31A}"/>
          </ac:cxnSpMkLst>
        </pc:cxnChg>
        <pc:cxnChg chg="add del mod">
          <ac:chgData name="Jonathan Loo" userId="d2d72d48b56f45d8" providerId="LiveId" clId="{B816A1F6-97B7-4ACD-A812-B0A1120B03B6}" dt="2020-11-24T09:59:23.981" v="29549" actId="478"/>
          <ac:cxnSpMkLst>
            <pc:docMk/>
            <pc:sldMk cId="1899910749" sldId="549"/>
            <ac:cxnSpMk id="307" creationId="{56819EC9-CD79-450D-B45F-FDA15B75F061}"/>
          </ac:cxnSpMkLst>
        </pc:cxnChg>
        <pc:cxnChg chg="add del mod">
          <ac:chgData name="Jonathan Loo" userId="d2d72d48b56f45d8" providerId="LiveId" clId="{B816A1F6-97B7-4ACD-A812-B0A1120B03B6}" dt="2020-11-24T10:17:41.516" v="30098" actId="478"/>
          <ac:cxnSpMkLst>
            <pc:docMk/>
            <pc:sldMk cId="1899910749" sldId="549"/>
            <ac:cxnSpMk id="354" creationId="{76AD3387-331B-46A1-ADEA-E63C45FEE1EE}"/>
          </ac:cxnSpMkLst>
        </pc:cxnChg>
        <pc:cxnChg chg="add del mod">
          <ac:chgData name="Jonathan Loo" userId="d2d72d48b56f45d8" providerId="LiveId" clId="{B816A1F6-97B7-4ACD-A812-B0A1120B03B6}" dt="2020-11-24T10:17:41.516" v="30098" actId="478"/>
          <ac:cxnSpMkLst>
            <pc:docMk/>
            <pc:sldMk cId="1899910749" sldId="549"/>
            <ac:cxnSpMk id="355" creationId="{29F8D5BB-9E91-4853-A162-2019A1B1C178}"/>
          </ac:cxnSpMkLst>
        </pc:cxnChg>
        <pc:cxnChg chg="add del mod">
          <ac:chgData name="Jonathan Loo" userId="d2d72d48b56f45d8" providerId="LiveId" clId="{B816A1F6-97B7-4ACD-A812-B0A1120B03B6}" dt="2020-11-24T10:17:41.516" v="30098" actId="478"/>
          <ac:cxnSpMkLst>
            <pc:docMk/>
            <pc:sldMk cId="1899910749" sldId="549"/>
            <ac:cxnSpMk id="356" creationId="{A0F90046-E167-489F-962E-7B771F565941}"/>
          </ac:cxnSpMkLst>
        </pc:cxnChg>
        <pc:cxnChg chg="add del mod">
          <ac:chgData name="Jonathan Loo" userId="d2d72d48b56f45d8" providerId="LiveId" clId="{B816A1F6-97B7-4ACD-A812-B0A1120B03B6}" dt="2020-11-24T10:17:41.516" v="30098" actId="478"/>
          <ac:cxnSpMkLst>
            <pc:docMk/>
            <pc:sldMk cId="1899910749" sldId="549"/>
            <ac:cxnSpMk id="357" creationId="{704F48E8-1443-46D4-92BF-2C2D5AAA2DA6}"/>
          </ac:cxnSpMkLst>
        </pc:cxnChg>
        <pc:cxnChg chg="add del mod">
          <ac:chgData name="Jonathan Loo" userId="d2d72d48b56f45d8" providerId="LiveId" clId="{B816A1F6-97B7-4ACD-A812-B0A1120B03B6}" dt="2020-11-24T14:36:13.672" v="39045" actId="478"/>
          <ac:cxnSpMkLst>
            <pc:docMk/>
            <pc:sldMk cId="1899910749" sldId="549"/>
            <ac:cxnSpMk id="393" creationId="{A4500007-42DC-4758-955D-7EF1BB48EB6B}"/>
          </ac:cxnSpMkLst>
        </pc:cxnChg>
        <pc:cxnChg chg="add del mod">
          <ac:chgData name="Jonathan Loo" userId="d2d72d48b56f45d8" providerId="LiveId" clId="{B816A1F6-97B7-4ACD-A812-B0A1120B03B6}" dt="2020-11-24T14:36:13.672" v="39045" actId="478"/>
          <ac:cxnSpMkLst>
            <pc:docMk/>
            <pc:sldMk cId="1899910749" sldId="549"/>
            <ac:cxnSpMk id="394" creationId="{5D66AFEF-1B2D-4201-9764-E843A4FF8295}"/>
          </ac:cxnSpMkLst>
        </pc:cxnChg>
        <pc:cxnChg chg="add del mod">
          <ac:chgData name="Jonathan Loo" userId="d2d72d48b56f45d8" providerId="LiveId" clId="{B816A1F6-97B7-4ACD-A812-B0A1120B03B6}" dt="2020-11-24T14:36:13.672" v="39045" actId="478"/>
          <ac:cxnSpMkLst>
            <pc:docMk/>
            <pc:sldMk cId="1899910749" sldId="549"/>
            <ac:cxnSpMk id="395" creationId="{5CB2BBF7-A7E8-4CD2-98B6-F06BA170292D}"/>
          </ac:cxnSpMkLst>
        </pc:cxnChg>
        <pc:cxnChg chg="add del mod">
          <ac:chgData name="Jonathan Loo" userId="d2d72d48b56f45d8" providerId="LiveId" clId="{B816A1F6-97B7-4ACD-A812-B0A1120B03B6}" dt="2020-11-24T14:36:13.672" v="39045" actId="478"/>
          <ac:cxnSpMkLst>
            <pc:docMk/>
            <pc:sldMk cId="1899910749" sldId="549"/>
            <ac:cxnSpMk id="396" creationId="{0DE0688E-50A1-446B-9DB4-D3DDAA8E4C01}"/>
          </ac:cxnSpMkLst>
        </pc:cxnChg>
        <pc:cxnChg chg="add del mod">
          <ac:chgData name="Jonathan Loo" userId="d2d72d48b56f45d8" providerId="LiveId" clId="{B816A1F6-97B7-4ACD-A812-B0A1120B03B6}" dt="2020-11-24T12:31:31.212" v="36233"/>
          <ac:cxnSpMkLst>
            <pc:docMk/>
            <pc:sldMk cId="1899910749" sldId="549"/>
            <ac:cxnSpMk id="423" creationId="{D27884F6-F447-4CFF-B6C3-6FDDFCE61F6C}"/>
          </ac:cxnSpMkLst>
        </pc:cxnChg>
      </pc:sldChg>
      <pc:sldChg chg="addSp delSp modSp add del mod">
        <pc:chgData name="Jonathan Loo" userId="d2d72d48b56f45d8" providerId="LiveId" clId="{B816A1F6-97B7-4ACD-A812-B0A1120B03B6}" dt="2020-11-24T11:05:13.944" v="32553" actId="47"/>
        <pc:sldMkLst>
          <pc:docMk/>
          <pc:sldMk cId="141741448" sldId="550"/>
        </pc:sldMkLst>
        <pc:spChg chg="mod">
          <ac:chgData name="Jonathan Loo" userId="d2d72d48b56f45d8" providerId="LiveId" clId="{B816A1F6-97B7-4ACD-A812-B0A1120B03B6}" dt="2020-11-24T10:58:40.841" v="32359" actId="6549"/>
          <ac:spMkLst>
            <pc:docMk/>
            <pc:sldMk cId="141741448" sldId="550"/>
            <ac:spMk id="4" creationId="{4F653C1C-F504-4587-8674-DB30D99E38B7}"/>
          </ac:spMkLst>
        </pc:spChg>
        <pc:spChg chg="add del mod ord">
          <ac:chgData name="Jonathan Loo" userId="d2d72d48b56f45d8" providerId="LiveId" clId="{B816A1F6-97B7-4ACD-A812-B0A1120B03B6}" dt="2020-11-24T10:02:18.424" v="29662" actId="478"/>
          <ac:spMkLst>
            <pc:docMk/>
            <pc:sldMk cId="141741448" sldId="550"/>
            <ac:spMk id="57" creationId="{009A23E0-924B-4924-9E7C-9A877EDC7587}"/>
          </ac:spMkLst>
        </pc:spChg>
        <pc:spChg chg="add del mod ord">
          <ac:chgData name="Jonathan Loo" userId="d2d72d48b56f45d8" providerId="LiveId" clId="{B816A1F6-97B7-4ACD-A812-B0A1120B03B6}" dt="2020-11-24T10:02:20.040" v="29663" actId="478"/>
          <ac:spMkLst>
            <pc:docMk/>
            <pc:sldMk cId="141741448" sldId="550"/>
            <ac:spMk id="58" creationId="{3B5F6B60-CB61-48D7-A645-4CC380CAF697}"/>
          </ac:spMkLst>
        </pc:spChg>
        <pc:spChg chg="add mod">
          <ac:chgData name="Jonathan Loo" userId="d2d72d48b56f45d8" providerId="LiveId" clId="{B816A1F6-97B7-4ACD-A812-B0A1120B03B6}" dt="2020-11-24T10:11:03.194" v="29954" actId="14100"/>
          <ac:spMkLst>
            <pc:docMk/>
            <pc:sldMk cId="141741448" sldId="550"/>
            <ac:spMk id="60" creationId="{E32CEFD0-76AF-4517-8433-27F079DFAD71}"/>
          </ac:spMkLst>
        </pc:spChg>
        <pc:spChg chg="add del mod">
          <ac:chgData name="Jonathan Loo" userId="d2d72d48b56f45d8" providerId="LiveId" clId="{B816A1F6-97B7-4ACD-A812-B0A1120B03B6}" dt="2020-11-24T09:55:23.158" v="29417" actId="478"/>
          <ac:spMkLst>
            <pc:docMk/>
            <pc:sldMk cId="141741448" sldId="550"/>
            <ac:spMk id="67" creationId="{1CF5B972-0607-4788-95E8-590E3650ECCE}"/>
          </ac:spMkLst>
        </pc:spChg>
        <pc:spChg chg="add mod">
          <ac:chgData name="Jonathan Loo" userId="d2d72d48b56f45d8" providerId="LiveId" clId="{B816A1F6-97B7-4ACD-A812-B0A1120B03B6}" dt="2020-11-24T10:13:59.945" v="29992" actId="255"/>
          <ac:spMkLst>
            <pc:docMk/>
            <pc:sldMk cId="141741448" sldId="550"/>
            <ac:spMk id="70" creationId="{6B2762A1-4E9F-4D07-8DE2-69FB1B5CF2EC}"/>
          </ac:spMkLst>
        </pc:spChg>
        <pc:spChg chg="del">
          <ac:chgData name="Jonathan Loo" userId="d2d72d48b56f45d8" providerId="LiveId" clId="{B816A1F6-97B7-4ACD-A812-B0A1120B03B6}" dt="2020-11-24T09:31:03.051" v="28993" actId="478"/>
          <ac:spMkLst>
            <pc:docMk/>
            <pc:sldMk cId="141741448" sldId="550"/>
            <ac:spMk id="305" creationId="{38D64CC8-C9B4-478C-9B85-5A4F8109F5DB}"/>
          </ac:spMkLst>
        </pc:spChg>
        <pc:spChg chg="mod">
          <ac:chgData name="Jonathan Loo" userId="d2d72d48b56f45d8" providerId="LiveId" clId="{B816A1F6-97B7-4ACD-A812-B0A1120B03B6}" dt="2020-11-24T09:37:02.810" v="29289" actId="1037"/>
          <ac:spMkLst>
            <pc:docMk/>
            <pc:sldMk cId="141741448" sldId="550"/>
            <ac:spMk id="336" creationId="{D2A252C9-5F67-466A-81BF-8042C4C70CEA}"/>
          </ac:spMkLst>
        </pc:spChg>
        <pc:spChg chg="add del">
          <ac:chgData name="Jonathan Loo" userId="d2d72d48b56f45d8" providerId="LiveId" clId="{B816A1F6-97B7-4ACD-A812-B0A1120B03B6}" dt="2020-11-24T09:21:04.734" v="28581" actId="478"/>
          <ac:spMkLst>
            <pc:docMk/>
            <pc:sldMk cId="141741448" sldId="550"/>
            <ac:spMk id="377" creationId="{E121F268-25FB-43C2-B363-7E52B23DD8EC}"/>
          </ac:spMkLst>
        </pc:spChg>
        <pc:spChg chg="del">
          <ac:chgData name="Jonathan Loo" userId="d2d72d48b56f45d8" providerId="LiveId" clId="{B816A1F6-97B7-4ACD-A812-B0A1120B03B6}" dt="2020-11-24T09:30:39.525" v="28985" actId="478"/>
          <ac:spMkLst>
            <pc:docMk/>
            <pc:sldMk cId="141741448" sldId="550"/>
            <ac:spMk id="392" creationId="{26E4F62B-4F09-485D-AF60-D44AC96DA218}"/>
          </ac:spMkLst>
        </pc:spChg>
        <pc:spChg chg="del">
          <ac:chgData name="Jonathan Loo" userId="d2d72d48b56f45d8" providerId="LiveId" clId="{B816A1F6-97B7-4ACD-A812-B0A1120B03B6}" dt="2020-11-24T09:30:36.973" v="28983" actId="478"/>
          <ac:spMkLst>
            <pc:docMk/>
            <pc:sldMk cId="141741448" sldId="550"/>
            <ac:spMk id="407" creationId="{C770783C-2340-4370-8EDF-1FCAEF7343E6}"/>
          </ac:spMkLst>
        </pc:spChg>
        <pc:spChg chg="del">
          <ac:chgData name="Jonathan Loo" userId="d2d72d48b56f45d8" providerId="LiveId" clId="{B816A1F6-97B7-4ACD-A812-B0A1120B03B6}" dt="2020-11-24T09:30:38.010" v="28984" actId="478"/>
          <ac:spMkLst>
            <pc:docMk/>
            <pc:sldMk cId="141741448" sldId="550"/>
            <ac:spMk id="459" creationId="{13D90BD9-A623-4CBD-8404-586B5B80B5C0}"/>
          </ac:spMkLst>
        </pc:spChg>
        <pc:spChg chg="del">
          <ac:chgData name="Jonathan Loo" userId="d2d72d48b56f45d8" providerId="LiveId" clId="{B816A1F6-97B7-4ACD-A812-B0A1120B03B6}" dt="2020-11-24T09:30:42.115" v="28986" actId="478"/>
          <ac:spMkLst>
            <pc:docMk/>
            <pc:sldMk cId="141741448" sldId="550"/>
            <ac:spMk id="461" creationId="{B5C2566D-3705-4F91-89E1-4F2CA0CAAE58}"/>
          </ac:spMkLst>
        </pc:spChg>
        <pc:spChg chg="del mod">
          <ac:chgData name="Jonathan Loo" userId="d2d72d48b56f45d8" providerId="LiveId" clId="{B816A1F6-97B7-4ACD-A812-B0A1120B03B6}" dt="2020-11-24T10:12:11.611" v="29978" actId="478"/>
          <ac:spMkLst>
            <pc:docMk/>
            <pc:sldMk cId="141741448" sldId="550"/>
            <ac:spMk id="506" creationId="{B1C70A02-2AFD-4C2E-8D9D-A3604AE250B2}"/>
          </ac:spMkLst>
        </pc:spChg>
        <pc:spChg chg="mod">
          <ac:chgData name="Jonathan Loo" userId="d2d72d48b56f45d8" providerId="LiveId" clId="{B816A1F6-97B7-4ACD-A812-B0A1120B03B6}" dt="2020-11-24T10:13:59.945" v="29992" actId="255"/>
          <ac:spMkLst>
            <pc:docMk/>
            <pc:sldMk cId="141741448" sldId="550"/>
            <ac:spMk id="565" creationId="{C9E649A2-FC50-4258-9BD6-812D2E450415}"/>
          </ac:spMkLst>
        </pc:spChg>
        <pc:spChg chg="mod">
          <ac:chgData name="Jonathan Loo" userId="d2d72d48b56f45d8" providerId="LiveId" clId="{B816A1F6-97B7-4ACD-A812-B0A1120B03B6}" dt="2020-11-24T10:13:59.945" v="29992" actId="255"/>
          <ac:spMkLst>
            <pc:docMk/>
            <pc:sldMk cId="141741448" sldId="550"/>
            <ac:spMk id="567" creationId="{3F2DB013-6D52-42C4-8B2B-00D15C5A3210}"/>
          </ac:spMkLst>
        </pc:spChg>
        <pc:spChg chg="mod">
          <ac:chgData name="Jonathan Loo" userId="d2d72d48b56f45d8" providerId="LiveId" clId="{B816A1F6-97B7-4ACD-A812-B0A1120B03B6}" dt="2020-11-24T10:13:59.945" v="29992" actId="255"/>
          <ac:spMkLst>
            <pc:docMk/>
            <pc:sldMk cId="141741448" sldId="550"/>
            <ac:spMk id="573" creationId="{3F99C712-B628-4F6A-B4F8-DFC69BCF3831}"/>
          </ac:spMkLst>
        </pc:spChg>
        <pc:spChg chg="mod">
          <ac:chgData name="Jonathan Loo" userId="d2d72d48b56f45d8" providerId="LiveId" clId="{B816A1F6-97B7-4ACD-A812-B0A1120B03B6}" dt="2020-11-24T10:13:59.945" v="29992" actId="255"/>
          <ac:spMkLst>
            <pc:docMk/>
            <pc:sldMk cId="141741448" sldId="550"/>
            <ac:spMk id="575" creationId="{3D58ADE1-A314-45AF-AE54-D6F3E78C68BC}"/>
          </ac:spMkLst>
        </pc:spChg>
        <pc:spChg chg="mod">
          <ac:chgData name="Jonathan Loo" userId="d2d72d48b56f45d8" providerId="LiveId" clId="{B816A1F6-97B7-4ACD-A812-B0A1120B03B6}" dt="2020-11-24T09:37:02.810" v="29289" actId="1037"/>
          <ac:spMkLst>
            <pc:docMk/>
            <pc:sldMk cId="141741448" sldId="550"/>
            <ac:spMk id="646" creationId="{7358386D-0D91-4216-8B37-D5B88B933928}"/>
          </ac:spMkLst>
        </pc:spChg>
        <pc:picChg chg="mod ord">
          <ac:chgData name="Jonathan Loo" userId="d2d72d48b56f45d8" providerId="LiveId" clId="{B816A1F6-97B7-4ACD-A812-B0A1120B03B6}" dt="2020-11-24T09:37:02.810" v="29289" actId="1037"/>
          <ac:picMkLst>
            <pc:docMk/>
            <pc:sldMk cId="141741448" sldId="550"/>
            <ac:picMk id="6" creationId="{CEE60E97-A079-4C98-A9A9-9B2BD3FAA24A}"/>
          </ac:picMkLst>
        </pc:picChg>
        <pc:picChg chg="add del mod">
          <ac:chgData name="Jonathan Loo" userId="d2d72d48b56f45d8" providerId="LiveId" clId="{B816A1F6-97B7-4ACD-A812-B0A1120B03B6}" dt="2020-11-23T20:04:15.092" v="27119" actId="478"/>
          <ac:picMkLst>
            <pc:docMk/>
            <pc:sldMk cId="141741448" sldId="550"/>
            <ac:picMk id="50" creationId="{D020A896-6B72-4802-ABBF-8FAA3DB41CF1}"/>
          </ac:picMkLst>
        </pc:picChg>
        <pc:picChg chg="add del mod">
          <ac:chgData name="Jonathan Loo" userId="d2d72d48b56f45d8" providerId="LiveId" clId="{B816A1F6-97B7-4ACD-A812-B0A1120B03B6}" dt="2020-11-24T09:17:32.697" v="28512" actId="478"/>
          <ac:picMkLst>
            <pc:docMk/>
            <pc:sldMk cId="141741448" sldId="550"/>
            <ac:picMk id="51" creationId="{F410A213-0E0B-42D0-90AF-550C1C7808A4}"/>
          </ac:picMkLst>
        </pc:picChg>
        <pc:picChg chg="add del mod">
          <ac:chgData name="Jonathan Loo" userId="d2d72d48b56f45d8" providerId="LiveId" clId="{B816A1F6-97B7-4ACD-A812-B0A1120B03B6}" dt="2020-11-24T09:21:05.933" v="28582" actId="478"/>
          <ac:picMkLst>
            <pc:docMk/>
            <pc:sldMk cId="141741448" sldId="550"/>
            <ac:picMk id="52" creationId="{DB546D77-9E00-4D1D-94DF-F3C63754515D}"/>
          </ac:picMkLst>
        </pc:picChg>
        <pc:picChg chg="add del mod">
          <ac:chgData name="Jonathan Loo" userId="d2d72d48b56f45d8" providerId="LiveId" clId="{B816A1F6-97B7-4ACD-A812-B0A1120B03B6}" dt="2020-11-24T09:21:06.733" v="28583" actId="478"/>
          <ac:picMkLst>
            <pc:docMk/>
            <pc:sldMk cId="141741448" sldId="550"/>
            <ac:picMk id="54" creationId="{98504AA0-E2A5-4892-A439-BC84548E1CEB}"/>
          </ac:picMkLst>
        </pc:picChg>
        <pc:picChg chg="add mod">
          <ac:chgData name="Jonathan Loo" userId="d2d72d48b56f45d8" providerId="LiveId" clId="{B816A1F6-97B7-4ACD-A812-B0A1120B03B6}" dt="2020-11-24T09:33:17.878" v="29112" actId="1037"/>
          <ac:picMkLst>
            <pc:docMk/>
            <pc:sldMk cId="141741448" sldId="550"/>
            <ac:picMk id="56" creationId="{12C61C8E-CD82-4C67-82C7-BB980FF72784}"/>
          </ac:picMkLst>
        </pc:picChg>
        <pc:picChg chg="del">
          <ac:chgData name="Jonathan Loo" userId="d2d72d48b56f45d8" providerId="LiveId" clId="{B816A1F6-97B7-4ACD-A812-B0A1120B03B6}" dt="2020-11-23T20:02:06.102" v="27079" actId="478"/>
          <ac:picMkLst>
            <pc:docMk/>
            <pc:sldMk cId="141741448" sldId="550"/>
            <ac:picMk id="111" creationId="{185DC2E2-07C3-4AF4-A171-6FC923F3A647}"/>
          </ac:picMkLst>
        </pc:picChg>
        <pc:picChg chg="del mod">
          <ac:chgData name="Jonathan Loo" userId="d2d72d48b56f45d8" providerId="LiveId" clId="{B816A1F6-97B7-4ACD-A812-B0A1120B03B6}" dt="2020-11-24T09:36:39.738" v="29245" actId="478"/>
          <ac:picMkLst>
            <pc:docMk/>
            <pc:sldMk cId="141741448" sldId="550"/>
            <ac:picMk id="121" creationId="{C23A9EED-5D30-4DE2-AACA-C4B7407E304B}"/>
          </ac:picMkLst>
        </pc:picChg>
        <pc:picChg chg="mod">
          <ac:chgData name="Jonathan Loo" userId="d2d72d48b56f45d8" providerId="LiveId" clId="{B816A1F6-97B7-4ACD-A812-B0A1120B03B6}" dt="2020-11-24T09:37:02.810" v="29289" actId="1037"/>
          <ac:picMkLst>
            <pc:docMk/>
            <pc:sldMk cId="141741448" sldId="550"/>
            <ac:picMk id="123" creationId="{8AB614EF-259C-424C-A112-75864AEE4C00}"/>
          </ac:picMkLst>
        </pc:picChg>
        <pc:picChg chg="del mod">
          <ac:chgData name="Jonathan Loo" userId="d2d72d48b56f45d8" providerId="LiveId" clId="{B816A1F6-97B7-4ACD-A812-B0A1120B03B6}" dt="2020-11-24T10:12:08.970" v="29977" actId="478"/>
          <ac:picMkLst>
            <pc:docMk/>
            <pc:sldMk cId="141741448" sldId="550"/>
            <ac:picMk id="127" creationId="{71272F92-A0EC-4244-905A-DC8D651FC55E}"/>
          </ac:picMkLst>
        </pc:picChg>
        <pc:picChg chg="mod">
          <ac:chgData name="Jonathan Loo" userId="d2d72d48b56f45d8" providerId="LiveId" clId="{B816A1F6-97B7-4ACD-A812-B0A1120B03B6}" dt="2020-11-24T09:32:38.774" v="29073" actId="1038"/>
          <ac:picMkLst>
            <pc:docMk/>
            <pc:sldMk cId="141741448" sldId="550"/>
            <ac:picMk id="462" creationId="{6247BD29-A3F6-4818-B479-7C798B23FEBD}"/>
          </ac:picMkLst>
        </pc:picChg>
        <pc:picChg chg="mod">
          <ac:chgData name="Jonathan Loo" userId="d2d72d48b56f45d8" providerId="LiveId" clId="{B816A1F6-97B7-4ACD-A812-B0A1120B03B6}" dt="2020-11-24T09:32:38.774" v="29073" actId="1038"/>
          <ac:picMkLst>
            <pc:docMk/>
            <pc:sldMk cId="141741448" sldId="550"/>
            <ac:picMk id="464" creationId="{0E6EA5D5-8CF8-4648-AE62-DE75992F2D2C}"/>
          </ac:picMkLst>
        </pc:picChg>
        <pc:picChg chg="mod">
          <ac:chgData name="Jonathan Loo" userId="d2d72d48b56f45d8" providerId="LiveId" clId="{B816A1F6-97B7-4ACD-A812-B0A1120B03B6}" dt="2020-11-24T10:23:35.284" v="30500" actId="1076"/>
          <ac:picMkLst>
            <pc:docMk/>
            <pc:sldMk cId="141741448" sldId="550"/>
            <ac:picMk id="559" creationId="{3951FCBC-98B2-4AA1-A30D-9734074623EF}"/>
          </ac:picMkLst>
        </pc:picChg>
        <pc:picChg chg="mod">
          <ac:chgData name="Jonathan Loo" userId="d2d72d48b56f45d8" providerId="LiveId" clId="{B816A1F6-97B7-4ACD-A812-B0A1120B03B6}" dt="2020-11-24T09:55:03.280" v="29408" actId="1076"/>
          <ac:picMkLst>
            <pc:docMk/>
            <pc:sldMk cId="141741448" sldId="550"/>
            <ac:picMk id="577" creationId="{AF2748E5-F433-4B36-9D71-0B7CF5B79458}"/>
          </ac:picMkLst>
        </pc:picChg>
        <pc:picChg chg="mod">
          <ac:chgData name="Jonathan Loo" userId="d2d72d48b56f45d8" providerId="LiveId" clId="{B816A1F6-97B7-4ACD-A812-B0A1120B03B6}" dt="2020-11-24T09:33:37.401" v="29118" actId="1076"/>
          <ac:picMkLst>
            <pc:docMk/>
            <pc:sldMk cId="141741448" sldId="550"/>
            <ac:picMk id="590" creationId="{D5B27949-6B18-4CF5-AC1C-543D73171FA0}"/>
          </ac:picMkLst>
        </pc:picChg>
        <pc:picChg chg="mod">
          <ac:chgData name="Jonathan Loo" userId="d2d72d48b56f45d8" providerId="LiveId" clId="{B816A1F6-97B7-4ACD-A812-B0A1120B03B6}" dt="2020-11-24T09:33:39.583" v="29119" actId="1076"/>
          <ac:picMkLst>
            <pc:docMk/>
            <pc:sldMk cId="141741448" sldId="550"/>
            <ac:picMk id="592" creationId="{CBB824C7-3B32-4831-B0BF-D080EB5940C0}"/>
          </ac:picMkLst>
        </pc:picChg>
        <pc:picChg chg="del">
          <ac:chgData name="Jonathan Loo" userId="d2d72d48b56f45d8" providerId="LiveId" clId="{B816A1F6-97B7-4ACD-A812-B0A1120B03B6}" dt="2020-11-23T20:04:18.157" v="27122" actId="478"/>
          <ac:picMkLst>
            <pc:docMk/>
            <pc:sldMk cId="141741448" sldId="550"/>
            <ac:picMk id="619" creationId="{EC4BB9CE-2D45-4F4E-A390-186437F6D0E7}"/>
          </ac:picMkLst>
        </pc:picChg>
        <pc:cxnChg chg="add del mod">
          <ac:chgData name="Jonathan Loo" userId="d2d72d48b56f45d8" providerId="LiveId" clId="{B816A1F6-97B7-4ACD-A812-B0A1120B03B6}" dt="2020-11-24T09:21:02.722" v="28579" actId="478"/>
          <ac:cxnSpMkLst>
            <pc:docMk/>
            <pc:sldMk cId="141741448" sldId="550"/>
            <ac:cxnSpMk id="53" creationId="{EE0E0682-9EC2-4D0E-A91F-DD14B6FBFB7F}"/>
          </ac:cxnSpMkLst>
        </pc:cxnChg>
        <pc:cxnChg chg="add del mod">
          <ac:chgData name="Jonathan Loo" userId="d2d72d48b56f45d8" providerId="LiveId" clId="{B816A1F6-97B7-4ACD-A812-B0A1120B03B6}" dt="2020-11-24T09:20:30.419" v="28572"/>
          <ac:cxnSpMkLst>
            <pc:docMk/>
            <pc:sldMk cId="141741448" sldId="550"/>
            <ac:cxnSpMk id="55" creationId="{CA36CF18-1F99-4651-B361-FB36CB956CE3}"/>
          </ac:cxnSpMkLst>
        </pc:cxnChg>
        <pc:cxnChg chg="mod">
          <ac:chgData name="Jonathan Loo" userId="d2d72d48b56f45d8" providerId="LiveId" clId="{B816A1F6-97B7-4ACD-A812-B0A1120B03B6}" dt="2020-11-24T09:21:04.734" v="28581" actId="478"/>
          <ac:cxnSpMkLst>
            <pc:docMk/>
            <pc:sldMk cId="141741448" sldId="550"/>
            <ac:cxnSpMk id="69" creationId="{88448A52-28F6-44E9-94AD-E287ED64C28F}"/>
          </ac:cxnSpMkLst>
        </pc:cxnChg>
        <pc:cxnChg chg="mod">
          <ac:chgData name="Jonathan Loo" userId="d2d72d48b56f45d8" providerId="LiveId" clId="{B816A1F6-97B7-4ACD-A812-B0A1120B03B6}" dt="2020-11-24T09:21:04.734" v="28581" actId="478"/>
          <ac:cxnSpMkLst>
            <pc:docMk/>
            <pc:sldMk cId="141741448" sldId="550"/>
            <ac:cxnSpMk id="72" creationId="{711AC908-D8E3-462C-9740-176F6AF3D315}"/>
          </ac:cxnSpMkLst>
        </pc:cxnChg>
        <pc:cxnChg chg="mod">
          <ac:chgData name="Jonathan Loo" userId="d2d72d48b56f45d8" providerId="LiveId" clId="{B816A1F6-97B7-4ACD-A812-B0A1120B03B6}" dt="2020-11-24T09:21:04.734" v="28581" actId="478"/>
          <ac:cxnSpMkLst>
            <pc:docMk/>
            <pc:sldMk cId="141741448" sldId="550"/>
            <ac:cxnSpMk id="76" creationId="{62745F65-448B-45F1-8E59-8463DA2A41A5}"/>
          </ac:cxnSpMkLst>
        </pc:cxnChg>
        <pc:cxnChg chg="mod">
          <ac:chgData name="Jonathan Loo" userId="d2d72d48b56f45d8" providerId="LiveId" clId="{B816A1F6-97B7-4ACD-A812-B0A1120B03B6}" dt="2020-11-24T10:09:52.390" v="29928" actId="14100"/>
          <ac:cxnSpMkLst>
            <pc:docMk/>
            <pc:sldMk cId="141741448" sldId="550"/>
            <ac:cxnSpMk id="161" creationId="{0852D6A3-D2E9-4EBF-A999-593CCD55C89A}"/>
          </ac:cxnSpMkLst>
        </pc:cxnChg>
        <pc:cxnChg chg="mod">
          <ac:chgData name="Jonathan Loo" userId="d2d72d48b56f45d8" providerId="LiveId" clId="{B816A1F6-97B7-4ACD-A812-B0A1120B03B6}" dt="2020-11-24T09:37:02.810" v="29289" actId="1037"/>
          <ac:cxnSpMkLst>
            <pc:docMk/>
            <pc:sldMk cId="141741448" sldId="550"/>
            <ac:cxnSpMk id="337" creationId="{B3176D48-6099-4AF9-9298-E8692247C562}"/>
          </ac:cxnSpMkLst>
        </pc:cxnChg>
        <pc:cxnChg chg="mod">
          <ac:chgData name="Jonathan Loo" userId="d2d72d48b56f45d8" providerId="LiveId" clId="{B816A1F6-97B7-4ACD-A812-B0A1120B03B6}" dt="2020-11-24T09:37:02.810" v="29289" actId="1037"/>
          <ac:cxnSpMkLst>
            <pc:docMk/>
            <pc:sldMk cId="141741448" sldId="550"/>
            <ac:cxnSpMk id="347" creationId="{6B39C77A-3D9B-4656-93A0-FB447BBC0A00}"/>
          </ac:cxnSpMkLst>
        </pc:cxnChg>
        <pc:cxnChg chg="mod">
          <ac:chgData name="Jonathan Loo" userId="d2d72d48b56f45d8" providerId="LiveId" clId="{B816A1F6-97B7-4ACD-A812-B0A1120B03B6}" dt="2020-11-24T10:23:35.284" v="30500" actId="1076"/>
          <ac:cxnSpMkLst>
            <pc:docMk/>
            <pc:sldMk cId="141741448" sldId="550"/>
            <ac:cxnSpMk id="350" creationId="{61725581-7CD2-4C82-9214-4E13DBAD085E}"/>
          </ac:cxnSpMkLst>
        </pc:cxnChg>
        <pc:cxnChg chg="mod">
          <ac:chgData name="Jonathan Loo" userId="d2d72d48b56f45d8" providerId="LiveId" clId="{B816A1F6-97B7-4ACD-A812-B0A1120B03B6}" dt="2020-11-24T10:11:03.194" v="29954" actId="14100"/>
          <ac:cxnSpMkLst>
            <pc:docMk/>
            <pc:sldMk cId="141741448" sldId="550"/>
            <ac:cxnSpMk id="648" creationId="{92D856F1-F2A7-4C0A-BBFF-1697C8F9E6A5}"/>
          </ac:cxnSpMkLst>
        </pc:cxnChg>
      </pc:sldChg>
      <pc:sldChg chg="addSp delSp modSp add del ord">
        <pc:chgData name="Jonathan Loo" userId="d2d72d48b56f45d8" providerId="LiveId" clId="{B816A1F6-97B7-4ACD-A812-B0A1120B03B6}" dt="2020-11-26T10:44:57.383" v="57095" actId="47"/>
        <pc:sldMkLst>
          <pc:docMk/>
          <pc:sldMk cId="808879530" sldId="551"/>
        </pc:sldMkLst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04" creationId="{9130CBC6-35BD-4F55-ABCB-7699E9CEA3E3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05" creationId="{C083167C-50AC-483F-84BD-4E89C0D28594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06" creationId="{37D2FC3F-74B4-4FAA-B4D0-BFD91AD0A779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07" creationId="{929CCF20-39FD-4674-ABA0-4EE3DB99127E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09" creationId="{3F696C90-A080-406F-B588-029BE0EC5559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10" creationId="{49F18626-5918-439A-992B-63273BAB53B7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11" creationId="{761C4064-0C26-456C-8274-56C9BC1E513C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12" creationId="{0ECA8EDC-9745-4E83-95FE-9AA0650731FF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13" creationId="{72CFF817-C50C-46C9-AD02-9C8028A1DEEA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14" creationId="{CD87FD34-904B-475A-8FB8-EDDFF4FDD0F5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17" creationId="{3BF745AC-2178-4D39-95B2-C0ED1F7CF93F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24" creationId="{8CF3CE10-2F5E-4857-BA07-87908497D9FF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25" creationId="{073EBDC2-D12C-4BE1-A1AB-A03C3F3160C8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26" creationId="{C57EFECC-ECBA-43F2-86BE-0712F1906A76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27" creationId="{F3C72792-E685-4FB6-BFCB-9A60C1D070FA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28" creationId="{0A5B4D2B-51A9-4323-8C50-46DF8EFE4240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29" creationId="{E6405397-43D5-495B-8152-23D7564AE9C5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30" creationId="{4C4E7436-0CCC-40DE-8A55-0A37ECE44AA4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33" creationId="{3A408E91-3AB5-4250-9BF9-DA2112E702B3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34" creationId="{E6485773-2406-44E4-93C8-E52B78BE96D0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35" creationId="{FBD274E1-A6B3-462C-BE7A-15E6EA9F9263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36" creationId="{5589A69B-A396-4C96-A064-7DC810DAF443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37" creationId="{8F1876C2-AEE7-4379-89DE-E17521BAC7F8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38" creationId="{680C06A5-90AC-40F7-9970-FC6A62742660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39" creationId="{3F0E645A-B4A0-4BF3-8DC0-9B6913CA0674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40" creationId="{0880031A-7180-415C-84FC-849129D54E76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41" creationId="{F93E321B-94E0-46FB-8018-DB8EC59EC1EE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42" creationId="{F3A8635B-93F3-4686-943D-0F4333200905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43" creationId="{A674434E-A7F7-4FCC-BDCF-FA8BEC06CA20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44" creationId="{6667C492-0FFD-4024-B50C-6E73069B2213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45" creationId="{205DC3F7-85F5-4165-9D3A-3527961059C6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46" creationId="{024870CE-522D-4FB0-AE40-9E60501719D0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47" creationId="{6BC3CD94-5BCD-44E6-8761-A33442456A3F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48" creationId="{AC9EB222-BDD3-4F99-B18D-D48F6E880789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55" creationId="{3D581384-A6C1-4A7A-90E9-FB8FB73ECDBE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56" creationId="{BF319FE2-0E11-46CF-8E68-1339E220648E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57" creationId="{73D8F346-8290-40CF-A276-0E296E0714F4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58" creationId="{AB7DA4D3-D741-4037-8FC1-3C398ADCAAE8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59" creationId="{929EC830-DADF-42BC-AAD7-6761F9294910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77" creationId="{873A8B77-50CB-4D7F-9F4D-D6BA8FF71BD7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78" creationId="{DBFC2C29-5E27-4F46-A091-4ED28539BFBD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79" creationId="{4E282CFD-E29D-40E7-8374-CA1D9A6D4EBF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80" creationId="{B84DF420-59A0-48DF-9CC8-A9B6F8840B60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181" creationId="{ADDC38C6-FD1C-438F-9C8C-BC28378688BE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221" creationId="{3896CB63-194D-42B1-A2F5-C09395404267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222" creationId="{1DD68D6C-E0D4-4A82-BD3D-04257090A2E6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223" creationId="{A93ADF31-297A-499B-8886-FE006C7406DF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226" creationId="{B0A87A54-17E2-401D-A258-692D21EB5945}"/>
          </ac:spMkLst>
        </pc:spChg>
        <pc:spChg chg="mod topLvl">
          <ac:chgData name="Jonathan Loo" userId="d2d72d48b56f45d8" providerId="LiveId" clId="{B816A1F6-97B7-4ACD-A812-B0A1120B03B6}" dt="2020-11-24T11:52:25.441" v="34501" actId="165"/>
          <ac:spMkLst>
            <pc:docMk/>
            <pc:sldMk cId="808879530" sldId="551"/>
            <ac:spMk id="228" creationId="{D0179F43-8648-411A-A460-3EBF9123C6B5}"/>
          </ac:spMkLst>
        </pc:spChg>
        <pc:grpChg chg="add del mod">
          <ac:chgData name="Jonathan Loo" userId="d2d72d48b56f45d8" providerId="LiveId" clId="{B816A1F6-97B7-4ACD-A812-B0A1120B03B6}" dt="2020-11-24T11:52:25.441" v="34501" actId="165"/>
          <ac:grpSpMkLst>
            <pc:docMk/>
            <pc:sldMk cId="808879530" sldId="551"/>
            <ac:grpSpMk id="488" creationId="{F06728A7-C39F-4CBC-A13D-FBA228C59EBB}"/>
          </ac:grpSpMkLst>
        </pc:grp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45" creationId="{0100EAC2-8AFB-4583-A583-17FAFA4C1BDE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51" creationId="{C16E3BB8-7C21-4B8E-87DD-D198FC1FA342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53" creationId="{5CAE3FF6-0FDC-4EAB-BD2D-83E1BA0B186D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57" creationId="{80F2B488-2022-4C14-B287-AFAEA1ED5997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151" creationId="{A857740E-70E2-400A-B361-8AF5776152C5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152" creationId="{9F88E5A0-2FBF-4FF0-A566-8DE3D2CC51A7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153" creationId="{FDF86C5D-48EE-40D7-9F19-F1B0F9E22EB8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154" creationId="{333AB418-0AF2-4643-83B2-03D630FE2561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160" creationId="{E1B64C70-90D3-4523-BDEA-F80EA58C9962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161" creationId="{67B8B1E1-50B5-43CD-B414-3337AD1A9FA7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162" creationId="{6E29F80E-479E-4D23-895E-A82BC6F1B9D9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163" creationId="{1CDD7045-D7A3-4683-860F-C19963E93F0B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164" creationId="{EE466AA0-14CA-45D4-9482-F621B5278DB0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165" creationId="{FE9301B1-DA8E-4B7D-B2F1-CDDBA92AED56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166" creationId="{E8F4CD64-EB4F-44CD-A1F9-444486911F3E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167" creationId="{6B6D965F-BEFD-43ED-B9A1-71569CDB72F1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168" creationId="{D4791FB4-7726-49C6-BC34-ABA3345FF6F5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169" creationId="{9B4C037C-5F85-40BC-AA50-16CC3F271A41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170" creationId="{D0FBB5DD-18C2-4CEA-AE20-78C437252FAF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224" creationId="{995E1804-F777-4E0A-A7DE-51A4D49D79E4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225" creationId="{8DB43C3A-C52C-4AA5-B681-4D212581307D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227" creationId="{25CE50AC-D171-4E4B-BFB6-6F3875A89B2B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229" creationId="{E4144865-F253-462D-BCDB-2F778C8DB887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451" creationId="{3600475D-01C2-4C64-88A9-2DA96FDE9AB3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453" creationId="{A62FB56C-165F-4060-9FA7-A8F8FA6EC573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455" creationId="{B0125BE5-E07F-4F98-904F-B603F58EC171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457" creationId="{345251E3-7B97-459E-899A-8DA3A8FE3027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460" creationId="{0D609B7C-2299-4709-AE98-594F52982D87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468" creationId="{B1949AEA-169C-4760-9485-D4871931EAC8}"/>
          </ac:picMkLst>
        </pc:picChg>
        <pc:picChg chg="mod topLvl">
          <ac:chgData name="Jonathan Loo" userId="d2d72d48b56f45d8" providerId="LiveId" clId="{B816A1F6-97B7-4ACD-A812-B0A1120B03B6}" dt="2020-11-24T11:52:25.441" v="34501" actId="165"/>
          <ac:picMkLst>
            <pc:docMk/>
            <pc:sldMk cId="808879530" sldId="551"/>
            <ac:picMk id="470" creationId="{D0E7A002-89BB-4AD6-8DB1-47985E03B52C}"/>
          </ac:picMkLst>
        </pc:pic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195" creationId="{04C92CDC-E01D-42B2-8CF5-4A4E63C3BDC8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196" creationId="{0BF039AD-2677-439D-9F94-BCE0CC1622D5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197" creationId="{1C811D30-A998-4140-8056-2F982C888B1D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198" creationId="{1A0C11B3-AB03-4BF0-B3BC-8A59561297CD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199" creationId="{88116260-2006-4A98-9933-088DAD7DD702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200" creationId="{F0D9C3E7-F781-46CE-A480-5BAE3416450C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201" creationId="{367324DF-FB98-42DD-85A2-78D0473B2D9A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202" creationId="{475AFBCC-CA5F-4A5C-8095-7174B97DBFBC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203" creationId="{0E4B2D60-C67E-4343-B0C7-22462395DB16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204" creationId="{A3130B95-EF22-4057-A249-B2CAD5FA6B3B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205" creationId="{CC6C7586-CD09-4FBF-BAFF-DAEF70494D28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206" creationId="{7DC3E980-5F5B-4FDA-A197-145F6327EB2E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207" creationId="{96ACF530-FB80-4A0D-8E6A-479CC011BF9B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208" creationId="{397A7952-8757-46F8-A10A-E2CAE0A8696F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230" creationId="{569E0FB6-32AF-4A8B-AD81-90A5D1DCFFF0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233" creationId="{EA557D86-5660-4209-BEDA-1E05F56FB255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236" creationId="{79BBF011-85AC-4CC0-A423-CCB7762D9D06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239" creationId="{B176E5A9-A6CE-411B-AB31-6F07428C041E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242" creationId="{17F84655-DC45-4FB1-90E7-74A2E469648C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245" creationId="{32C452BE-8225-4FBF-8C38-2CAEF7238CE9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249" creationId="{F2BFCDB9-CCB8-4B62-B8D7-02058A34C010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252" creationId="{6F4DB8D9-380D-4D86-917A-070818A28A87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255" creationId="{DADAFB82-3386-47C5-9D96-ACA420981476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258" creationId="{076BA4E3-F09A-4C84-878C-FFE0854705B5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261" creationId="{CB2D98AF-EDCC-4C19-8E0E-EFE3CF5F63F1}"/>
          </ac:cxnSpMkLst>
        </pc:cxnChg>
        <pc:cxnChg chg="mod topLvl">
          <ac:chgData name="Jonathan Loo" userId="d2d72d48b56f45d8" providerId="LiveId" clId="{B816A1F6-97B7-4ACD-A812-B0A1120B03B6}" dt="2020-11-24T11:52:25.441" v="34501" actId="165"/>
          <ac:cxnSpMkLst>
            <pc:docMk/>
            <pc:sldMk cId="808879530" sldId="551"/>
            <ac:cxnSpMk id="264" creationId="{A48BF458-EE46-48B4-9ADC-CBBFBAB86328}"/>
          </ac:cxnSpMkLst>
        </pc:cxnChg>
      </pc:sldChg>
      <pc:sldChg chg="delSp add del mod">
        <pc:chgData name="Jonathan Loo" userId="d2d72d48b56f45d8" providerId="LiveId" clId="{B816A1F6-97B7-4ACD-A812-B0A1120B03B6}" dt="2020-11-23T20:12:50.373" v="27521" actId="47"/>
        <pc:sldMkLst>
          <pc:docMk/>
          <pc:sldMk cId="2010983033" sldId="552"/>
        </pc:sldMkLst>
        <pc:picChg chg="del">
          <ac:chgData name="Jonathan Loo" userId="d2d72d48b56f45d8" providerId="LiveId" clId="{B816A1F6-97B7-4ACD-A812-B0A1120B03B6}" dt="2020-11-23T20:11:11.745" v="27503" actId="478"/>
          <ac:picMkLst>
            <pc:docMk/>
            <pc:sldMk cId="2010983033" sldId="552"/>
            <ac:picMk id="20" creationId="{75D34EC8-0C4C-4F51-AE46-D5EC114DB87F}"/>
          </ac:picMkLst>
        </pc:picChg>
        <pc:picChg chg="del">
          <ac:chgData name="Jonathan Loo" userId="d2d72d48b56f45d8" providerId="LiveId" clId="{B816A1F6-97B7-4ACD-A812-B0A1120B03B6}" dt="2020-11-23T20:11:12.483" v="27504" actId="478"/>
          <ac:picMkLst>
            <pc:docMk/>
            <pc:sldMk cId="2010983033" sldId="552"/>
            <ac:picMk id="22" creationId="{115CAB32-4796-499A-8CF0-594CEA60BA31}"/>
          </ac:picMkLst>
        </pc:picChg>
        <pc:picChg chg="del">
          <ac:chgData name="Jonathan Loo" userId="d2d72d48b56f45d8" providerId="LiveId" clId="{B816A1F6-97B7-4ACD-A812-B0A1120B03B6}" dt="2020-11-23T20:11:13.843" v="27506" actId="478"/>
          <ac:picMkLst>
            <pc:docMk/>
            <pc:sldMk cId="2010983033" sldId="552"/>
            <ac:picMk id="24" creationId="{DBCB54B8-E9DC-496D-8F9D-F5267CD2A4FA}"/>
          </ac:picMkLst>
        </pc:picChg>
        <pc:picChg chg="del">
          <ac:chgData name="Jonathan Loo" userId="d2d72d48b56f45d8" providerId="LiveId" clId="{B816A1F6-97B7-4ACD-A812-B0A1120B03B6}" dt="2020-11-23T20:11:13.226" v="27505" actId="478"/>
          <ac:picMkLst>
            <pc:docMk/>
            <pc:sldMk cId="2010983033" sldId="552"/>
            <ac:picMk id="25" creationId="{1DA4DDE5-68DA-48B5-B1A4-6DEF1A7EC642}"/>
          </ac:picMkLst>
        </pc:picChg>
      </pc:sldChg>
      <pc:sldChg chg="addSp delSp modSp new del mod">
        <pc:chgData name="Jonathan Loo" userId="d2d72d48b56f45d8" providerId="LiveId" clId="{B816A1F6-97B7-4ACD-A812-B0A1120B03B6}" dt="2020-11-26T10:44:57.383" v="57095" actId="47"/>
        <pc:sldMkLst>
          <pc:docMk/>
          <pc:sldMk cId="3988415185" sldId="552"/>
        </pc:sldMkLst>
        <pc:spChg chg="mod">
          <ac:chgData name="Jonathan Loo" userId="d2d72d48b56f45d8" providerId="LiveId" clId="{B816A1F6-97B7-4ACD-A812-B0A1120B03B6}" dt="2020-11-23T20:16:26.276" v="27652" actId="368"/>
          <ac:spMkLst>
            <pc:docMk/>
            <pc:sldMk cId="3988415185" sldId="552"/>
            <ac:spMk id="2" creationId="{733578C5-D0DE-4BEE-906B-551A6D5C61C1}"/>
          </ac:spMkLst>
        </pc:spChg>
        <pc:spChg chg="del">
          <ac:chgData name="Jonathan Loo" userId="d2d72d48b56f45d8" providerId="LiveId" clId="{B816A1F6-97B7-4ACD-A812-B0A1120B03B6}" dt="2020-11-23T20:15:59.865" v="27577" actId="478"/>
          <ac:spMkLst>
            <pc:docMk/>
            <pc:sldMk cId="3988415185" sldId="552"/>
            <ac:spMk id="3" creationId="{646CD059-FFF4-4D00-B4AB-8AF46E63A5C1}"/>
          </ac:spMkLst>
        </pc:spChg>
        <pc:spChg chg="add mod">
          <ac:chgData name="Jonathan Loo" userId="d2d72d48b56f45d8" providerId="LiveId" clId="{B816A1F6-97B7-4ACD-A812-B0A1120B03B6}" dt="2020-11-23T20:16:00.755" v="27578"/>
          <ac:spMkLst>
            <pc:docMk/>
            <pc:sldMk cId="3988415185" sldId="552"/>
            <ac:spMk id="4" creationId="{1017DAB6-B944-45F4-A107-78277907EFCD}"/>
          </ac:spMkLst>
        </pc:spChg>
        <pc:spChg chg="add mod">
          <ac:chgData name="Jonathan Loo" userId="d2d72d48b56f45d8" providerId="LiveId" clId="{B816A1F6-97B7-4ACD-A812-B0A1120B03B6}" dt="2020-11-23T20:16:00.755" v="27578"/>
          <ac:spMkLst>
            <pc:docMk/>
            <pc:sldMk cId="3988415185" sldId="552"/>
            <ac:spMk id="5" creationId="{9601AB0A-C764-4116-9E61-492795B609E8}"/>
          </ac:spMkLst>
        </pc:spChg>
        <pc:spChg chg="add mod">
          <ac:chgData name="Jonathan Loo" userId="d2d72d48b56f45d8" providerId="LiveId" clId="{B816A1F6-97B7-4ACD-A812-B0A1120B03B6}" dt="2020-11-23T20:16:00.755" v="27578"/>
          <ac:spMkLst>
            <pc:docMk/>
            <pc:sldMk cId="3988415185" sldId="552"/>
            <ac:spMk id="6" creationId="{EED483D6-E427-4077-9A75-7E8D71500DB5}"/>
          </ac:spMkLst>
        </pc:spChg>
        <pc:spChg chg="add mod">
          <ac:chgData name="Jonathan Loo" userId="d2d72d48b56f45d8" providerId="LiveId" clId="{B816A1F6-97B7-4ACD-A812-B0A1120B03B6}" dt="2020-11-23T20:16:00.755" v="27578"/>
          <ac:spMkLst>
            <pc:docMk/>
            <pc:sldMk cId="3988415185" sldId="552"/>
            <ac:spMk id="7" creationId="{381696D0-C679-4DE4-866E-373566A2B11B}"/>
          </ac:spMkLst>
        </pc:spChg>
        <pc:spChg chg="add mod">
          <ac:chgData name="Jonathan Loo" userId="d2d72d48b56f45d8" providerId="LiveId" clId="{B816A1F6-97B7-4ACD-A812-B0A1120B03B6}" dt="2020-11-23T20:16:00.755" v="27578"/>
          <ac:spMkLst>
            <pc:docMk/>
            <pc:sldMk cId="3988415185" sldId="552"/>
            <ac:spMk id="8" creationId="{54EB0EF8-E24B-4C0C-98B7-977D5AECA8CA}"/>
          </ac:spMkLst>
        </pc:spChg>
        <pc:spChg chg="add mod">
          <ac:chgData name="Jonathan Loo" userId="d2d72d48b56f45d8" providerId="LiveId" clId="{B816A1F6-97B7-4ACD-A812-B0A1120B03B6}" dt="2020-11-23T20:16:00.755" v="27578"/>
          <ac:spMkLst>
            <pc:docMk/>
            <pc:sldMk cId="3988415185" sldId="552"/>
            <ac:spMk id="9" creationId="{FAE8E7E7-8E2C-462D-88BE-20B60084D016}"/>
          </ac:spMkLst>
        </pc:spChg>
        <pc:spChg chg="add mod">
          <ac:chgData name="Jonathan Loo" userId="d2d72d48b56f45d8" providerId="LiveId" clId="{B816A1F6-97B7-4ACD-A812-B0A1120B03B6}" dt="2020-11-23T20:16:00.755" v="27578"/>
          <ac:spMkLst>
            <pc:docMk/>
            <pc:sldMk cId="3988415185" sldId="552"/>
            <ac:spMk id="10" creationId="{D40895B5-3288-4D46-80DC-8BE004C326A0}"/>
          </ac:spMkLst>
        </pc:spChg>
        <pc:spChg chg="add mod">
          <ac:chgData name="Jonathan Loo" userId="d2d72d48b56f45d8" providerId="LiveId" clId="{B816A1F6-97B7-4ACD-A812-B0A1120B03B6}" dt="2020-11-23T20:16:00.755" v="27578"/>
          <ac:spMkLst>
            <pc:docMk/>
            <pc:sldMk cId="3988415185" sldId="552"/>
            <ac:spMk id="11" creationId="{63949354-D95D-465A-B0FE-95E139405182}"/>
          </ac:spMkLst>
        </pc:spChg>
        <pc:spChg chg="add mod">
          <ac:chgData name="Jonathan Loo" userId="d2d72d48b56f45d8" providerId="LiveId" clId="{B816A1F6-97B7-4ACD-A812-B0A1120B03B6}" dt="2020-11-23T20:16:00.755" v="27578"/>
          <ac:spMkLst>
            <pc:docMk/>
            <pc:sldMk cId="3988415185" sldId="552"/>
            <ac:spMk id="12" creationId="{0F61BC66-C771-4A77-8D2F-A7A2A10E726E}"/>
          </ac:spMkLst>
        </pc:spChg>
        <pc:spChg chg="add mod">
          <ac:chgData name="Jonathan Loo" userId="d2d72d48b56f45d8" providerId="LiveId" clId="{B816A1F6-97B7-4ACD-A812-B0A1120B03B6}" dt="2020-11-23T20:16:00.755" v="27578"/>
          <ac:spMkLst>
            <pc:docMk/>
            <pc:sldMk cId="3988415185" sldId="552"/>
            <ac:spMk id="13" creationId="{61B3AAD5-5035-46FA-B5C8-551FF089A6CA}"/>
          </ac:spMkLst>
        </pc:spChg>
        <pc:spChg chg="add mod">
          <ac:chgData name="Jonathan Loo" userId="d2d72d48b56f45d8" providerId="LiveId" clId="{B816A1F6-97B7-4ACD-A812-B0A1120B03B6}" dt="2020-11-23T20:16:00.755" v="27578"/>
          <ac:spMkLst>
            <pc:docMk/>
            <pc:sldMk cId="3988415185" sldId="552"/>
            <ac:spMk id="16" creationId="{8CC29CC6-60B1-493E-B6BB-5ECAAFEE3634}"/>
          </ac:spMkLst>
        </pc:spChg>
        <pc:spChg chg="add mod">
          <ac:chgData name="Jonathan Loo" userId="d2d72d48b56f45d8" providerId="LiveId" clId="{B816A1F6-97B7-4ACD-A812-B0A1120B03B6}" dt="2020-11-23T20:16:00.755" v="27578"/>
          <ac:spMkLst>
            <pc:docMk/>
            <pc:sldMk cId="3988415185" sldId="552"/>
            <ac:spMk id="17" creationId="{E458E40C-7838-47E8-B548-8ACAA4124DE8}"/>
          </ac:spMkLst>
        </pc:spChg>
        <pc:spChg chg="add mod">
          <ac:chgData name="Jonathan Loo" userId="d2d72d48b56f45d8" providerId="LiveId" clId="{B816A1F6-97B7-4ACD-A812-B0A1120B03B6}" dt="2020-11-23T20:16:00.755" v="27578"/>
          <ac:spMkLst>
            <pc:docMk/>
            <pc:sldMk cId="3988415185" sldId="552"/>
            <ac:spMk id="18" creationId="{9EA90767-8089-49F3-94B6-F1D420E3EF8D}"/>
          </ac:spMkLst>
        </pc:spChg>
        <pc:spChg chg="add mod">
          <ac:chgData name="Jonathan Loo" userId="d2d72d48b56f45d8" providerId="LiveId" clId="{B816A1F6-97B7-4ACD-A812-B0A1120B03B6}" dt="2020-11-23T20:16:00.755" v="27578"/>
          <ac:spMkLst>
            <pc:docMk/>
            <pc:sldMk cId="3988415185" sldId="552"/>
            <ac:spMk id="19" creationId="{98B7119D-48E1-4A1D-ABAA-25DCD4029945}"/>
          </ac:spMkLst>
        </pc:spChg>
        <pc:spChg chg="add mod">
          <ac:chgData name="Jonathan Loo" userId="d2d72d48b56f45d8" providerId="LiveId" clId="{B816A1F6-97B7-4ACD-A812-B0A1120B03B6}" dt="2020-11-23T20:16:00.755" v="27578"/>
          <ac:spMkLst>
            <pc:docMk/>
            <pc:sldMk cId="3988415185" sldId="552"/>
            <ac:spMk id="20" creationId="{E5A20EBE-C817-422E-B4F5-31F2955F0A37}"/>
          </ac:spMkLst>
        </pc:spChg>
        <pc:spChg chg="add mod">
          <ac:chgData name="Jonathan Loo" userId="d2d72d48b56f45d8" providerId="LiveId" clId="{B816A1F6-97B7-4ACD-A812-B0A1120B03B6}" dt="2020-11-23T20:16:00.755" v="27578"/>
          <ac:spMkLst>
            <pc:docMk/>
            <pc:sldMk cId="3988415185" sldId="552"/>
            <ac:spMk id="31" creationId="{9280F494-BA06-436A-9BEE-1E16E093DC54}"/>
          </ac:spMkLst>
        </pc:spChg>
        <pc:spChg chg="add mod">
          <ac:chgData name="Jonathan Loo" userId="d2d72d48b56f45d8" providerId="LiveId" clId="{B816A1F6-97B7-4ACD-A812-B0A1120B03B6}" dt="2020-11-23T20:16:00.755" v="27578"/>
          <ac:spMkLst>
            <pc:docMk/>
            <pc:sldMk cId="3988415185" sldId="552"/>
            <ac:spMk id="32" creationId="{ADCD2DE1-4A88-404E-87C8-D657E02FABB6}"/>
          </ac:spMkLst>
        </pc:spChg>
        <pc:spChg chg="add mod">
          <ac:chgData name="Jonathan Loo" userId="d2d72d48b56f45d8" providerId="LiveId" clId="{B816A1F6-97B7-4ACD-A812-B0A1120B03B6}" dt="2020-11-23T20:16:00.755" v="27578"/>
          <ac:spMkLst>
            <pc:docMk/>
            <pc:sldMk cId="3988415185" sldId="552"/>
            <ac:spMk id="33" creationId="{ED227F07-433A-4EDF-9706-33F73C88BC9B}"/>
          </ac:spMkLst>
        </pc:spChg>
        <pc:picChg chg="add mod">
          <ac:chgData name="Jonathan Loo" userId="d2d72d48b56f45d8" providerId="LiveId" clId="{B816A1F6-97B7-4ACD-A812-B0A1120B03B6}" dt="2020-11-23T20:16:00.755" v="27578"/>
          <ac:picMkLst>
            <pc:docMk/>
            <pc:sldMk cId="3988415185" sldId="552"/>
            <ac:picMk id="14" creationId="{E4DC4A22-A0A9-4EBB-BA43-B2E9153A26B2}"/>
          </ac:picMkLst>
        </pc:picChg>
        <pc:picChg chg="add mod">
          <ac:chgData name="Jonathan Loo" userId="d2d72d48b56f45d8" providerId="LiveId" clId="{B816A1F6-97B7-4ACD-A812-B0A1120B03B6}" dt="2020-11-23T20:16:00.755" v="27578"/>
          <ac:picMkLst>
            <pc:docMk/>
            <pc:sldMk cId="3988415185" sldId="552"/>
            <ac:picMk id="15" creationId="{EF33D2AD-3F0C-4766-8189-0A293FAECA8C}"/>
          </ac:picMkLst>
        </pc:picChg>
        <pc:picChg chg="add mod">
          <ac:chgData name="Jonathan Loo" userId="d2d72d48b56f45d8" providerId="LiveId" clId="{B816A1F6-97B7-4ACD-A812-B0A1120B03B6}" dt="2020-11-23T20:16:00.755" v="27578"/>
          <ac:picMkLst>
            <pc:docMk/>
            <pc:sldMk cId="3988415185" sldId="552"/>
            <ac:picMk id="21" creationId="{AED8DC2B-4782-4960-A5CD-FF2A209D0E96}"/>
          </ac:picMkLst>
        </pc:picChg>
        <pc:picChg chg="add mod">
          <ac:chgData name="Jonathan Loo" userId="d2d72d48b56f45d8" providerId="LiveId" clId="{B816A1F6-97B7-4ACD-A812-B0A1120B03B6}" dt="2020-11-23T20:16:00.755" v="27578"/>
          <ac:picMkLst>
            <pc:docMk/>
            <pc:sldMk cId="3988415185" sldId="552"/>
            <ac:picMk id="22" creationId="{4E538165-B154-41A9-90E2-BEC960331050}"/>
          </ac:picMkLst>
        </pc:picChg>
        <pc:picChg chg="add mod">
          <ac:chgData name="Jonathan Loo" userId="d2d72d48b56f45d8" providerId="LiveId" clId="{B816A1F6-97B7-4ACD-A812-B0A1120B03B6}" dt="2020-11-23T20:16:00.755" v="27578"/>
          <ac:picMkLst>
            <pc:docMk/>
            <pc:sldMk cId="3988415185" sldId="552"/>
            <ac:picMk id="23" creationId="{A11A0620-FD22-4DD6-B213-A0DCDE76206D}"/>
          </ac:picMkLst>
        </pc:picChg>
        <pc:picChg chg="add mod">
          <ac:chgData name="Jonathan Loo" userId="d2d72d48b56f45d8" providerId="LiveId" clId="{B816A1F6-97B7-4ACD-A812-B0A1120B03B6}" dt="2020-11-23T20:16:00.755" v="27578"/>
          <ac:picMkLst>
            <pc:docMk/>
            <pc:sldMk cId="3988415185" sldId="552"/>
            <ac:picMk id="24" creationId="{A0764B41-9B96-486E-9831-9ECB77999692}"/>
          </ac:picMkLst>
        </pc:picChg>
        <pc:picChg chg="add mod">
          <ac:chgData name="Jonathan Loo" userId="d2d72d48b56f45d8" providerId="LiveId" clId="{B816A1F6-97B7-4ACD-A812-B0A1120B03B6}" dt="2020-11-23T20:16:00.755" v="27578"/>
          <ac:picMkLst>
            <pc:docMk/>
            <pc:sldMk cId="3988415185" sldId="552"/>
            <ac:picMk id="25" creationId="{D200B85C-B92A-4097-B39D-703349FB76A8}"/>
          </ac:picMkLst>
        </pc:picChg>
        <pc:picChg chg="add mod">
          <ac:chgData name="Jonathan Loo" userId="d2d72d48b56f45d8" providerId="LiveId" clId="{B816A1F6-97B7-4ACD-A812-B0A1120B03B6}" dt="2020-11-23T20:16:00.755" v="27578"/>
          <ac:picMkLst>
            <pc:docMk/>
            <pc:sldMk cId="3988415185" sldId="552"/>
            <ac:picMk id="26" creationId="{F90D0FA7-92EB-4873-8EF2-14455C1028FC}"/>
          </ac:picMkLst>
        </pc:picChg>
        <pc:picChg chg="add mod">
          <ac:chgData name="Jonathan Loo" userId="d2d72d48b56f45d8" providerId="LiveId" clId="{B816A1F6-97B7-4ACD-A812-B0A1120B03B6}" dt="2020-11-23T20:16:00.755" v="27578"/>
          <ac:picMkLst>
            <pc:docMk/>
            <pc:sldMk cId="3988415185" sldId="552"/>
            <ac:picMk id="27" creationId="{73F93A33-3584-4F53-9F42-318A4CA04C7F}"/>
          </ac:picMkLst>
        </pc:picChg>
        <pc:picChg chg="add del mod">
          <ac:chgData name="Jonathan Loo" userId="d2d72d48b56f45d8" providerId="LiveId" clId="{B816A1F6-97B7-4ACD-A812-B0A1120B03B6}" dt="2020-11-23T20:16:26.307" v="27681" actId="478"/>
          <ac:picMkLst>
            <pc:docMk/>
            <pc:sldMk cId="3988415185" sldId="552"/>
            <ac:picMk id="28" creationId="{3C6CF5BA-2446-47DE-B516-A9D87F274E08}"/>
          </ac:picMkLst>
        </pc:picChg>
        <pc:picChg chg="add del mod">
          <ac:chgData name="Jonathan Loo" userId="d2d72d48b56f45d8" providerId="LiveId" clId="{B816A1F6-97B7-4ACD-A812-B0A1120B03B6}" dt="2020-11-23T20:16:18" v="27645" actId="478"/>
          <ac:picMkLst>
            <pc:docMk/>
            <pc:sldMk cId="3988415185" sldId="552"/>
            <ac:picMk id="29" creationId="{717EA5A5-92C7-404E-A18A-D225AC62C4DA}"/>
          </ac:picMkLst>
        </pc:picChg>
        <pc:picChg chg="add del mod">
          <ac:chgData name="Jonathan Loo" userId="d2d72d48b56f45d8" providerId="LiveId" clId="{B816A1F6-97B7-4ACD-A812-B0A1120B03B6}" dt="2020-11-23T20:16:11.662" v="27610" actId="478"/>
          <ac:picMkLst>
            <pc:docMk/>
            <pc:sldMk cId="3988415185" sldId="552"/>
            <ac:picMk id="30" creationId="{CACCA000-2DBE-49DB-98B1-EB3DDC726B8D}"/>
          </ac:picMkLst>
        </pc:picChg>
        <pc:picChg chg="add mod">
          <ac:chgData name="Jonathan Loo" userId="d2d72d48b56f45d8" providerId="LiveId" clId="{B816A1F6-97B7-4ACD-A812-B0A1120B03B6}" dt="2020-11-23T20:16:00.755" v="27578"/>
          <ac:picMkLst>
            <pc:docMk/>
            <pc:sldMk cId="3988415185" sldId="552"/>
            <ac:picMk id="34" creationId="{9CC401FF-7958-4CCB-A027-2BAAB21BB79F}"/>
          </ac:picMkLst>
        </pc:picChg>
        <pc:picChg chg="add mod">
          <ac:chgData name="Jonathan Loo" userId="d2d72d48b56f45d8" providerId="LiveId" clId="{B816A1F6-97B7-4ACD-A812-B0A1120B03B6}" dt="2020-11-23T20:16:00.755" v="27578"/>
          <ac:picMkLst>
            <pc:docMk/>
            <pc:sldMk cId="3988415185" sldId="552"/>
            <ac:picMk id="35" creationId="{15C23449-FD91-496E-903F-79E6260FCDE6}"/>
          </ac:picMkLst>
        </pc:picChg>
        <pc:picChg chg="add mod">
          <ac:chgData name="Jonathan Loo" userId="d2d72d48b56f45d8" providerId="LiveId" clId="{B816A1F6-97B7-4ACD-A812-B0A1120B03B6}" dt="2020-11-23T20:16:00.755" v="27578"/>
          <ac:picMkLst>
            <pc:docMk/>
            <pc:sldMk cId="3988415185" sldId="552"/>
            <ac:picMk id="36" creationId="{31AE385F-DF76-46CC-BD09-B00D7A616A35}"/>
          </ac:picMkLst>
        </pc:picChg>
        <pc:picChg chg="add mod">
          <ac:chgData name="Jonathan Loo" userId="d2d72d48b56f45d8" providerId="LiveId" clId="{B816A1F6-97B7-4ACD-A812-B0A1120B03B6}" dt="2020-11-23T20:16:00.755" v="27578"/>
          <ac:picMkLst>
            <pc:docMk/>
            <pc:sldMk cId="3988415185" sldId="552"/>
            <ac:picMk id="44" creationId="{71E2478C-F8C0-40EA-8A38-F88AD198C90E}"/>
          </ac:picMkLst>
        </pc:picChg>
        <pc:picChg chg="add mod">
          <ac:chgData name="Jonathan Loo" userId="d2d72d48b56f45d8" providerId="LiveId" clId="{B816A1F6-97B7-4ACD-A812-B0A1120B03B6}" dt="2020-11-23T20:16:00.755" v="27578"/>
          <ac:picMkLst>
            <pc:docMk/>
            <pc:sldMk cId="3988415185" sldId="552"/>
            <ac:picMk id="45" creationId="{C36CA9CE-8B05-47B7-B5D9-6C2AB6DEFFF6}"/>
          </ac:picMkLst>
        </pc:picChg>
        <pc:picChg chg="add mod">
          <ac:chgData name="Jonathan Loo" userId="d2d72d48b56f45d8" providerId="LiveId" clId="{B816A1F6-97B7-4ACD-A812-B0A1120B03B6}" dt="2020-11-23T20:16:00.755" v="27578"/>
          <ac:picMkLst>
            <pc:docMk/>
            <pc:sldMk cId="3988415185" sldId="552"/>
            <ac:picMk id="46" creationId="{120490AA-EC03-4FB8-A780-7F4A2A489C0D}"/>
          </ac:picMkLst>
        </pc:picChg>
        <pc:picChg chg="add mod">
          <ac:chgData name="Jonathan Loo" userId="d2d72d48b56f45d8" providerId="LiveId" clId="{B816A1F6-97B7-4ACD-A812-B0A1120B03B6}" dt="2020-11-23T20:16:00.755" v="27578"/>
          <ac:picMkLst>
            <pc:docMk/>
            <pc:sldMk cId="3988415185" sldId="552"/>
            <ac:picMk id="47" creationId="{24AA2DCC-7CDD-433D-BA2B-2B33CA5CBAB0}"/>
          </ac:picMkLst>
        </pc:picChg>
        <pc:picChg chg="mod ord">
          <ac:chgData name="Jonathan Loo" userId="d2d72d48b56f45d8" providerId="LiveId" clId="{B816A1F6-97B7-4ACD-A812-B0A1120B03B6}" dt="2020-11-23T20:16:11.664" v="27612" actId="962"/>
          <ac:picMkLst>
            <pc:docMk/>
            <pc:sldMk cId="3988415185" sldId="552"/>
            <ac:picMk id="49" creationId="{C6D88A4E-86E3-4114-9C34-6295301591C6}"/>
          </ac:picMkLst>
        </pc:picChg>
        <pc:picChg chg="mod ord">
          <ac:chgData name="Jonathan Loo" userId="d2d72d48b56f45d8" providerId="LiveId" clId="{B816A1F6-97B7-4ACD-A812-B0A1120B03B6}" dt="2020-11-23T20:16:18.002" v="27647" actId="962"/>
          <ac:picMkLst>
            <pc:docMk/>
            <pc:sldMk cId="3988415185" sldId="552"/>
            <ac:picMk id="51" creationId="{6B766B20-8043-4FAE-920E-43EA0288927D}"/>
          </ac:picMkLst>
        </pc:picChg>
        <pc:picChg chg="mod ord">
          <ac:chgData name="Jonathan Loo" userId="d2d72d48b56f45d8" providerId="LiveId" clId="{B816A1F6-97B7-4ACD-A812-B0A1120B03B6}" dt="2020-11-23T20:16:26.308" v="27683" actId="962"/>
          <ac:picMkLst>
            <pc:docMk/>
            <pc:sldMk cId="3988415185" sldId="552"/>
            <ac:picMk id="53" creationId="{E4D8F7C3-C06C-431B-9157-8FC835CC9CB2}"/>
          </ac:picMkLst>
        </pc:picChg>
        <pc:cxnChg chg="add mod">
          <ac:chgData name="Jonathan Loo" userId="d2d72d48b56f45d8" providerId="LiveId" clId="{B816A1F6-97B7-4ACD-A812-B0A1120B03B6}" dt="2020-11-23T20:16:00.755" v="27578"/>
          <ac:cxnSpMkLst>
            <pc:docMk/>
            <pc:sldMk cId="3988415185" sldId="552"/>
            <ac:cxnSpMk id="37" creationId="{59E929E7-3A61-4CF5-8D94-64805CAD195A}"/>
          </ac:cxnSpMkLst>
        </pc:cxnChg>
        <pc:cxnChg chg="add mod">
          <ac:chgData name="Jonathan Loo" userId="d2d72d48b56f45d8" providerId="LiveId" clId="{B816A1F6-97B7-4ACD-A812-B0A1120B03B6}" dt="2020-11-23T20:16:00.755" v="27578"/>
          <ac:cxnSpMkLst>
            <pc:docMk/>
            <pc:sldMk cId="3988415185" sldId="552"/>
            <ac:cxnSpMk id="38" creationId="{A412F9A2-D8A9-402B-A083-5068094DF037}"/>
          </ac:cxnSpMkLst>
        </pc:cxnChg>
        <pc:cxnChg chg="add mod">
          <ac:chgData name="Jonathan Loo" userId="d2d72d48b56f45d8" providerId="LiveId" clId="{B816A1F6-97B7-4ACD-A812-B0A1120B03B6}" dt="2020-11-23T20:16:00.755" v="27578"/>
          <ac:cxnSpMkLst>
            <pc:docMk/>
            <pc:sldMk cId="3988415185" sldId="552"/>
            <ac:cxnSpMk id="39" creationId="{5BFB9842-968D-4159-96BF-55B63690C4FB}"/>
          </ac:cxnSpMkLst>
        </pc:cxnChg>
        <pc:cxnChg chg="add mod">
          <ac:chgData name="Jonathan Loo" userId="d2d72d48b56f45d8" providerId="LiveId" clId="{B816A1F6-97B7-4ACD-A812-B0A1120B03B6}" dt="2020-11-23T20:16:00.755" v="27578"/>
          <ac:cxnSpMkLst>
            <pc:docMk/>
            <pc:sldMk cId="3988415185" sldId="552"/>
            <ac:cxnSpMk id="40" creationId="{1F77FB53-409C-4B1A-8E05-26B529809B73}"/>
          </ac:cxnSpMkLst>
        </pc:cxnChg>
        <pc:cxnChg chg="add mod">
          <ac:chgData name="Jonathan Loo" userId="d2d72d48b56f45d8" providerId="LiveId" clId="{B816A1F6-97B7-4ACD-A812-B0A1120B03B6}" dt="2020-11-23T20:16:00.755" v="27578"/>
          <ac:cxnSpMkLst>
            <pc:docMk/>
            <pc:sldMk cId="3988415185" sldId="552"/>
            <ac:cxnSpMk id="41" creationId="{7225E7B3-F6DE-4B52-A440-22F2F89B8E5D}"/>
          </ac:cxnSpMkLst>
        </pc:cxnChg>
        <pc:cxnChg chg="add mod">
          <ac:chgData name="Jonathan Loo" userId="d2d72d48b56f45d8" providerId="LiveId" clId="{B816A1F6-97B7-4ACD-A812-B0A1120B03B6}" dt="2020-11-23T20:16:00.755" v="27578"/>
          <ac:cxnSpMkLst>
            <pc:docMk/>
            <pc:sldMk cId="3988415185" sldId="552"/>
            <ac:cxnSpMk id="42" creationId="{CF04B58B-615E-404B-BA25-B7DC46FFBB6D}"/>
          </ac:cxnSpMkLst>
        </pc:cxnChg>
        <pc:cxnChg chg="add mod">
          <ac:chgData name="Jonathan Loo" userId="d2d72d48b56f45d8" providerId="LiveId" clId="{B816A1F6-97B7-4ACD-A812-B0A1120B03B6}" dt="2020-11-23T20:16:00.755" v="27578"/>
          <ac:cxnSpMkLst>
            <pc:docMk/>
            <pc:sldMk cId="3988415185" sldId="552"/>
            <ac:cxnSpMk id="43" creationId="{FE80C203-8DCC-41A7-90B3-CB1AE168DDD7}"/>
          </ac:cxnSpMkLst>
        </pc:cxnChg>
      </pc:sldChg>
      <pc:sldChg chg="addSp delSp modSp new mod">
        <pc:chgData name="Jonathan Loo" userId="d2d72d48b56f45d8" providerId="LiveId" clId="{B816A1F6-97B7-4ACD-A812-B0A1120B03B6}" dt="2020-11-25T21:44:38.950" v="53566" actId="1076"/>
        <pc:sldMkLst>
          <pc:docMk/>
          <pc:sldMk cId="3719110102" sldId="553"/>
        </pc:sldMkLst>
        <pc:spChg chg="mod">
          <ac:chgData name="Jonathan Loo" userId="d2d72d48b56f45d8" providerId="LiveId" clId="{B816A1F6-97B7-4ACD-A812-B0A1120B03B6}" dt="2020-11-23T20:21:19.730" v="27872" actId="20577"/>
          <ac:spMkLst>
            <pc:docMk/>
            <pc:sldMk cId="3719110102" sldId="553"/>
            <ac:spMk id="2" creationId="{CC229E62-BC7C-43E6-BB96-6F12FE0AAFBF}"/>
          </ac:spMkLst>
        </pc:spChg>
        <pc:spChg chg="mod">
          <ac:chgData name="Jonathan Loo" userId="d2d72d48b56f45d8" providerId="LiveId" clId="{B816A1F6-97B7-4ACD-A812-B0A1120B03B6}" dt="2020-11-23T20:38:14.092" v="28049" actId="1076"/>
          <ac:spMkLst>
            <pc:docMk/>
            <pc:sldMk cId="3719110102" sldId="553"/>
            <ac:spMk id="3" creationId="{5E7FBE59-D3F4-45A7-970C-B8A1E3A3E5E2}"/>
          </ac:spMkLst>
        </pc:spChg>
        <pc:picChg chg="add del mod">
          <ac:chgData name="Jonathan Loo" userId="d2d72d48b56f45d8" providerId="LiveId" clId="{B816A1F6-97B7-4ACD-A812-B0A1120B03B6}" dt="2020-11-23T20:23:39.824" v="27907" actId="478"/>
          <ac:picMkLst>
            <pc:docMk/>
            <pc:sldMk cId="3719110102" sldId="553"/>
            <ac:picMk id="4" creationId="{94AC4481-E5D8-4F4A-BF5B-C14C82699F5E}"/>
          </ac:picMkLst>
        </pc:picChg>
        <pc:picChg chg="add del mod">
          <ac:chgData name="Jonathan Loo" userId="d2d72d48b56f45d8" providerId="LiveId" clId="{B816A1F6-97B7-4ACD-A812-B0A1120B03B6}" dt="2020-11-23T20:22:22.982" v="27879" actId="478"/>
          <ac:picMkLst>
            <pc:docMk/>
            <pc:sldMk cId="3719110102" sldId="553"/>
            <ac:picMk id="5" creationId="{BE7B262C-0069-4A7A-BCFA-F529884B71D0}"/>
          </ac:picMkLst>
        </pc:picChg>
        <pc:picChg chg="add del mod">
          <ac:chgData name="Jonathan Loo" userId="d2d72d48b56f45d8" providerId="LiveId" clId="{B816A1F6-97B7-4ACD-A812-B0A1120B03B6}" dt="2020-11-23T20:23:09.524" v="27892" actId="478"/>
          <ac:picMkLst>
            <pc:docMk/>
            <pc:sldMk cId="3719110102" sldId="553"/>
            <ac:picMk id="6" creationId="{37D7F210-4739-4746-98BC-3837934170A0}"/>
          </ac:picMkLst>
        </pc:picChg>
        <pc:picChg chg="del mod ord">
          <ac:chgData name="Jonathan Loo" userId="d2d72d48b56f45d8" providerId="LiveId" clId="{B816A1F6-97B7-4ACD-A812-B0A1120B03B6}" dt="2020-11-23T20:24:05.844" v="27924" actId="478"/>
          <ac:picMkLst>
            <pc:docMk/>
            <pc:sldMk cId="3719110102" sldId="553"/>
            <ac:picMk id="8" creationId="{493A5115-9CFA-4251-A894-B22AED4DDC81}"/>
          </ac:picMkLst>
        </pc:picChg>
        <pc:picChg chg="del mod ord">
          <ac:chgData name="Jonathan Loo" userId="d2d72d48b56f45d8" providerId="LiveId" clId="{B816A1F6-97B7-4ACD-A812-B0A1120B03B6}" dt="2020-11-23T20:24:21.637" v="27941" actId="478"/>
          <ac:picMkLst>
            <pc:docMk/>
            <pc:sldMk cId="3719110102" sldId="553"/>
            <ac:picMk id="10" creationId="{956FB1A1-8F79-483F-B4E9-1C38F1CB7891}"/>
          </ac:picMkLst>
        </pc:picChg>
        <pc:picChg chg="del mod ord">
          <ac:chgData name="Jonathan Loo" userId="d2d72d48b56f45d8" providerId="LiveId" clId="{B816A1F6-97B7-4ACD-A812-B0A1120B03B6}" dt="2020-11-23T20:25:11.033" v="27958" actId="478"/>
          <ac:picMkLst>
            <pc:docMk/>
            <pc:sldMk cId="3719110102" sldId="553"/>
            <ac:picMk id="12" creationId="{30366ECE-6ACD-47FF-8D1B-602EF28C9F4F}"/>
          </ac:picMkLst>
        </pc:picChg>
        <pc:picChg chg="del mod ord">
          <ac:chgData name="Jonathan Loo" userId="d2d72d48b56f45d8" providerId="LiveId" clId="{B816A1F6-97B7-4ACD-A812-B0A1120B03B6}" dt="2020-11-23T20:26:59.696" v="27976" actId="478"/>
          <ac:picMkLst>
            <pc:docMk/>
            <pc:sldMk cId="3719110102" sldId="553"/>
            <ac:picMk id="14" creationId="{DB4E6A17-823D-490E-A0D3-8925C36898DE}"/>
          </ac:picMkLst>
        </pc:picChg>
        <pc:picChg chg="del mod ord">
          <ac:chgData name="Jonathan Loo" userId="d2d72d48b56f45d8" providerId="LiveId" clId="{B816A1F6-97B7-4ACD-A812-B0A1120B03B6}" dt="2020-11-23T20:27:06.061" v="27993" actId="478"/>
          <ac:picMkLst>
            <pc:docMk/>
            <pc:sldMk cId="3719110102" sldId="553"/>
            <ac:picMk id="16" creationId="{B8478F27-86CC-404C-9A5A-28F13D9BC15E}"/>
          </ac:picMkLst>
        </pc:picChg>
        <pc:picChg chg="del mod ord">
          <ac:chgData name="Jonathan Loo" userId="d2d72d48b56f45d8" providerId="LiveId" clId="{B816A1F6-97B7-4ACD-A812-B0A1120B03B6}" dt="2020-11-23T20:35:52.323" v="28011" actId="478"/>
          <ac:picMkLst>
            <pc:docMk/>
            <pc:sldMk cId="3719110102" sldId="553"/>
            <ac:picMk id="18" creationId="{1F37983B-AD24-4F8A-8A8C-5E6D1385905D}"/>
          </ac:picMkLst>
        </pc:picChg>
        <pc:picChg chg="del mod ord">
          <ac:chgData name="Jonathan Loo" userId="d2d72d48b56f45d8" providerId="LiveId" clId="{B816A1F6-97B7-4ACD-A812-B0A1120B03B6}" dt="2020-11-23T20:36:04.472" v="28028" actId="478"/>
          <ac:picMkLst>
            <pc:docMk/>
            <pc:sldMk cId="3719110102" sldId="553"/>
            <ac:picMk id="20" creationId="{4F93DF43-E647-4963-B09B-0B00B3D70C38}"/>
          </ac:picMkLst>
        </pc:picChg>
        <pc:picChg chg="del mod ord">
          <ac:chgData name="Jonathan Loo" userId="d2d72d48b56f45d8" providerId="LiveId" clId="{B816A1F6-97B7-4ACD-A812-B0A1120B03B6}" dt="2020-11-23T20:38:13.494" v="28046" actId="478"/>
          <ac:picMkLst>
            <pc:docMk/>
            <pc:sldMk cId="3719110102" sldId="553"/>
            <ac:picMk id="22" creationId="{5825D85B-6B64-4693-A752-34C3E54F0BD9}"/>
          </ac:picMkLst>
        </pc:picChg>
        <pc:picChg chg="del mod ord">
          <ac:chgData name="Jonathan Loo" userId="d2d72d48b56f45d8" providerId="LiveId" clId="{B816A1F6-97B7-4ACD-A812-B0A1120B03B6}" dt="2020-11-23T20:38:29.226" v="28063" actId="478"/>
          <ac:picMkLst>
            <pc:docMk/>
            <pc:sldMk cId="3719110102" sldId="553"/>
            <ac:picMk id="24" creationId="{926D9C41-BAFA-46AE-AB68-98F62C74DDFA}"/>
          </ac:picMkLst>
        </pc:picChg>
        <pc:picChg chg="del mod ord">
          <ac:chgData name="Jonathan Loo" userId="d2d72d48b56f45d8" providerId="LiveId" clId="{B816A1F6-97B7-4ACD-A812-B0A1120B03B6}" dt="2020-11-23T20:38:47.754" v="28078" actId="478"/>
          <ac:picMkLst>
            <pc:docMk/>
            <pc:sldMk cId="3719110102" sldId="553"/>
            <ac:picMk id="26" creationId="{A938877A-0CAD-4512-8B8F-C5A01AF810FE}"/>
          </ac:picMkLst>
        </pc:picChg>
        <pc:picChg chg="del mod ord">
          <ac:chgData name="Jonathan Loo" userId="d2d72d48b56f45d8" providerId="LiveId" clId="{B816A1F6-97B7-4ACD-A812-B0A1120B03B6}" dt="2020-11-24T13:31:22.215" v="37659" actId="478"/>
          <ac:picMkLst>
            <pc:docMk/>
            <pc:sldMk cId="3719110102" sldId="553"/>
            <ac:picMk id="28" creationId="{FF61808E-E855-40F3-9DE8-562CDED6FC61}"/>
          </ac:picMkLst>
        </pc:picChg>
        <pc:picChg chg="del mod ord">
          <ac:chgData name="Jonathan Loo" userId="d2d72d48b56f45d8" providerId="LiveId" clId="{B816A1F6-97B7-4ACD-A812-B0A1120B03B6}" dt="2020-11-24T13:31:34.696" v="37675" actId="478"/>
          <ac:picMkLst>
            <pc:docMk/>
            <pc:sldMk cId="3719110102" sldId="553"/>
            <ac:picMk id="30" creationId="{9C7AB760-7B33-4ACD-9C39-B40C9857A43A}"/>
          </ac:picMkLst>
        </pc:picChg>
        <pc:picChg chg="del mod ord">
          <ac:chgData name="Jonathan Loo" userId="d2d72d48b56f45d8" providerId="LiveId" clId="{B816A1F6-97B7-4ACD-A812-B0A1120B03B6}" dt="2020-11-24T13:32:25.201" v="37691" actId="478"/>
          <ac:picMkLst>
            <pc:docMk/>
            <pc:sldMk cId="3719110102" sldId="553"/>
            <ac:picMk id="32" creationId="{D216B494-EF89-45F6-98FA-818466FD13D2}"/>
          </ac:picMkLst>
        </pc:picChg>
        <pc:picChg chg="del mod ord">
          <ac:chgData name="Jonathan Loo" userId="d2d72d48b56f45d8" providerId="LiveId" clId="{B816A1F6-97B7-4ACD-A812-B0A1120B03B6}" dt="2020-11-24T13:32:34.740" v="37707" actId="478"/>
          <ac:picMkLst>
            <pc:docMk/>
            <pc:sldMk cId="3719110102" sldId="553"/>
            <ac:picMk id="34" creationId="{FD546E72-C88C-49F7-89FC-48E85E27D08D}"/>
          </ac:picMkLst>
        </pc:picChg>
        <pc:picChg chg="del mod ord">
          <ac:chgData name="Jonathan Loo" userId="d2d72d48b56f45d8" providerId="LiveId" clId="{B816A1F6-97B7-4ACD-A812-B0A1120B03B6}" dt="2020-11-24T14:42:14.824" v="39141" actId="478"/>
          <ac:picMkLst>
            <pc:docMk/>
            <pc:sldMk cId="3719110102" sldId="553"/>
            <ac:picMk id="36" creationId="{AEF72A37-399A-4506-B4DA-11AB3775BEA0}"/>
          </ac:picMkLst>
        </pc:picChg>
        <pc:picChg chg="del mod ord">
          <ac:chgData name="Jonathan Loo" userId="d2d72d48b56f45d8" providerId="LiveId" clId="{B816A1F6-97B7-4ACD-A812-B0A1120B03B6}" dt="2020-11-24T14:42:32.824" v="39155" actId="478"/>
          <ac:picMkLst>
            <pc:docMk/>
            <pc:sldMk cId="3719110102" sldId="553"/>
            <ac:picMk id="38" creationId="{822D5260-3173-4B51-A499-B58B319663E2}"/>
          </ac:picMkLst>
        </pc:picChg>
        <pc:picChg chg="del mod ord">
          <ac:chgData name="Jonathan Loo" userId="d2d72d48b56f45d8" providerId="LiveId" clId="{B816A1F6-97B7-4ACD-A812-B0A1120B03B6}" dt="2020-11-24T14:42:49.261" v="39169" actId="478"/>
          <ac:picMkLst>
            <pc:docMk/>
            <pc:sldMk cId="3719110102" sldId="553"/>
            <ac:picMk id="40" creationId="{A3E67DD5-C67E-47FF-AF86-3C3CC60DD07F}"/>
          </ac:picMkLst>
        </pc:picChg>
        <pc:picChg chg="add del mod ord">
          <ac:chgData name="Jonathan Loo" userId="d2d72d48b56f45d8" providerId="LiveId" clId="{B816A1F6-97B7-4ACD-A812-B0A1120B03B6}" dt="2020-11-25T21:44:38.950" v="53566" actId="1076"/>
          <ac:picMkLst>
            <pc:docMk/>
            <pc:sldMk cId="3719110102" sldId="553"/>
            <ac:picMk id="42" creationId="{068F63B0-65C8-41C4-AE68-89775C8D4994}"/>
          </ac:picMkLst>
        </pc:picChg>
        <pc:picChg chg="del mod ord">
          <ac:chgData name="Jonathan Loo" userId="d2d72d48b56f45d8" providerId="LiveId" clId="{B816A1F6-97B7-4ACD-A812-B0A1120B03B6}" dt="2020-11-25T10:16:08.560" v="43349"/>
          <ac:picMkLst>
            <pc:docMk/>
            <pc:sldMk cId="3719110102" sldId="553"/>
            <ac:picMk id="44" creationId="{CF902027-E16B-4724-A8AD-86B4A22612EB}"/>
          </ac:picMkLst>
        </pc:picChg>
      </pc:sldChg>
      <pc:sldChg chg="addSp delSp modSp new del mod">
        <pc:chgData name="Jonathan Loo" userId="d2d72d48b56f45d8" providerId="LiveId" clId="{B816A1F6-97B7-4ACD-A812-B0A1120B03B6}" dt="2020-11-26T10:44:57.383" v="57095" actId="47"/>
        <pc:sldMkLst>
          <pc:docMk/>
          <pc:sldMk cId="414034636" sldId="554"/>
        </pc:sldMkLst>
        <pc:spChg chg="mod">
          <ac:chgData name="Jonathan Loo" userId="d2d72d48b56f45d8" providerId="LiveId" clId="{B816A1F6-97B7-4ACD-A812-B0A1120B03B6}" dt="2020-11-23T20:39:57.442" v="28145" actId="404"/>
          <ac:spMkLst>
            <pc:docMk/>
            <pc:sldMk cId="414034636" sldId="554"/>
            <ac:spMk id="2" creationId="{9FA3D5E4-AF45-4103-AD28-9FB34101290E}"/>
          </ac:spMkLst>
        </pc:spChg>
        <pc:spChg chg="del mod">
          <ac:chgData name="Jonathan Loo" userId="d2d72d48b56f45d8" providerId="LiveId" clId="{B816A1F6-97B7-4ACD-A812-B0A1120B03B6}" dt="2020-11-24T14:31:08.803" v="38814" actId="478"/>
          <ac:spMkLst>
            <pc:docMk/>
            <pc:sldMk cId="414034636" sldId="554"/>
            <ac:spMk id="3" creationId="{89AE388A-4B6B-4C2C-A589-66450AA5AACF}"/>
          </ac:spMkLst>
        </pc:spChg>
        <pc:spChg chg="add mod">
          <ac:chgData name="Jonathan Loo" userId="d2d72d48b56f45d8" providerId="LiveId" clId="{B816A1F6-97B7-4ACD-A812-B0A1120B03B6}" dt="2020-11-24T12:33:08.217" v="36331" actId="1037"/>
          <ac:spMkLst>
            <pc:docMk/>
            <pc:sldMk cId="414034636" sldId="554"/>
            <ac:spMk id="4" creationId="{0AC4F19B-EC95-460F-8786-3A601BB34241}"/>
          </ac:spMkLst>
        </pc:spChg>
        <pc:spChg chg="add mod">
          <ac:chgData name="Jonathan Loo" userId="d2d72d48b56f45d8" providerId="LiveId" clId="{B816A1F6-97B7-4ACD-A812-B0A1120B03B6}" dt="2020-11-24T12:31:52.270" v="36257" actId="1038"/>
          <ac:spMkLst>
            <pc:docMk/>
            <pc:sldMk cId="414034636" sldId="554"/>
            <ac:spMk id="5" creationId="{F80852AA-3125-47CE-9C07-2B53BD8E50DC}"/>
          </ac:spMkLst>
        </pc:spChg>
        <pc:spChg chg="add mod">
          <ac:chgData name="Jonathan Loo" userId="d2d72d48b56f45d8" providerId="LiveId" clId="{B816A1F6-97B7-4ACD-A812-B0A1120B03B6}" dt="2020-11-24T12:31:52.270" v="36257" actId="1038"/>
          <ac:spMkLst>
            <pc:docMk/>
            <pc:sldMk cId="414034636" sldId="554"/>
            <ac:spMk id="6" creationId="{C102D32F-12DD-4E96-8564-DE3A3D15CE34}"/>
          </ac:spMkLst>
        </pc:spChg>
        <pc:spChg chg="add mod">
          <ac:chgData name="Jonathan Loo" userId="d2d72d48b56f45d8" providerId="LiveId" clId="{B816A1F6-97B7-4ACD-A812-B0A1120B03B6}" dt="2020-11-24T12:31:52.270" v="36257" actId="1038"/>
          <ac:spMkLst>
            <pc:docMk/>
            <pc:sldMk cId="414034636" sldId="554"/>
            <ac:spMk id="7" creationId="{7D382978-093F-41ED-82E8-884C15AF251F}"/>
          </ac:spMkLst>
        </pc:spChg>
        <pc:spChg chg="add mod">
          <ac:chgData name="Jonathan Loo" userId="d2d72d48b56f45d8" providerId="LiveId" clId="{B816A1F6-97B7-4ACD-A812-B0A1120B03B6}" dt="2020-11-24T12:31:52.270" v="36257" actId="1038"/>
          <ac:spMkLst>
            <pc:docMk/>
            <pc:sldMk cId="414034636" sldId="554"/>
            <ac:spMk id="8" creationId="{1BCD1E8B-B246-45C4-B481-220A413FBA2B}"/>
          </ac:spMkLst>
        </pc:spChg>
        <pc:spChg chg="add mod">
          <ac:chgData name="Jonathan Loo" userId="d2d72d48b56f45d8" providerId="LiveId" clId="{B816A1F6-97B7-4ACD-A812-B0A1120B03B6}" dt="2020-11-24T12:31:52.270" v="36257" actId="1038"/>
          <ac:spMkLst>
            <pc:docMk/>
            <pc:sldMk cId="414034636" sldId="554"/>
            <ac:spMk id="9" creationId="{7487D023-0D1B-479F-9FA4-FDB8B447FEAC}"/>
          </ac:spMkLst>
        </pc:spChg>
        <pc:spChg chg="add mod">
          <ac:chgData name="Jonathan Loo" userId="d2d72d48b56f45d8" providerId="LiveId" clId="{B816A1F6-97B7-4ACD-A812-B0A1120B03B6}" dt="2020-11-24T12:33:08.217" v="36331" actId="1037"/>
          <ac:spMkLst>
            <pc:docMk/>
            <pc:sldMk cId="414034636" sldId="554"/>
            <ac:spMk id="12" creationId="{39D459AC-1AEF-449B-A753-F1C68E2F54D8}"/>
          </ac:spMkLst>
        </pc:spChg>
        <pc:spChg chg="add mod">
          <ac:chgData name="Jonathan Loo" userId="d2d72d48b56f45d8" providerId="LiveId" clId="{B816A1F6-97B7-4ACD-A812-B0A1120B03B6}" dt="2020-11-24T12:31:52.270" v="36257" actId="1038"/>
          <ac:spMkLst>
            <pc:docMk/>
            <pc:sldMk cId="414034636" sldId="554"/>
            <ac:spMk id="23" creationId="{63AD1003-47C6-4C81-A63A-556DE4CC4B3E}"/>
          </ac:spMkLst>
        </pc:spChg>
        <pc:spChg chg="add mod">
          <ac:chgData name="Jonathan Loo" userId="d2d72d48b56f45d8" providerId="LiveId" clId="{B816A1F6-97B7-4ACD-A812-B0A1120B03B6}" dt="2020-11-24T12:33:08.217" v="36331" actId="1037"/>
          <ac:spMkLst>
            <pc:docMk/>
            <pc:sldMk cId="414034636" sldId="554"/>
            <ac:spMk id="24" creationId="{6DFE5B92-A8C7-4E1E-AF93-65C2C63B8D25}"/>
          </ac:spMkLst>
        </pc:spChg>
        <pc:spChg chg="add mod">
          <ac:chgData name="Jonathan Loo" userId="d2d72d48b56f45d8" providerId="LiveId" clId="{B816A1F6-97B7-4ACD-A812-B0A1120B03B6}" dt="2020-11-24T12:33:08.217" v="36331" actId="1037"/>
          <ac:spMkLst>
            <pc:docMk/>
            <pc:sldMk cId="414034636" sldId="554"/>
            <ac:spMk id="25" creationId="{CC85E779-8E04-4A3C-A814-9AB13BB81F24}"/>
          </ac:spMkLst>
        </pc:spChg>
        <pc:spChg chg="add mod ord">
          <ac:chgData name="Jonathan Loo" userId="d2d72d48b56f45d8" providerId="LiveId" clId="{B816A1F6-97B7-4ACD-A812-B0A1120B03B6}" dt="2020-11-26T10:41:37.953" v="56931" actId="1076"/>
          <ac:spMkLst>
            <pc:docMk/>
            <pc:sldMk cId="414034636" sldId="554"/>
            <ac:spMk id="112" creationId="{3844DD08-56FC-4B51-B42D-E0A4384C1298}"/>
          </ac:spMkLst>
        </pc:spChg>
        <pc:picChg chg="del mod ord">
          <ac:chgData name="Jonathan Loo" userId="d2d72d48b56f45d8" providerId="LiveId" clId="{B816A1F6-97B7-4ACD-A812-B0A1120B03B6}" dt="2020-11-26T10:41:01.891" v="56893" actId="478"/>
          <ac:picMkLst>
            <pc:docMk/>
            <pc:sldMk cId="414034636" sldId="554"/>
            <ac:picMk id="10" creationId="{0B836CD7-9B79-447F-8F6A-B96934974F3F}"/>
          </ac:picMkLst>
        </pc:picChg>
        <pc:picChg chg="add del mod">
          <ac:chgData name="Jonathan Loo" userId="d2d72d48b56f45d8" providerId="LiveId" clId="{B816A1F6-97B7-4ACD-A812-B0A1120B03B6}" dt="2020-11-24T12:30:17.368" v="36162" actId="478"/>
          <ac:picMkLst>
            <pc:docMk/>
            <pc:sldMk cId="414034636" sldId="554"/>
            <ac:picMk id="10" creationId="{B58F0F41-1D92-4BC6-9B13-0FCC8C20AD27}"/>
          </ac:picMkLst>
        </pc:picChg>
        <pc:picChg chg="add mod">
          <ac:chgData name="Jonathan Loo" userId="d2d72d48b56f45d8" providerId="LiveId" clId="{B816A1F6-97B7-4ACD-A812-B0A1120B03B6}" dt="2020-11-24T12:33:08.217" v="36331" actId="1037"/>
          <ac:picMkLst>
            <pc:docMk/>
            <pc:sldMk cId="414034636" sldId="554"/>
            <ac:picMk id="11" creationId="{84AEB2E8-6655-4136-BE13-C5250E248499}"/>
          </ac:picMkLst>
        </pc:picChg>
        <pc:picChg chg="add mod">
          <ac:chgData name="Jonathan Loo" userId="d2d72d48b56f45d8" providerId="LiveId" clId="{B816A1F6-97B7-4ACD-A812-B0A1120B03B6}" dt="2020-11-24T12:33:08.217" v="36331" actId="1037"/>
          <ac:picMkLst>
            <pc:docMk/>
            <pc:sldMk cId="414034636" sldId="554"/>
            <ac:picMk id="13" creationId="{E9257560-F352-4612-8662-1136D1A238F2}"/>
          </ac:picMkLst>
        </pc:picChg>
        <pc:picChg chg="add del mod">
          <ac:chgData name="Jonathan Loo" userId="d2d72d48b56f45d8" providerId="LiveId" clId="{B816A1F6-97B7-4ACD-A812-B0A1120B03B6}" dt="2020-11-24T12:30:34.216" v="36165" actId="478"/>
          <ac:picMkLst>
            <pc:docMk/>
            <pc:sldMk cId="414034636" sldId="554"/>
            <ac:picMk id="14" creationId="{B10E5D38-701D-462E-A972-261DE4AFB044}"/>
          </ac:picMkLst>
        </pc:picChg>
        <pc:picChg chg="add mod">
          <ac:chgData name="Jonathan Loo" userId="d2d72d48b56f45d8" providerId="LiveId" clId="{B816A1F6-97B7-4ACD-A812-B0A1120B03B6}" dt="2020-11-24T12:33:08.217" v="36331" actId="1037"/>
          <ac:picMkLst>
            <pc:docMk/>
            <pc:sldMk cId="414034636" sldId="554"/>
            <ac:picMk id="15" creationId="{781E9AED-14E1-4DBD-9564-387E94CBA065}"/>
          </ac:picMkLst>
        </pc:picChg>
        <pc:picChg chg="add mod">
          <ac:chgData name="Jonathan Loo" userId="d2d72d48b56f45d8" providerId="LiveId" clId="{B816A1F6-97B7-4ACD-A812-B0A1120B03B6}" dt="2020-11-24T12:33:08.217" v="36331" actId="1037"/>
          <ac:picMkLst>
            <pc:docMk/>
            <pc:sldMk cId="414034636" sldId="554"/>
            <ac:picMk id="16" creationId="{5EA5573B-0100-4DC8-BD4B-0D6AB36350F7}"/>
          </ac:picMkLst>
        </pc:picChg>
        <pc:picChg chg="mod ord">
          <ac:chgData name="Jonathan Loo" userId="d2d72d48b56f45d8" providerId="LiveId" clId="{B816A1F6-97B7-4ACD-A812-B0A1120B03B6}" dt="2020-11-26T10:41:01.893" v="56895" actId="962"/>
          <ac:picMkLst>
            <pc:docMk/>
            <pc:sldMk cId="414034636" sldId="554"/>
            <ac:picMk id="17" creationId="{8076B623-252A-4627-B4AB-45D390365A04}"/>
          </ac:picMkLst>
        </pc:picChg>
        <pc:picChg chg="add del mod">
          <ac:chgData name="Jonathan Loo" userId="d2d72d48b56f45d8" providerId="LiveId" clId="{B816A1F6-97B7-4ACD-A812-B0A1120B03B6}" dt="2020-11-24T12:30:35.135" v="36166" actId="478"/>
          <ac:picMkLst>
            <pc:docMk/>
            <pc:sldMk cId="414034636" sldId="554"/>
            <ac:picMk id="17" creationId="{9C16145C-E940-4B7B-B308-23E0B488AABB}"/>
          </ac:picMkLst>
        </pc:picChg>
        <pc:picChg chg="add mod">
          <ac:chgData name="Jonathan Loo" userId="d2d72d48b56f45d8" providerId="LiveId" clId="{B816A1F6-97B7-4ACD-A812-B0A1120B03B6}" dt="2020-11-24T12:33:08.217" v="36331" actId="1037"/>
          <ac:picMkLst>
            <pc:docMk/>
            <pc:sldMk cId="414034636" sldId="554"/>
            <ac:picMk id="18" creationId="{44F404CF-D5B1-4234-B4A1-3D8EBC725E66}"/>
          </ac:picMkLst>
        </pc:picChg>
        <pc:picChg chg="add mod">
          <ac:chgData name="Jonathan Loo" userId="d2d72d48b56f45d8" providerId="LiveId" clId="{B816A1F6-97B7-4ACD-A812-B0A1120B03B6}" dt="2020-11-24T12:33:08.217" v="36331" actId="1037"/>
          <ac:picMkLst>
            <pc:docMk/>
            <pc:sldMk cId="414034636" sldId="554"/>
            <ac:picMk id="19" creationId="{FF0190F4-2C1D-406F-A9E6-E4D3CE3D247D}"/>
          </ac:picMkLst>
        </pc:picChg>
        <pc:picChg chg="add del mod">
          <ac:chgData name="Jonathan Loo" userId="d2d72d48b56f45d8" providerId="LiveId" clId="{B816A1F6-97B7-4ACD-A812-B0A1120B03B6}" dt="2020-11-24T10:47:44.744" v="31761" actId="478"/>
          <ac:picMkLst>
            <pc:docMk/>
            <pc:sldMk cId="414034636" sldId="554"/>
            <ac:picMk id="20" creationId="{BD79C730-15F8-40C5-8EE6-3B24974DEC63}"/>
          </ac:picMkLst>
        </pc:picChg>
        <pc:picChg chg="add del mod">
          <ac:chgData name="Jonathan Loo" userId="d2d72d48b56f45d8" providerId="LiveId" clId="{B816A1F6-97B7-4ACD-A812-B0A1120B03B6}" dt="2020-11-24T10:47:51.994" v="31786" actId="478"/>
          <ac:picMkLst>
            <pc:docMk/>
            <pc:sldMk cId="414034636" sldId="554"/>
            <ac:picMk id="21" creationId="{37746BC1-4F2E-4C81-A7C6-0FDF1DAA3AB3}"/>
          </ac:picMkLst>
        </pc:picChg>
        <pc:picChg chg="mod ord">
          <ac:chgData name="Jonathan Loo" userId="d2d72d48b56f45d8" providerId="LiveId" clId="{B816A1F6-97B7-4ACD-A812-B0A1120B03B6}" dt="2020-11-26T10:41:26.602" v="56924" actId="962"/>
          <ac:picMkLst>
            <pc:docMk/>
            <pc:sldMk cId="414034636" sldId="554"/>
            <ac:picMk id="21" creationId="{5C48882A-772C-40FA-A28C-4BEFA70BEC03}"/>
          </ac:picMkLst>
        </pc:picChg>
        <pc:picChg chg="add del mod">
          <ac:chgData name="Jonathan Loo" userId="d2d72d48b56f45d8" providerId="LiveId" clId="{B816A1F6-97B7-4ACD-A812-B0A1120B03B6}" dt="2020-11-24T10:47:57.666" v="31810" actId="478"/>
          <ac:picMkLst>
            <pc:docMk/>
            <pc:sldMk cId="414034636" sldId="554"/>
            <ac:picMk id="22" creationId="{2CBC654D-8C75-431F-AD58-0118014E39CA}"/>
          </ac:picMkLst>
        </pc:picChg>
        <pc:picChg chg="mod ord">
          <ac:chgData name="Jonathan Loo" userId="d2d72d48b56f45d8" providerId="LiveId" clId="{B816A1F6-97B7-4ACD-A812-B0A1120B03B6}" dt="2020-11-26T10:41:51.650" v="56946" actId="962"/>
          <ac:picMkLst>
            <pc:docMk/>
            <pc:sldMk cId="414034636" sldId="554"/>
            <ac:picMk id="27" creationId="{C82ADCB3-5E27-4202-AF56-F164FF058952}"/>
          </ac:picMkLst>
        </pc:picChg>
        <pc:picChg chg="mod ord">
          <ac:chgData name="Jonathan Loo" userId="d2d72d48b56f45d8" providerId="LiveId" clId="{B816A1F6-97B7-4ACD-A812-B0A1120B03B6}" dt="2020-11-26T10:42:01.080" v="56961" actId="962"/>
          <ac:picMkLst>
            <pc:docMk/>
            <pc:sldMk cId="414034636" sldId="554"/>
            <ac:picMk id="29" creationId="{0CEBF03D-E62F-46E5-9936-B5776351F1B7}"/>
          </ac:picMkLst>
        </pc:picChg>
        <pc:picChg chg="add del mod">
          <ac:chgData name="Jonathan Loo" userId="d2d72d48b56f45d8" providerId="LiveId" clId="{B816A1F6-97B7-4ACD-A812-B0A1120B03B6}" dt="2020-11-24T10:17:14.955" v="30092" actId="478"/>
          <ac:picMkLst>
            <pc:docMk/>
            <pc:sldMk cId="414034636" sldId="554"/>
            <ac:picMk id="30" creationId="{02943148-BED7-48DD-97F4-360613CF6C82}"/>
          </ac:picMkLst>
        </pc:picChg>
        <pc:picChg chg="add del mod">
          <ac:chgData name="Jonathan Loo" userId="d2d72d48b56f45d8" providerId="LiveId" clId="{B816A1F6-97B7-4ACD-A812-B0A1120B03B6}" dt="2020-11-24T10:17:14.101" v="30091" actId="478"/>
          <ac:picMkLst>
            <pc:docMk/>
            <pc:sldMk cId="414034636" sldId="554"/>
            <ac:picMk id="31" creationId="{FE202B00-2063-4E7F-8FA7-818705806E87}"/>
          </ac:picMkLst>
        </pc:picChg>
        <pc:picChg chg="add del mod">
          <ac:chgData name="Jonathan Loo" userId="d2d72d48b56f45d8" providerId="LiveId" clId="{B816A1F6-97B7-4ACD-A812-B0A1120B03B6}" dt="2020-11-24T10:17:16.461" v="30093" actId="478"/>
          <ac:picMkLst>
            <pc:docMk/>
            <pc:sldMk cId="414034636" sldId="554"/>
            <ac:picMk id="32" creationId="{98DB2B1C-746A-49F6-B4ED-2513F10EF1F9}"/>
          </ac:picMkLst>
        </pc:picChg>
        <pc:picChg chg="add del mod">
          <ac:chgData name="Jonathan Loo" userId="d2d72d48b56f45d8" providerId="LiveId" clId="{B816A1F6-97B7-4ACD-A812-B0A1120B03B6}" dt="2020-11-24T10:17:16.909" v="30094" actId="478"/>
          <ac:picMkLst>
            <pc:docMk/>
            <pc:sldMk cId="414034636" sldId="554"/>
            <ac:picMk id="33" creationId="{A38B45C7-E3AF-488A-AF63-D4483736E55B}"/>
          </ac:picMkLst>
        </pc:picChg>
        <pc:picChg chg="del mod ord">
          <ac:chgData name="Jonathan Loo" userId="d2d72d48b56f45d8" providerId="LiveId" clId="{B816A1F6-97B7-4ACD-A812-B0A1120B03B6}" dt="2020-11-24T12:30:35.900" v="36167" actId="478"/>
          <ac:picMkLst>
            <pc:docMk/>
            <pc:sldMk cId="414034636" sldId="554"/>
            <ac:picMk id="39" creationId="{9D76657C-043A-4D68-811F-81E8E5CD9968}"/>
          </ac:picMkLst>
        </pc:picChg>
        <pc:picChg chg="mod ord">
          <ac:chgData name="Jonathan Loo" userId="d2d72d48b56f45d8" providerId="LiveId" clId="{B816A1F6-97B7-4ACD-A812-B0A1120B03B6}" dt="2020-11-24T12:33:08.217" v="36331" actId="1037"/>
          <ac:picMkLst>
            <pc:docMk/>
            <pc:sldMk cId="414034636" sldId="554"/>
            <ac:picMk id="41" creationId="{86F63FD8-84DC-45ED-B6D3-046E50674D6A}"/>
          </ac:picMkLst>
        </pc:picChg>
        <pc:picChg chg="mod ord">
          <ac:chgData name="Jonathan Loo" userId="d2d72d48b56f45d8" providerId="LiveId" clId="{B816A1F6-97B7-4ACD-A812-B0A1120B03B6}" dt="2020-11-24T12:33:08.217" v="36331" actId="1037"/>
          <ac:picMkLst>
            <pc:docMk/>
            <pc:sldMk cId="414034636" sldId="554"/>
            <ac:picMk id="43" creationId="{B817F918-B84F-4179-B3C2-EE210DBB45F6}"/>
          </ac:picMkLst>
        </pc:picChg>
        <pc:picChg chg="del mod ord">
          <ac:chgData name="Jonathan Loo" userId="d2d72d48b56f45d8" providerId="LiveId" clId="{B816A1F6-97B7-4ACD-A812-B0A1120B03B6}" dt="2020-11-24T14:14:09.752" v="38255" actId="478"/>
          <ac:picMkLst>
            <pc:docMk/>
            <pc:sldMk cId="414034636" sldId="554"/>
            <ac:picMk id="45" creationId="{5F459A59-C1D6-41F7-86D5-F04F83FD36B1}"/>
          </ac:picMkLst>
        </pc:picChg>
        <pc:picChg chg="add del mod">
          <ac:chgData name="Jonathan Loo" userId="d2d72d48b56f45d8" providerId="LiveId" clId="{B816A1F6-97B7-4ACD-A812-B0A1120B03B6}" dt="2020-11-24T12:31:05.924" v="36194" actId="478"/>
          <ac:picMkLst>
            <pc:docMk/>
            <pc:sldMk cId="414034636" sldId="554"/>
            <ac:picMk id="46" creationId="{13804D75-9506-43BC-953F-A24E25AEEC68}"/>
          </ac:picMkLst>
        </pc:picChg>
        <pc:picChg chg="add del mod">
          <ac:chgData name="Jonathan Loo" userId="d2d72d48b56f45d8" providerId="LiveId" clId="{B816A1F6-97B7-4ACD-A812-B0A1120B03B6}" dt="2020-11-24T12:31:11.696" v="36212" actId="478"/>
          <ac:picMkLst>
            <pc:docMk/>
            <pc:sldMk cId="414034636" sldId="554"/>
            <ac:picMk id="47" creationId="{8D860757-B9A5-4B98-A93E-AA69E68E8170}"/>
          </ac:picMkLst>
        </pc:picChg>
        <pc:picChg chg="add del mod">
          <ac:chgData name="Jonathan Loo" userId="d2d72d48b56f45d8" providerId="LiveId" clId="{B816A1F6-97B7-4ACD-A812-B0A1120B03B6}" dt="2020-11-24T12:31:18.592" v="36229" actId="478"/>
          <ac:picMkLst>
            <pc:docMk/>
            <pc:sldMk cId="414034636" sldId="554"/>
            <ac:picMk id="48" creationId="{7A2BC6E6-15BC-4258-9890-27D34AEB8C01}"/>
          </ac:picMkLst>
        </pc:picChg>
        <pc:picChg chg="del mod ord">
          <ac:chgData name="Jonathan Loo" userId="d2d72d48b56f45d8" providerId="LiveId" clId="{B816A1F6-97B7-4ACD-A812-B0A1120B03B6}" dt="2020-11-24T14:14:10.911" v="38256" actId="478"/>
          <ac:picMkLst>
            <pc:docMk/>
            <pc:sldMk cId="414034636" sldId="554"/>
            <ac:picMk id="50" creationId="{8AA1F127-7E9B-42E9-89AB-E971F803E853}"/>
          </ac:picMkLst>
        </pc:picChg>
        <pc:picChg chg="del mod ord">
          <ac:chgData name="Jonathan Loo" userId="d2d72d48b56f45d8" providerId="LiveId" clId="{B816A1F6-97B7-4ACD-A812-B0A1120B03B6}" dt="2020-11-24T14:14:11.812" v="38257" actId="478"/>
          <ac:picMkLst>
            <pc:docMk/>
            <pc:sldMk cId="414034636" sldId="554"/>
            <ac:picMk id="52" creationId="{843AF5BC-AC1A-474A-B716-DC8F2891372F}"/>
          </ac:picMkLst>
        </pc:picChg>
        <pc:picChg chg="del mod ord">
          <ac:chgData name="Jonathan Loo" userId="d2d72d48b56f45d8" providerId="LiveId" clId="{B816A1F6-97B7-4ACD-A812-B0A1120B03B6}" dt="2020-11-24T14:14:12.779" v="38258" actId="478"/>
          <ac:picMkLst>
            <pc:docMk/>
            <pc:sldMk cId="414034636" sldId="554"/>
            <ac:picMk id="54" creationId="{C50A0714-DF0E-4FC5-AC88-F88790103036}"/>
          </ac:picMkLst>
        </pc:picChg>
        <pc:picChg chg="add del mod">
          <ac:chgData name="Jonathan Loo" userId="d2d72d48b56f45d8" providerId="LiveId" clId="{B816A1F6-97B7-4ACD-A812-B0A1120B03B6}" dt="2020-11-24T12:33:40.344" v="36352" actId="478"/>
          <ac:picMkLst>
            <pc:docMk/>
            <pc:sldMk cId="414034636" sldId="554"/>
            <ac:picMk id="55" creationId="{A3026B51-831A-4847-B630-7A92AAC8DCCD}"/>
          </ac:picMkLst>
        </pc:picChg>
        <pc:picChg chg="add del mod">
          <ac:chgData name="Jonathan Loo" userId="d2d72d48b56f45d8" providerId="LiveId" clId="{B816A1F6-97B7-4ACD-A812-B0A1120B03B6}" dt="2020-11-26T10:42:01.078" v="56959" actId="478"/>
          <ac:picMkLst>
            <pc:docMk/>
            <pc:sldMk cId="414034636" sldId="554"/>
            <ac:picMk id="60" creationId="{880A1715-F591-47D3-BEBE-C0E01AEC9834}"/>
          </ac:picMkLst>
        </pc:picChg>
        <pc:picChg chg="add del mod">
          <ac:chgData name="Jonathan Loo" userId="d2d72d48b56f45d8" providerId="LiveId" clId="{B816A1F6-97B7-4ACD-A812-B0A1120B03B6}" dt="2020-11-26T10:41:51.648" v="56944" actId="478"/>
          <ac:picMkLst>
            <pc:docMk/>
            <pc:sldMk cId="414034636" sldId="554"/>
            <ac:picMk id="65" creationId="{5AD4EC71-896B-4559-98C3-BC037DCD69AD}"/>
          </ac:picMkLst>
        </pc:picChg>
        <pc:picChg chg="mod ord">
          <ac:chgData name="Jonathan Loo" userId="d2d72d48b56f45d8" providerId="LiveId" clId="{B816A1F6-97B7-4ACD-A812-B0A1120B03B6}" dt="2020-11-24T12:33:44.063" v="36355" actId="1076"/>
          <ac:picMkLst>
            <pc:docMk/>
            <pc:sldMk cId="414034636" sldId="554"/>
            <ac:picMk id="67" creationId="{48F94C7E-599A-468A-8280-A9D9A3BC20C1}"/>
          </ac:picMkLst>
        </pc:picChg>
        <pc:picChg chg="add del mod">
          <ac:chgData name="Jonathan Loo" userId="d2d72d48b56f45d8" providerId="LiveId" clId="{B816A1F6-97B7-4ACD-A812-B0A1120B03B6}" dt="2020-11-24T12:34:16.358" v="36381" actId="478"/>
          <ac:picMkLst>
            <pc:docMk/>
            <pc:sldMk cId="414034636" sldId="554"/>
            <ac:picMk id="68" creationId="{A8E7935F-9811-4107-8BDD-F15361E3633C}"/>
          </ac:picMkLst>
        </pc:picChg>
        <pc:picChg chg="add del mod">
          <ac:chgData name="Jonathan Loo" userId="d2d72d48b56f45d8" providerId="LiveId" clId="{B816A1F6-97B7-4ACD-A812-B0A1120B03B6}" dt="2020-11-24T12:34:23.141" v="36401" actId="478"/>
          <ac:picMkLst>
            <pc:docMk/>
            <pc:sldMk cId="414034636" sldId="554"/>
            <ac:picMk id="70" creationId="{1DB4646C-82F2-4523-B7DE-FC4FFB4B5500}"/>
          </ac:picMkLst>
        </pc:picChg>
        <pc:picChg chg="add del mod">
          <ac:chgData name="Jonathan Loo" userId="d2d72d48b56f45d8" providerId="LiveId" clId="{B816A1F6-97B7-4ACD-A812-B0A1120B03B6}" dt="2020-11-24T12:34:30.765" v="36419" actId="478"/>
          <ac:picMkLst>
            <pc:docMk/>
            <pc:sldMk cId="414034636" sldId="554"/>
            <ac:picMk id="72" creationId="{54ACAABA-EC3E-41C5-A2FB-487682C9122F}"/>
          </ac:picMkLst>
        </pc:picChg>
        <pc:picChg chg="mod ord">
          <ac:chgData name="Jonathan Loo" userId="d2d72d48b56f45d8" providerId="LiveId" clId="{B816A1F6-97B7-4ACD-A812-B0A1120B03B6}" dt="2020-11-24T12:34:16.359" v="36383" actId="962"/>
          <ac:picMkLst>
            <pc:docMk/>
            <pc:sldMk cId="414034636" sldId="554"/>
            <ac:picMk id="75" creationId="{B464E653-616C-4DEB-833F-F66DF11472E9}"/>
          </ac:picMkLst>
        </pc:picChg>
        <pc:picChg chg="mod ord">
          <ac:chgData name="Jonathan Loo" userId="d2d72d48b56f45d8" providerId="LiveId" clId="{B816A1F6-97B7-4ACD-A812-B0A1120B03B6}" dt="2020-11-24T12:34:23.142" v="36403" actId="962"/>
          <ac:picMkLst>
            <pc:docMk/>
            <pc:sldMk cId="414034636" sldId="554"/>
            <ac:picMk id="77" creationId="{5A6C9276-D888-4F1A-BB7B-2A66C8E38EE9}"/>
          </ac:picMkLst>
        </pc:picChg>
        <pc:picChg chg="mod ord">
          <ac:chgData name="Jonathan Loo" userId="d2d72d48b56f45d8" providerId="LiveId" clId="{B816A1F6-97B7-4ACD-A812-B0A1120B03B6}" dt="2020-11-24T12:34:30.766" v="36421" actId="962"/>
          <ac:picMkLst>
            <pc:docMk/>
            <pc:sldMk cId="414034636" sldId="554"/>
            <ac:picMk id="79" creationId="{5C79F7EE-69D3-40D6-8E35-EA3D080AEFCF}"/>
          </ac:picMkLst>
        </pc:picChg>
        <pc:picChg chg="add mod">
          <ac:chgData name="Jonathan Loo" userId="d2d72d48b56f45d8" providerId="LiveId" clId="{B816A1F6-97B7-4ACD-A812-B0A1120B03B6}" dt="2020-11-24T14:14:19.665" v="38260" actId="1076"/>
          <ac:picMkLst>
            <pc:docMk/>
            <pc:sldMk cId="414034636" sldId="554"/>
            <ac:picMk id="80" creationId="{008CE23A-9642-45E6-8713-C23D0E1C6AC0}"/>
          </ac:picMkLst>
        </pc:picChg>
        <pc:picChg chg="add mod">
          <ac:chgData name="Jonathan Loo" userId="d2d72d48b56f45d8" providerId="LiveId" clId="{B816A1F6-97B7-4ACD-A812-B0A1120B03B6}" dt="2020-11-24T14:14:19.665" v="38260" actId="1076"/>
          <ac:picMkLst>
            <pc:docMk/>
            <pc:sldMk cId="414034636" sldId="554"/>
            <ac:picMk id="81" creationId="{10FCC36F-ADB5-4469-893E-25427C233B6C}"/>
          </ac:picMkLst>
        </pc:picChg>
        <pc:picChg chg="add mod">
          <ac:chgData name="Jonathan Loo" userId="d2d72d48b56f45d8" providerId="LiveId" clId="{B816A1F6-97B7-4ACD-A812-B0A1120B03B6}" dt="2020-11-24T14:14:19.665" v="38260" actId="1076"/>
          <ac:picMkLst>
            <pc:docMk/>
            <pc:sldMk cId="414034636" sldId="554"/>
            <ac:picMk id="82" creationId="{D39A44BD-BC1C-49DD-BB27-FF8F775C5D96}"/>
          </ac:picMkLst>
        </pc:picChg>
        <pc:picChg chg="add mod">
          <ac:chgData name="Jonathan Loo" userId="d2d72d48b56f45d8" providerId="LiveId" clId="{B816A1F6-97B7-4ACD-A812-B0A1120B03B6}" dt="2020-11-24T14:14:19.665" v="38260" actId="1076"/>
          <ac:picMkLst>
            <pc:docMk/>
            <pc:sldMk cId="414034636" sldId="554"/>
            <ac:picMk id="83" creationId="{E051CD1C-2F10-4200-B7EF-BAA48F348FFB}"/>
          </ac:picMkLst>
        </pc:picChg>
        <pc:picChg chg="add del mod">
          <ac:chgData name="Jonathan Loo" userId="d2d72d48b56f45d8" providerId="LiveId" clId="{B816A1F6-97B7-4ACD-A812-B0A1120B03B6}" dt="2020-11-24T14:31:25.788" v="38832" actId="478"/>
          <ac:picMkLst>
            <pc:docMk/>
            <pc:sldMk cId="414034636" sldId="554"/>
            <ac:picMk id="84" creationId="{F0EB1195-3874-4EED-9B88-396E7931C196}"/>
          </ac:picMkLst>
        </pc:picChg>
        <pc:picChg chg="add del mod">
          <ac:chgData name="Jonathan Loo" userId="d2d72d48b56f45d8" providerId="LiveId" clId="{B816A1F6-97B7-4ACD-A812-B0A1120B03B6}" dt="2020-11-24T14:31:32.505" v="38846" actId="478"/>
          <ac:picMkLst>
            <pc:docMk/>
            <pc:sldMk cId="414034636" sldId="554"/>
            <ac:picMk id="89" creationId="{1430FF7D-3020-400B-B22C-521F1C093192}"/>
          </ac:picMkLst>
        </pc:picChg>
        <pc:picChg chg="add del mod">
          <ac:chgData name="Jonathan Loo" userId="d2d72d48b56f45d8" providerId="LiveId" clId="{B816A1F6-97B7-4ACD-A812-B0A1120B03B6}" dt="2020-11-24T14:31:53.997" v="38886" actId="478"/>
          <ac:picMkLst>
            <pc:docMk/>
            <pc:sldMk cId="414034636" sldId="554"/>
            <ac:picMk id="90" creationId="{04A3ABA6-CD07-4A14-AB10-747A19EA77BC}"/>
          </ac:picMkLst>
        </pc:picChg>
        <pc:picChg chg="add del mod">
          <ac:chgData name="Jonathan Loo" userId="d2d72d48b56f45d8" providerId="LiveId" clId="{B816A1F6-97B7-4ACD-A812-B0A1120B03B6}" dt="2020-11-24T14:32:00.500" v="38898" actId="478"/>
          <ac:picMkLst>
            <pc:docMk/>
            <pc:sldMk cId="414034636" sldId="554"/>
            <ac:picMk id="91" creationId="{68461261-266A-49F6-9E7E-3228E35DA802}"/>
          </ac:picMkLst>
        </pc:picChg>
        <pc:picChg chg="del mod ord">
          <ac:chgData name="Jonathan Loo" userId="d2d72d48b56f45d8" providerId="LiveId" clId="{B816A1F6-97B7-4ACD-A812-B0A1120B03B6}" dt="2020-11-25T10:15:11.723" v="43240" actId="478"/>
          <ac:picMkLst>
            <pc:docMk/>
            <pc:sldMk cId="414034636" sldId="554"/>
            <ac:picMk id="93" creationId="{8711195D-059F-4F99-A847-6FF5F35B0053}"/>
          </ac:picMkLst>
        </pc:picChg>
        <pc:picChg chg="del mod ord">
          <ac:chgData name="Jonathan Loo" userId="d2d72d48b56f45d8" providerId="LiveId" clId="{B816A1F6-97B7-4ACD-A812-B0A1120B03B6}" dt="2020-11-25T10:15:25.262" v="43267" actId="478"/>
          <ac:picMkLst>
            <pc:docMk/>
            <pc:sldMk cId="414034636" sldId="554"/>
            <ac:picMk id="95" creationId="{8A196222-08F4-49D6-8436-F3A9E898A8D5}"/>
          </ac:picMkLst>
        </pc:picChg>
        <pc:picChg chg="del mod ord">
          <ac:chgData name="Jonathan Loo" userId="d2d72d48b56f45d8" providerId="LiveId" clId="{B816A1F6-97B7-4ACD-A812-B0A1120B03B6}" dt="2020-11-24T14:31:40.078" v="38875"/>
          <ac:picMkLst>
            <pc:docMk/>
            <pc:sldMk cId="414034636" sldId="554"/>
            <ac:picMk id="97" creationId="{D465257E-8D0F-4E2D-BE20-3DA0C56D9773}"/>
          </ac:picMkLst>
        </pc:picChg>
        <pc:picChg chg="del mod ord">
          <ac:chgData name="Jonathan Loo" userId="d2d72d48b56f45d8" providerId="LiveId" clId="{B816A1F6-97B7-4ACD-A812-B0A1120B03B6}" dt="2020-11-25T10:15:31.887" v="43293" actId="478"/>
          <ac:picMkLst>
            <pc:docMk/>
            <pc:sldMk cId="414034636" sldId="554"/>
            <ac:picMk id="99" creationId="{CD52CB41-AD93-45FC-A16A-55F35B6D47E6}"/>
          </ac:picMkLst>
        </pc:picChg>
        <pc:picChg chg="del mod ord">
          <ac:chgData name="Jonathan Loo" userId="d2d72d48b56f45d8" providerId="LiveId" clId="{B816A1F6-97B7-4ACD-A812-B0A1120B03B6}" dt="2020-11-25T10:15:38.387" v="43318" actId="478"/>
          <ac:picMkLst>
            <pc:docMk/>
            <pc:sldMk cId="414034636" sldId="554"/>
            <ac:picMk id="101" creationId="{0D3FC364-5B17-41E0-8578-F58A808D86B2}"/>
          </ac:picMkLst>
        </pc:picChg>
        <pc:picChg chg="add del mod">
          <ac:chgData name="Jonathan Loo" userId="d2d72d48b56f45d8" providerId="LiveId" clId="{B816A1F6-97B7-4ACD-A812-B0A1120B03B6}" dt="2020-11-24T14:36:00.038" v="39042" actId="478"/>
          <ac:picMkLst>
            <pc:docMk/>
            <pc:sldMk cId="414034636" sldId="554"/>
            <ac:picMk id="113" creationId="{1A06E5E0-1FF8-4085-91DD-A5E74F2465D9}"/>
          </ac:picMkLst>
        </pc:picChg>
        <pc:picChg chg="add del mod">
          <ac:chgData name="Jonathan Loo" userId="d2d72d48b56f45d8" providerId="LiveId" clId="{B816A1F6-97B7-4ACD-A812-B0A1120B03B6}" dt="2020-11-24T14:34:46.966" v="39007" actId="478"/>
          <ac:picMkLst>
            <pc:docMk/>
            <pc:sldMk cId="414034636" sldId="554"/>
            <ac:picMk id="114" creationId="{109FEC5D-7B10-4268-86DA-F5920E535FCB}"/>
          </ac:picMkLst>
        </pc:picChg>
        <pc:picChg chg="add del mod">
          <ac:chgData name="Jonathan Loo" userId="d2d72d48b56f45d8" providerId="LiveId" clId="{B816A1F6-97B7-4ACD-A812-B0A1120B03B6}" dt="2020-11-24T14:34:38.130" v="38993" actId="478"/>
          <ac:picMkLst>
            <pc:docMk/>
            <pc:sldMk cId="414034636" sldId="554"/>
            <ac:picMk id="115" creationId="{948110FE-F14B-4817-B51D-CF29763DBA07}"/>
          </ac:picMkLst>
        </pc:picChg>
        <pc:picChg chg="mod ord">
          <ac:chgData name="Jonathan Loo" userId="d2d72d48b56f45d8" providerId="LiveId" clId="{B816A1F6-97B7-4ACD-A812-B0A1120B03B6}" dt="2020-11-24T14:34:41.944" v="38996" actId="1076"/>
          <ac:picMkLst>
            <pc:docMk/>
            <pc:sldMk cId="414034636" sldId="554"/>
            <ac:picMk id="117" creationId="{69A44865-9016-4AA1-8908-BFE81EA712D2}"/>
          </ac:picMkLst>
        </pc:picChg>
        <pc:picChg chg="mod ord">
          <ac:chgData name="Jonathan Loo" userId="d2d72d48b56f45d8" providerId="LiveId" clId="{B816A1F6-97B7-4ACD-A812-B0A1120B03B6}" dt="2020-11-24T14:35:38.633" v="39034" actId="1038"/>
          <ac:picMkLst>
            <pc:docMk/>
            <pc:sldMk cId="414034636" sldId="554"/>
            <ac:picMk id="119" creationId="{7C52DB84-3F99-49EB-9695-F9725968A0EA}"/>
          </ac:picMkLst>
        </pc:picChg>
        <pc:picChg chg="add mod">
          <ac:chgData name="Jonathan Loo" userId="d2d72d48b56f45d8" providerId="LiveId" clId="{B816A1F6-97B7-4ACD-A812-B0A1120B03B6}" dt="2020-11-24T14:35:46.420" v="39036" actId="1076"/>
          <ac:picMkLst>
            <pc:docMk/>
            <pc:sldMk cId="414034636" sldId="554"/>
            <ac:picMk id="120" creationId="{3992197D-D78C-4E55-92BF-27B876DC80CD}"/>
          </ac:picMkLst>
        </pc:picChg>
        <pc:picChg chg="add mod">
          <ac:chgData name="Jonathan Loo" userId="d2d72d48b56f45d8" providerId="LiveId" clId="{B816A1F6-97B7-4ACD-A812-B0A1120B03B6}" dt="2020-11-24T14:35:46.420" v="39036" actId="1076"/>
          <ac:picMkLst>
            <pc:docMk/>
            <pc:sldMk cId="414034636" sldId="554"/>
            <ac:picMk id="121" creationId="{323ABB44-FFA0-4ABB-9842-50FEF88247E6}"/>
          </ac:picMkLst>
        </pc:picChg>
        <pc:picChg chg="add mod">
          <ac:chgData name="Jonathan Loo" userId="d2d72d48b56f45d8" providerId="LiveId" clId="{B816A1F6-97B7-4ACD-A812-B0A1120B03B6}" dt="2020-11-24T14:35:51.429" v="39038" actId="1076"/>
          <ac:picMkLst>
            <pc:docMk/>
            <pc:sldMk cId="414034636" sldId="554"/>
            <ac:picMk id="122" creationId="{0B7542A0-7A21-4B2D-93A5-C539609D8E3D}"/>
          </ac:picMkLst>
        </pc:picChg>
        <pc:picChg chg="add mod">
          <ac:chgData name="Jonathan Loo" userId="d2d72d48b56f45d8" providerId="LiveId" clId="{B816A1F6-97B7-4ACD-A812-B0A1120B03B6}" dt="2020-11-24T14:35:51.429" v="39038" actId="1076"/>
          <ac:picMkLst>
            <pc:docMk/>
            <pc:sldMk cId="414034636" sldId="554"/>
            <ac:picMk id="123" creationId="{77808ABF-C8DE-4A6C-A17C-F69DBC3155F1}"/>
          </ac:picMkLst>
        </pc:picChg>
        <pc:picChg chg="add mod">
          <ac:chgData name="Jonathan Loo" userId="d2d72d48b56f45d8" providerId="LiveId" clId="{B816A1F6-97B7-4ACD-A812-B0A1120B03B6}" dt="2020-11-24T14:35:56.866" v="39040" actId="1076"/>
          <ac:picMkLst>
            <pc:docMk/>
            <pc:sldMk cId="414034636" sldId="554"/>
            <ac:picMk id="124" creationId="{752136E1-29A9-4B49-9B38-2A30873D4988}"/>
          </ac:picMkLst>
        </pc:picChg>
        <pc:picChg chg="add mod">
          <ac:chgData name="Jonathan Loo" userId="d2d72d48b56f45d8" providerId="LiveId" clId="{B816A1F6-97B7-4ACD-A812-B0A1120B03B6}" dt="2020-11-24T14:35:56.866" v="39040" actId="1076"/>
          <ac:picMkLst>
            <pc:docMk/>
            <pc:sldMk cId="414034636" sldId="554"/>
            <ac:picMk id="125" creationId="{AE136493-7F83-4A32-B2B1-C12DA390C1B3}"/>
          </ac:picMkLst>
        </pc:picChg>
        <pc:picChg chg="del mod ord">
          <ac:chgData name="Jonathan Loo" userId="d2d72d48b56f45d8" providerId="LiveId" clId="{B816A1F6-97B7-4ACD-A812-B0A1120B03B6}" dt="2020-11-25T10:19:19.025" v="43422" actId="478"/>
          <ac:picMkLst>
            <pc:docMk/>
            <pc:sldMk cId="414034636" sldId="554"/>
            <ac:picMk id="127" creationId="{0A180481-FA17-4DFD-9789-763361C327FD}"/>
          </ac:picMkLst>
        </pc:picChg>
        <pc:picChg chg="del mod ord">
          <ac:chgData name="Jonathan Loo" userId="d2d72d48b56f45d8" providerId="LiveId" clId="{B816A1F6-97B7-4ACD-A812-B0A1120B03B6}" dt="2020-11-25T10:19:25.177" v="43449" actId="478"/>
          <ac:picMkLst>
            <pc:docMk/>
            <pc:sldMk cId="414034636" sldId="554"/>
            <ac:picMk id="129" creationId="{09B6AE3F-3C99-485F-82E5-99600D48F59A}"/>
          </ac:picMkLst>
        </pc:picChg>
        <pc:picChg chg="del mod ord">
          <ac:chgData name="Jonathan Loo" userId="d2d72d48b56f45d8" providerId="LiveId" clId="{B816A1F6-97B7-4ACD-A812-B0A1120B03B6}" dt="2020-11-25T10:19:30.791" v="43475" actId="478"/>
          <ac:picMkLst>
            <pc:docMk/>
            <pc:sldMk cId="414034636" sldId="554"/>
            <ac:picMk id="131" creationId="{BBCFD3C8-B1A4-4634-9B0F-66C1255D206D}"/>
          </ac:picMkLst>
        </pc:picChg>
        <pc:picChg chg="del mod ord">
          <ac:chgData name="Jonathan Loo" userId="d2d72d48b56f45d8" providerId="LiveId" clId="{B816A1F6-97B7-4ACD-A812-B0A1120B03B6}" dt="2020-11-25T10:19:36.707" v="43500" actId="478"/>
          <ac:picMkLst>
            <pc:docMk/>
            <pc:sldMk cId="414034636" sldId="554"/>
            <ac:picMk id="133" creationId="{5D670384-3549-423E-9A9A-DE6E40EAFDED}"/>
          </ac:picMkLst>
        </pc:picChg>
        <pc:picChg chg="del mod ord">
          <ac:chgData name="Jonathan Loo" userId="d2d72d48b56f45d8" providerId="LiveId" clId="{B816A1F6-97B7-4ACD-A812-B0A1120B03B6}" dt="2020-11-26T10:40:53.071" v="56864" actId="478"/>
          <ac:picMkLst>
            <pc:docMk/>
            <pc:sldMk cId="414034636" sldId="554"/>
            <ac:picMk id="135" creationId="{36C30F58-D952-402D-B987-0FDDDAC8E772}"/>
          </ac:picMkLst>
        </pc:picChg>
        <pc:picChg chg="del mod ord">
          <ac:chgData name="Jonathan Loo" userId="d2d72d48b56f45d8" providerId="LiveId" clId="{B816A1F6-97B7-4ACD-A812-B0A1120B03B6}" dt="2020-11-26T10:41:26.600" v="56922" actId="478"/>
          <ac:picMkLst>
            <pc:docMk/>
            <pc:sldMk cId="414034636" sldId="554"/>
            <ac:picMk id="137" creationId="{D7989A4A-E5D6-43F2-B153-A4749A89FA48}"/>
          </ac:picMkLst>
        </pc:picChg>
        <pc:picChg chg="del mod ord">
          <ac:chgData name="Jonathan Loo" userId="d2d72d48b56f45d8" providerId="LiveId" clId="{B816A1F6-97B7-4ACD-A812-B0A1120B03B6}" dt="2020-11-26T10:41:30.992" v="56926" actId="478"/>
          <ac:picMkLst>
            <pc:docMk/>
            <pc:sldMk cId="414034636" sldId="554"/>
            <ac:picMk id="139" creationId="{28388F73-F5DE-4BBB-9545-68926E081C17}"/>
          </ac:picMkLst>
        </pc:picChg>
        <pc:picChg chg="del mod ord">
          <ac:chgData name="Jonathan Loo" userId="d2d72d48b56f45d8" providerId="LiveId" clId="{B816A1F6-97B7-4ACD-A812-B0A1120B03B6}" dt="2020-11-26T10:41:36.195" v="56929" actId="478"/>
          <ac:picMkLst>
            <pc:docMk/>
            <pc:sldMk cId="414034636" sldId="554"/>
            <ac:picMk id="141" creationId="{B54F85F2-FB0F-4898-AE9A-15680C506563}"/>
          </ac:picMkLst>
        </pc:picChg>
        <pc:cxnChg chg="add mod">
          <ac:chgData name="Jonathan Loo" userId="d2d72d48b56f45d8" providerId="LiveId" clId="{B816A1F6-97B7-4ACD-A812-B0A1120B03B6}" dt="2020-11-24T12:33:05.253" v="36329" actId="1038"/>
          <ac:cxnSpMkLst>
            <pc:docMk/>
            <pc:sldMk cId="414034636" sldId="554"/>
            <ac:cxnSpMk id="26" creationId="{8D4582CA-0687-443A-83D4-15F61E2A05B1}"/>
          </ac:cxnSpMkLst>
        </pc:cxnChg>
        <pc:cxnChg chg="add del mod">
          <ac:chgData name="Jonathan Loo" userId="d2d72d48b56f45d8" providerId="LiveId" clId="{B816A1F6-97B7-4ACD-A812-B0A1120B03B6}" dt="2020-11-24T12:32:08.423" v="36262" actId="478"/>
          <ac:cxnSpMkLst>
            <pc:docMk/>
            <pc:sldMk cId="414034636" sldId="554"/>
            <ac:cxnSpMk id="27" creationId="{C6BE9AED-9B9F-433B-A0D1-A2FADC6F8BDB}"/>
          </ac:cxnSpMkLst>
        </pc:cxnChg>
        <pc:cxnChg chg="add del mod">
          <ac:chgData name="Jonathan Loo" userId="d2d72d48b56f45d8" providerId="LiveId" clId="{B816A1F6-97B7-4ACD-A812-B0A1120B03B6}" dt="2020-11-24T12:32:09.082" v="36263" actId="478"/>
          <ac:cxnSpMkLst>
            <pc:docMk/>
            <pc:sldMk cId="414034636" sldId="554"/>
            <ac:cxnSpMk id="28" creationId="{E9E6EF68-4CC5-46FF-9908-9E5AB020F4F6}"/>
          </ac:cxnSpMkLst>
        </pc:cxnChg>
        <pc:cxnChg chg="add del mod">
          <ac:chgData name="Jonathan Loo" userId="d2d72d48b56f45d8" providerId="LiveId" clId="{B816A1F6-97B7-4ACD-A812-B0A1120B03B6}" dt="2020-11-24T12:32:09.999" v="36264" actId="478"/>
          <ac:cxnSpMkLst>
            <pc:docMk/>
            <pc:sldMk cId="414034636" sldId="554"/>
            <ac:cxnSpMk id="29" creationId="{DF107AA3-D0CA-479C-BB36-52E1DDE4D8F5}"/>
          </ac:cxnSpMkLst>
        </pc:cxnChg>
        <pc:cxnChg chg="add del mod">
          <ac:chgData name="Jonathan Loo" userId="d2d72d48b56f45d8" providerId="LiveId" clId="{B816A1F6-97B7-4ACD-A812-B0A1120B03B6}" dt="2020-11-24T12:32:33.016" v="36299" actId="478"/>
          <ac:cxnSpMkLst>
            <pc:docMk/>
            <pc:sldMk cId="414034636" sldId="554"/>
            <ac:cxnSpMk id="56" creationId="{104D1052-E8D4-47F9-BB62-A2F427860E0F}"/>
          </ac:cxnSpMkLst>
        </pc:cxnChg>
        <pc:cxnChg chg="add mod">
          <ac:chgData name="Jonathan Loo" userId="d2d72d48b56f45d8" providerId="LiveId" clId="{B816A1F6-97B7-4ACD-A812-B0A1120B03B6}" dt="2020-11-24T12:32:14.210" v="36266" actId="1076"/>
          <ac:cxnSpMkLst>
            <pc:docMk/>
            <pc:sldMk cId="414034636" sldId="554"/>
            <ac:cxnSpMk id="61" creationId="{C87C64CB-C905-49EA-8CD2-209066A279D4}"/>
          </ac:cxnSpMkLst>
        </pc:cxnChg>
        <pc:cxnChg chg="add mod">
          <ac:chgData name="Jonathan Loo" userId="d2d72d48b56f45d8" providerId="LiveId" clId="{B816A1F6-97B7-4ACD-A812-B0A1120B03B6}" dt="2020-11-24T12:32:18.138" v="36268" actId="1076"/>
          <ac:cxnSpMkLst>
            <pc:docMk/>
            <pc:sldMk cId="414034636" sldId="554"/>
            <ac:cxnSpMk id="62" creationId="{A6FCBDDA-DFC3-4342-A840-F72E5E8DD3DB}"/>
          </ac:cxnSpMkLst>
        </pc:cxnChg>
        <pc:cxnChg chg="add mod">
          <ac:chgData name="Jonathan Loo" userId="d2d72d48b56f45d8" providerId="LiveId" clId="{B816A1F6-97B7-4ACD-A812-B0A1120B03B6}" dt="2020-11-24T12:32:21.658" v="36270" actId="1076"/>
          <ac:cxnSpMkLst>
            <pc:docMk/>
            <pc:sldMk cId="414034636" sldId="554"/>
            <ac:cxnSpMk id="63" creationId="{42611CDA-9DCE-49E6-8D00-A52090835613}"/>
          </ac:cxnSpMkLst>
        </pc:cxnChg>
        <pc:cxnChg chg="add mod">
          <ac:chgData name="Jonathan Loo" userId="d2d72d48b56f45d8" providerId="LiveId" clId="{B816A1F6-97B7-4ACD-A812-B0A1120B03B6}" dt="2020-11-24T12:32:53.786" v="36303" actId="14100"/>
          <ac:cxnSpMkLst>
            <pc:docMk/>
            <pc:sldMk cId="414034636" sldId="554"/>
            <ac:cxnSpMk id="64" creationId="{57383182-9CE1-4E88-8666-8C86C0B02B61}"/>
          </ac:cxnSpMkLst>
        </pc:cxnChg>
        <pc:cxnChg chg="add mod">
          <ac:chgData name="Jonathan Loo" userId="d2d72d48b56f45d8" providerId="LiveId" clId="{B816A1F6-97B7-4ACD-A812-B0A1120B03B6}" dt="2020-11-24T12:33:55.999" v="36357" actId="1076"/>
          <ac:cxnSpMkLst>
            <pc:docMk/>
            <pc:sldMk cId="414034636" sldId="554"/>
            <ac:cxnSpMk id="69" creationId="{C5005302-9D50-47DF-9A01-84DC3D0EE82E}"/>
          </ac:cxnSpMkLst>
        </pc:cxnChg>
        <pc:cxnChg chg="add mod">
          <ac:chgData name="Jonathan Loo" userId="d2d72d48b56f45d8" providerId="LiveId" clId="{B816A1F6-97B7-4ACD-A812-B0A1120B03B6}" dt="2020-11-24T12:34:02.659" v="36359" actId="1076"/>
          <ac:cxnSpMkLst>
            <pc:docMk/>
            <pc:sldMk cId="414034636" sldId="554"/>
            <ac:cxnSpMk id="71" creationId="{6CE69DC1-04F5-40F9-8CED-B326E47B845B}"/>
          </ac:cxnSpMkLst>
        </pc:cxnChg>
        <pc:cxnChg chg="add mod">
          <ac:chgData name="Jonathan Loo" userId="d2d72d48b56f45d8" providerId="LiveId" clId="{B816A1F6-97B7-4ACD-A812-B0A1120B03B6}" dt="2020-11-24T12:34:09.406" v="36361" actId="1076"/>
          <ac:cxnSpMkLst>
            <pc:docMk/>
            <pc:sldMk cId="414034636" sldId="554"/>
            <ac:cxnSpMk id="73" creationId="{2C2DA7A4-9877-4010-B234-81FAFF132727}"/>
          </ac:cxnSpMkLst>
        </pc:cxnChg>
        <pc:cxnChg chg="add del mod">
          <ac:chgData name="Jonathan Loo" userId="d2d72d48b56f45d8" providerId="LiveId" clId="{B816A1F6-97B7-4ACD-A812-B0A1120B03B6}" dt="2020-11-24T14:33:10.369" v="38948" actId="478"/>
          <ac:cxnSpMkLst>
            <pc:docMk/>
            <pc:sldMk cId="414034636" sldId="554"/>
            <ac:cxnSpMk id="85" creationId="{317B7579-4D1C-48E5-B210-D5E884E58E21}"/>
          </ac:cxnSpMkLst>
        </pc:cxnChg>
        <pc:cxnChg chg="add mod">
          <ac:chgData name="Jonathan Loo" userId="d2d72d48b56f45d8" providerId="LiveId" clId="{B816A1F6-97B7-4ACD-A812-B0A1120B03B6}" dt="2020-11-24T14:32:40.506" v="38933" actId="1076"/>
          <ac:cxnSpMkLst>
            <pc:docMk/>
            <pc:sldMk cId="414034636" sldId="554"/>
            <ac:cxnSpMk id="86" creationId="{D510B436-A016-4104-8B0D-841D36082D8B}"/>
          </ac:cxnSpMkLst>
        </pc:cxnChg>
        <pc:cxnChg chg="add del mod">
          <ac:chgData name="Jonathan Loo" userId="d2d72d48b56f45d8" providerId="LiveId" clId="{B816A1F6-97B7-4ACD-A812-B0A1120B03B6}" dt="2020-11-24T14:32:47.636" v="38937" actId="478"/>
          <ac:cxnSpMkLst>
            <pc:docMk/>
            <pc:sldMk cId="414034636" sldId="554"/>
            <ac:cxnSpMk id="87" creationId="{99134D34-ED21-4A98-B80C-7F2EF4481EB2}"/>
          </ac:cxnSpMkLst>
        </pc:cxnChg>
        <pc:cxnChg chg="add del mod">
          <ac:chgData name="Jonathan Loo" userId="d2d72d48b56f45d8" providerId="LiveId" clId="{B816A1F6-97B7-4ACD-A812-B0A1120B03B6}" dt="2020-11-24T14:32:54.944" v="38940" actId="478"/>
          <ac:cxnSpMkLst>
            <pc:docMk/>
            <pc:sldMk cId="414034636" sldId="554"/>
            <ac:cxnSpMk id="88" creationId="{06A5454A-71C3-492C-94A7-D7BDAF54D415}"/>
          </ac:cxnSpMkLst>
        </pc:cxnChg>
        <pc:cxnChg chg="add mod">
          <ac:chgData name="Jonathan Loo" userId="d2d72d48b56f45d8" providerId="LiveId" clId="{B816A1F6-97B7-4ACD-A812-B0A1120B03B6}" dt="2020-11-24T14:32:58.762" v="38942" actId="1076"/>
          <ac:cxnSpMkLst>
            <pc:docMk/>
            <pc:sldMk cId="414034636" sldId="554"/>
            <ac:cxnSpMk id="107" creationId="{4CD83B76-4AE0-42B8-9ECC-3A8A6184999E}"/>
          </ac:cxnSpMkLst>
        </pc:cxnChg>
        <pc:cxnChg chg="add mod">
          <ac:chgData name="Jonathan Loo" userId="d2d72d48b56f45d8" providerId="LiveId" clId="{B816A1F6-97B7-4ACD-A812-B0A1120B03B6}" dt="2020-11-24T14:33:07.938" v="38946" actId="14100"/>
          <ac:cxnSpMkLst>
            <pc:docMk/>
            <pc:sldMk cId="414034636" sldId="554"/>
            <ac:cxnSpMk id="108" creationId="{525BAB7D-9EB9-4DE3-A104-5DA34FAF2415}"/>
          </ac:cxnSpMkLst>
        </pc:cxnChg>
        <pc:cxnChg chg="add mod">
          <ac:chgData name="Jonathan Loo" userId="d2d72d48b56f45d8" providerId="LiveId" clId="{B816A1F6-97B7-4ACD-A812-B0A1120B03B6}" dt="2020-11-24T14:35:35.699" v="39026" actId="1037"/>
          <ac:cxnSpMkLst>
            <pc:docMk/>
            <pc:sldMk cId="414034636" sldId="554"/>
            <ac:cxnSpMk id="111" creationId="{EBE14144-3FFE-43DC-84BF-799C4B1B5E82}"/>
          </ac:cxnSpMkLst>
        </pc:cxnChg>
      </pc:sldChg>
      <pc:sldChg chg="add del">
        <pc:chgData name="Jonathan Loo" userId="d2d72d48b56f45d8" providerId="LiveId" clId="{B816A1F6-97B7-4ACD-A812-B0A1120B03B6}" dt="2020-11-24T09:20:29.608" v="28571"/>
        <pc:sldMkLst>
          <pc:docMk/>
          <pc:sldMk cId="546328960" sldId="555"/>
        </pc:sldMkLst>
      </pc:sldChg>
      <pc:sldChg chg="addSp delSp modSp add del">
        <pc:chgData name="Jonathan Loo" userId="d2d72d48b56f45d8" providerId="LiveId" clId="{B816A1F6-97B7-4ACD-A812-B0A1120B03B6}" dt="2020-11-24T09:54:44.020" v="29402" actId="47"/>
        <pc:sldMkLst>
          <pc:docMk/>
          <pc:sldMk cId="1143929406" sldId="555"/>
        </pc:sldMkLst>
        <pc:spChg chg="add del mod">
          <ac:chgData name="Jonathan Loo" userId="d2d72d48b56f45d8" providerId="LiveId" clId="{B816A1F6-97B7-4ACD-A812-B0A1120B03B6}" dt="2020-11-24T09:53:14.287" v="29311"/>
          <ac:spMkLst>
            <pc:docMk/>
            <pc:sldMk cId="1143929406" sldId="555"/>
            <ac:spMk id="104" creationId="{4BA015A2-74FF-4C28-9333-A3F6FF428D0A}"/>
          </ac:spMkLst>
        </pc:spChg>
        <pc:cxnChg chg="add del mod">
          <ac:chgData name="Jonathan Loo" userId="d2d72d48b56f45d8" providerId="LiveId" clId="{B816A1F6-97B7-4ACD-A812-B0A1120B03B6}" dt="2020-11-24T09:53:14.287" v="29311"/>
          <ac:cxnSpMkLst>
            <pc:docMk/>
            <pc:sldMk cId="1143929406" sldId="555"/>
            <ac:cxnSpMk id="105" creationId="{CA6D89BE-AC66-4349-A565-430D86AF647B}"/>
          </ac:cxnSpMkLst>
        </pc:cxnChg>
      </pc:sldChg>
      <pc:sldChg chg="addSp delSp modSp add del mod">
        <pc:chgData name="Jonathan Loo" userId="d2d72d48b56f45d8" providerId="LiveId" clId="{B816A1F6-97B7-4ACD-A812-B0A1120B03B6}" dt="2020-11-24T09:17:12.523" v="28511" actId="47"/>
        <pc:sldMkLst>
          <pc:docMk/>
          <pc:sldMk cId="4040227399" sldId="555"/>
        </pc:sldMkLst>
        <pc:spChg chg="add del mod">
          <ac:chgData name="Jonathan Loo" userId="d2d72d48b56f45d8" providerId="LiveId" clId="{B816A1F6-97B7-4ACD-A812-B0A1120B03B6}" dt="2020-11-24T09:11:31.074" v="28189"/>
          <ac:spMkLst>
            <pc:docMk/>
            <pc:sldMk cId="4040227399" sldId="555"/>
            <ac:spMk id="33" creationId="{91EAD439-AA65-45E7-B83C-C18B1B9D6C09}"/>
          </ac:spMkLst>
        </pc:spChg>
        <pc:spChg chg="add del mod">
          <ac:chgData name="Jonathan Loo" userId="d2d72d48b56f45d8" providerId="LiveId" clId="{B816A1F6-97B7-4ACD-A812-B0A1120B03B6}" dt="2020-11-24T09:11:31.074" v="28189"/>
          <ac:spMkLst>
            <pc:docMk/>
            <pc:sldMk cId="4040227399" sldId="555"/>
            <ac:spMk id="34" creationId="{4F24D779-3A6C-4AF2-9361-33C704F8F2A4}"/>
          </ac:spMkLst>
        </pc:spChg>
        <pc:spChg chg="add del mod">
          <ac:chgData name="Jonathan Loo" userId="d2d72d48b56f45d8" providerId="LiveId" clId="{B816A1F6-97B7-4ACD-A812-B0A1120B03B6}" dt="2020-11-24T09:11:31.074" v="28189"/>
          <ac:spMkLst>
            <pc:docMk/>
            <pc:sldMk cId="4040227399" sldId="555"/>
            <ac:spMk id="35" creationId="{68D836A3-461F-41BF-8ED9-DBBD719107F1}"/>
          </ac:spMkLst>
        </pc:spChg>
        <pc:spChg chg="add del mod">
          <ac:chgData name="Jonathan Loo" userId="d2d72d48b56f45d8" providerId="LiveId" clId="{B816A1F6-97B7-4ACD-A812-B0A1120B03B6}" dt="2020-11-24T09:11:31.074" v="28189"/>
          <ac:spMkLst>
            <pc:docMk/>
            <pc:sldMk cId="4040227399" sldId="555"/>
            <ac:spMk id="36" creationId="{E7E2CE8A-CFD6-4397-A9E0-60D2260A4E01}"/>
          </ac:spMkLst>
        </pc:spChg>
        <pc:spChg chg="add del mod">
          <ac:chgData name="Jonathan Loo" userId="d2d72d48b56f45d8" providerId="LiveId" clId="{B816A1F6-97B7-4ACD-A812-B0A1120B03B6}" dt="2020-11-24T09:11:31.074" v="28189"/>
          <ac:spMkLst>
            <pc:docMk/>
            <pc:sldMk cId="4040227399" sldId="555"/>
            <ac:spMk id="37" creationId="{923222CC-BA96-4817-AFDF-10A5F6B3AC85}"/>
          </ac:spMkLst>
        </pc:spChg>
        <pc:spChg chg="add del mod">
          <ac:chgData name="Jonathan Loo" userId="d2d72d48b56f45d8" providerId="LiveId" clId="{B816A1F6-97B7-4ACD-A812-B0A1120B03B6}" dt="2020-11-24T09:11:31.074" v="28189"/>
          <ac:spMkLst>
            <pc:docMk/>
            <pc:sldMk cId="4040227399" sldId="555"/>
            <ac:spMk id="40" creationId="{6EEF2E15-B5C2-4C01-B885-BE4C325C6A34}"/>
          </ac:spMkLst>
        </pc:spChg>
        <pc:spChg chg="add del mod">
          <ac:chgData name="Jonathan Loo" userId="d2d72d48b56f45d8" providerId="LiveId" clId="{B816A1F6-97B7-4ACD-A812-B0A1120B03B6}" dt="2020-11-24T09:11:31.074" v="28189"/>
          <ac:spMkLst>
            <pc:docMk/>
            <pc:sldMk cId="4040227399" sldId="555"/>
            <ac:spMk id="41" creationId="{2A79CC57-FF36-410F-979F-5EEC99248515}"/>
          </ac:spMkLst>
        </pc:spChg>
        <pc:spChg chg="add del mod ord">
          <ac:chgData name="Jonathan Loo" userId="d2d72d48b56f45d8" providerId="LiveId" clId="{B816A1F6-97B7-4ACD-A812-B0A1120B03B6}" dt="2020-11-24T09:15:48.513" v="28478" actId="478"/>
          <ac:spMkLst>
            <pc:docMk/>
            <pc:sldMk cId="4040227399" sldId="555"/>
            <ac:spMk id="44" creationId="{5F41D9C1-8905-4BFF-B518-3DCF9D0355C5}"/>
          </ac:spMkLst>
        </pc:spChg>
        <pc:spChg chg="add mod ord">
          <ac:chgData name="Jonathan Loo" userId="d2d72d48b56f45d8" providerId="LiveId" clId="{B816A1F6-97B7-4ACD-A812-B0A1120B03B6}" dt="2020-11-24T09:11:53.453" v="28306" actId="1037"/>
          <ac:spMkLst>
            <pc:docMk/>
            <pc:sldMk cId="4040227399" sldId="555"/>
            <ac:spMk id="45" creationId="{7349EBDB-492B-41EA-8649-03C030EE7C16}"/>
          </ac:spMkLst>
        </pc:spChg>
        <pc:spChg chg="add del mod ord">
          <ac:chgData name="Jonathan Loo" userId="d2d72d48b56f45d8" providerId="LiveId" clId="{B816A1F6-97B7-4ACD-A812-B0A1120B03B6}" dt="2020-11-24T09:12:04.943" v="28309" actId="478"/>
          <ac:spMkLst>
            <pc:docMk/>
            <pc:sldMk cId="4040227399" sldId="555"/>
            <ac:spMk id="46" creationId="{DC4249F1-ADAF-405B-9B24-D0A4F842BEB2}"/>
          </ac:spMkLst>
        </pc:spChg>
        <pc:spChg chg="add mod ord">
          <ac:chgData name="Jonathan Loo" userId="d2d72d48b56f45d8" providerId="LiveId" clId="{B816A1F6-97B7-4ACD-A812-B0A1120B03B6}" dt="2020-11-24T09:13:26.792" v="28355" actId="1076"/>
          <ac:spMkLst>
            <pc:docMk/>
            <pc:sldMk cId="4040227399" sldId="555"/>
            <ac:spMk id="47" creationId="{1D0E0E04-B5FC-4B15-A5BA-FAC0A065412C}"/>
          </ac:spMkLst>
        </pc:spChg>
        <pc:spChg chg="add mod ord">
          <ac:chgData name="Jonathan Loo" userId="d2d72d48b56f45d8" providerId="LiveId" clId="{B816A1F6-97B7-4ACD-A812-B0A1120B03B6}" dt="2020-11-24T09:11:53.453" v="28306" actId="1037"/>
          <ac:spMkLst>
            <pc:docMk/>
            <pc:sldMk cId="4040227399" sldId="555"/>
            <ac:spMk id="48" creationId="{A6B41E3F-C9C7-4075-BFF9-3A5E9BC9DE74}"/>
          </ac:spMkLst>
        </pc:spChg>
        <pc:spChg chg="add mod ord">
          <ac:chgData name="Jonathan Loo" userId="d2d72d48b56f45d8" providerId="LiveId" clId="{B816A1F6-97B7-4ACD-A812-B0A1120B03B6}" dt="2020-11-24T09:11:53.453" v="28306" actId="1037"/>
          <ac:spMkLst>
            <pc:docMk/>
            <pc:sldMk cId="4040227399" sldId="555"/>
            <ac:spMk id="51" creationId="{DD16DA5D-DACD-49C9-95A5-A34E720DFD51}"/>
          </ac:spMkLst>
        </pc:spChg>
        <pc:spChg chg="add mod ord">
          <ac:chgData name="Jonathan Loo" userId="d2d72d48b56f45d8" providerId="LiveId" clId="{B816A1F6-97B7-4ACD-A812-B0A1120B03B6}" dt="2020-11-24T09:14:30.353" v="28427" actId="20577"/>
          <ac:spMkLst>
            <pc:docMk/>
            <pc:sldMk cId="4040227399" sldId="555"/>
            <ac:spMk id="52" creationId="{495CE1E2-71C7-4439-9B37-36DA9C141B5F}"/>
          </ac:spMkLst>
        </pc:spChg>
        <pc:spChg chg="add mod ord">
          <ac:chgData name="Jonathan Loo" userId="d2d72d48b56f45d8" providerId="LiveId" clId="{B816A1F6-97B7-4ACD-A812-B0A1120B03B6}" dt="2020-11-24T09:15:51.484" v="28479" actId="1076"/>
          <ac:spMkLst>
            <pc:docMk/>
            <pc:sldMk cId="4040227399" sldId="555"/>
            <ac:spMk id="75" creationId="{20FDEFB3-3294-4F75-B866-31503140CD37}"/>
          </ac:spMkLst>
        </pc:spChg>
        <pc:spChg chg="del">
          <ac:chgData name="Jonathan Loo" userId="d2d72d48b56f45d8" providerId="LiveId" clId="{B816A1F6-97B7-4ACD-A812-B0A1120B03B6}" dt="2020-11-24T09:11:27.869" v="28187" actId="478"/>
          <ac:spMkLst>
            <pc:docMk/>
            <pc:sldMk cId="4040227399" sldId="555"/>
            <ac:spMk id="359" creationId="{AD28739C-FD92-4717-BC0E-C08438E2A08B}"/>
          </ac:spMkLst>
        </pc:spChg>
        <pc:spChg chg="del">
          <ac:chgData name="Jonathan Loo" userId="d2d72d48b56f45d8" providerId="LiveId" clId="{B816A1F6-97B7-4ACD-A812-B0A1120B03B6}" dt="2020-11-24T09:11:27.869" v="28187" actId="478"/>
          <ac:spMkLst>
            <pc:docMk/>
            <pc:sldMk cId="4040227399" sldId="555"/>
            <ac:spMk id="377" creationId="{E121F268-25FB-43C2-B363-7E52B23DD8EC}"/>
          </ac:spMkLst>
        </pc:spChg>
        <pc:spChg chg="del">
          <ac:chgData name="Jonathan Loo" userId="d2d72d48b56f45d8" providerId="LiveId" clId="{B816A1F6-97B7-4ACD-A812-B0A1120B03B6}" dt="2020-11-24T09:11:27.869" v="28187" actId="478"/>
          <ac:spMkLst>
            <pc:docMk/>
            <pc:sldMk cId="4040227399" sldId="555"/>
            <ac:spMk id="392" creationId="{26E4F62B-4F09-485D-AF60-D44AC96DA218}"/>
          </ac:spMkLst>
        </pc:spChg>
        <pc:spChg chg="del">
          <ac:chgData name="Jonathan Loo" userId="d2d72d48b56f45d8" providerId="LiveId" clId="{B816A1F6-97B7-4ACD-A812-B0A1120B03B6}" dt="2020-11-24T09:11:27.869" v="28187" actId="478"/>
          <ac:spMkLst>
            <pc:docMk/>
            <pc:sldMk cId="4040227399" sldId="555"/>
            <ac:spMk id="401" creationId="{645EF712-5980-4B70-8201-DFAC43DEC6F4}"/>
          </ac:spMkLst>
        </pc:spChg>
        <pc:spChg chg="del">
          <ac:chgData name="Jonathan Loo" userId="d2d72d48b56f45d8" providerId="LiveId" clId="{B816A1F6-97B7-4ACD-A812-B0A1120B03B6}" dt="2020-11-24T09:10:13.997" v="28183" actId="478"/>
          <ac:spMkLst>
            <pc:docMk/>
            <pc:sldMk cId="4040227399" sldId="555"/>
            <ac:spMk id="407" creationId="{C770783C-2340-4370-8EDF-1FCAEF7343E6}"/>
          </ac:spMkLst>
        </pc:spChg>
        <pc:spChg chg="mod">
          <ac:chgData name="Jonathan Loo" userId="d2d72d48b56f45d8" providerId="LiveId" clId="{B816A1F6-97B7-4ACD-A812-B0A1120B03B6}" dt="2020-11-24T09:14:39.077" v="28428" actId="6549"/>
          <ac:spMkLst>
            <pc:docMk/>
            <pc:sldMk cId="4040227399" sldId="555"/>
            <ac:spMk id="565" creationId="{C9E649A2-FC50-4258-9BD6-812D2E450415}"/>
          </ac:spMkLst>
        </pc:spChg>
        <pc:spChg chg="del">
          <ac:chgData name="Jonathan Loo" userId="d2d72d48b56f45d8" providerId="LiveId" clId="{B816A1F6-97B7-4ACD-A812-B0A1120B03B6}" dt="2020-11-24T09:10:13.309" v="28182" actId="478"/>
          <ac:spMkLst>
            <pc:docMk/>
            <pc:sldMk cId="4040227399" sldId="555"/>
            <ac:spMk id="573" creationId="{3F99C712-B628-4F6A-B4F8-DFC69BCF3831}"/>
          </ac:spMkLst>
        </pc:spChg>
        <pc:picChg chg="del mod ord">
          <ac:chgData name="Jonathan Loo" userId="d2d72d48b56f45d8" providerId="LiveId" clId="{B816A1F6-97B7-4ACD-A812-B0A1120B03B6}" dt="2020-11-24T09:15:18.955" v="28473" actId="478"/>
          <ac:picMkLst>
            <pc:docMk/>
            <pc:sldMk cId="4040227399" sldId="555"/>
            <ac:picMk id="8" creationId="{8EFAA7D3-C438-4C07-B3E2-CFD62B092A36}"/>
          </ac:picMkLst>
        </pc:picChg>
        <pc:picChg chg="mod ord">
          <ac:chgData name="Jonathan Loo" userId="d2d72d48b56f45d8" providerId="LiveId" clId="{B816A1F6-97B7-4ACD-A812-B0A1120B03B6}" dt="2020-11-24T09:13:59.173" v="28398" actId="1036"/>
          <ac:picMkLst>
            <pc:docMk/>
            <pc:sldMk cId="4040227399" sldId="555"/>
            <ac:picMk id="16" creationId="{608B2396-1C00-4583-AB6E-A2F4E88ACAF0}"/>
          </ac:picMkLst>
        </pc:picChg>
        <pc:picChg chg="mod ord">
          <ac:chgData name="Jonathan Loo" userId="d2d72d48b56f45d8" providerId="LiveId" clId="{B816A1F6-97B7-4ACD-A812-B0A1120B03B6}" dt="2020-11-24T09:15:14.414" v="28472" actId="1076"/>
          <ac:picMkLst>
            <pc:docMk/>
            <pc:sldMk cId="4040227399" sldId="555"/>
            <ac:picMk id="18" creationId="{3FDC63BC-EABF-4B47-949E-29F6954D990E}"/>
          </ac:picMkLst>
        </pc:picChg>
        <pc:picChg chg="add del mod">
          <ac:chgData name="Jonathan Loo" userId="d2d72d48b56f45d8" providerId="LiveId" clId="{B816A1F6-97B7-4ACD-A812-B0A1120B03B6}" dt="2020-11-24T09:11:31.074" v="28189"/>
          <ac:picMkLst>
            <pc:docMk/>
            <pc:sldMk cId="4040227399" sldId="555"/>
            <ac:picMk id="38" creationId="{238B8561-B961-43F3-BA0F-94EB11813B3B}"/>
          </ac:picMkLst>
        </pc:picChg>
        <pc:picChg chg="add del mod">
          <ac:chgData name="Jonathan Loo" userId="d2d72d48b56f45d8" providerId="LiveId" clId="{B816A1F6-97B7-4ACD-A812-B0A1120B03B6}" dt="2020-11-24T09:11:31.074" v="28189"/>
          <ac:picMkLst>
            <pc:docMk/>
            <pc:sldMk cId="4040227399" sldId="555"/>
            <ac:picMk id="39" creationId="{2EE9288C-1533-4C23-BE70-F4E0A7E2C019}"/>
          </ac:picMkLst>
        </pc:picChg>
        <pc:picChg chg="add del mod">
          <ac:chgData name="Jonathan Loo" userId="d2d72d48b56f45d8" providerId="LiveId" clId="{B816A1F6-97B7-4ACD-A812-B0A1120B03B6}" dt="2020-11-24T09:11:31.074" v="28189"/>
          <ac:picMkLst>
            <pc:docMk/>
            <pc:sldMk cId="4040227399" sldId="555"/>
            <ac:picMk id="42" creationId="{7C2EEC9E-7A78-40AD-A0C3-0ED2B7190778}"/>
          </ac:picMkLst>
        </pc:picChg>
        <pc:picChg chg="add del mod">
          <ac:chgData name="Jonathan Loo" userId="d2d72d48b56f45d8" providerId="LiveId" clId="{B816A1F6-97B7-4ACD-A812-B0A1120B03B6}" dt="2020-11-24T09:11:31.074" v="28189"/>
          <ac:picMkLst>
            <pc:docMk/>
            <pc:sldMk cId="4040227399" sldId="555"/>
            <ac:picMk id="43" creationId="{F9B3C1EE-37AF-4208-8630-F543D696F3EA}"/>
          </ac:picMkLst>
        </pc:picChg>
        <pc:picChg chg="add mod ord">
          <ac:chgData name="Jonathan Loo" userId="d2d72d48b56f45d8" providerId="LiveId" clId="{B816A1F6-97B7-4ACD-A812-B0A1120B03B6}" dt="2020-11-24T09:13:29.905" v="28368" actId="1037"/>
          <ac:picMkLst>
            <pc:docMk/>
            <pc:sldMk cId="4040227399" sldId="555"/>
            <ac:picMk id="49" creationId="{4BC300CE-8577-4AD7-BA24-95CDCB3C2870}"/>
          </ac:picMkLst>
        </pc:picChg>
        <pc:picChg chg="add del mod ord">
          <ac:chgData name="Jonathan Loo" userId="d2d72d48b56f45d8" providerId="LiveId" clId="{B816A1F6-97B7-4ACD-A812-B0A1120B03B6}" dt="2020-11-24T09:15:09.487" v="28469" actId="478"/>
          <ac:picMkLst>
            <pc:docMk/>
            <pc:sldMk cId="4040227399" sldId="555"/>
            <ac:picMk id="50" creationId="{8F9B2C4F-95F5-4DF0-A3C0-01B117B082B6}"/>
          </ac:picMkLst>
        </pc:picChg>
        <pc:picChg chg="add mod ord">
          <ac:chgData name="Jonathan Loo" userId="d2d72d48b56f45d8" providerId="LiveId" clId="{B816A1F6-97B7-4ACD-A812-B0A1120B03B6}" dt="2020-11-24T09:11:53.453" v="28306" actId="1037"/>
          <ac:picMkLst>
            <pc:docMk/>
            <pc:sldMk cId="4040227399" sldId="555"/>
            <ac:picMk id="53" creationId="{92A9F7DA-47F5-40E7-B284-330CD6BD9A21}"/>
          </ac:picMkLst>
        </pc:picChg>
        <pc:picChg chg="add mod ord">
          <ac:chgData name="Jonathan Loo" userId="d2d72d48b56f45d8" providerId="LiveId" clId="{B816A1F6-97B7-4ACD-A812-B0A1120B03B6}" dt="2020-11-24T09:15:54.313" v="28480" actId="1076"/>
          <ac:picMkLst>
            <pc:docMk/>
            <pc:sldMk cId="4040227399" sldId="555"/>
            <ac:picMk id="54" creationId="{83BBD862-CE37-4190-BEA4-0A8CB382218D}"/>
          </ac:picMkLst>
        </pc:picChg>
        <pc:picChg chg="add del mod">
          <ac:chgData name="Jonathan Loo" userId="d2d72d48b56f45d8" providerId="LiveId" clId="{B816A1F6-97B7-4ACD-A812-B0A1120B03B6}" dt="2020-11-24T09:12:49.512" v="28337" actId="478"/>
          <ac:picMkLst>
            <pc:docMk/>
            <pc:sldMk cId="4040227399" sldId="555"/>
            <ac:picMk id="55" creationId="{D3E2021B-BDCE-4AFB-9BA1-1F8180F1F880}"/>
          </ac:picMkLst>
        </pc:picChg>
        <pc:picChg chg="add del mod">
          <ac:chgData name="Jonathan Loo" userId="d2d72d48b56f45d8" providerId="LiveId" clId="{B816A1F6-97B7-4ACD-A812-B0A1120B03B6}" dt="2020-11-24T09:13:53.218" v="28383" actId="478"/>
          <ac:picMkLst>
            <pc:docMk/>
            <pc:sldMk cId="4040227399" sldId="555"/>
            <ac:picMk id="70" creationId="{8DDF02DA-098F-46B3-ADA2-4815CE134516}"/>
          </ac:picMkLst>
        </pc:picChg>
        <pc:picChg chg="mod">
          <ac:chgData name="Jonathan Loo" userId="d2d72d48b56f45d8" providerId="LiveId" clId="{B816A1F6-97B7-4ACD-A812-B0A1120B03B6}" dt="2020-11-24T09:15:28.961" v="28475" actId="1076"/>
          <ac:picMkLst>
            <pc:docMk/>
            <pc:sldMk cId="4040227399" sldId="555"/>
            <ac:picMk id="353" creationId="{772408F8-5C4D-4D92-8C3D-1901B7598A08}"/>
          </ac:picMkLst>
        </pc:picChg>
        <pc:picChg chg="mod">
          <ac:chgData name="Jonathan Loo" userId="d2d72d48b56f45d8" providerId="LiveId" clId="{B816A1F6-97B7-4ACD-A812-B0A1120B03B6}" dt="2020-11-24T09:11:03.452" v="28186" actId="1076"/>
          <ac:picMkLst>
            <pc:docMk/>
            <pc:sldMk cId="4040227399" sldId="555"/>
            <ac:picMk id="355" creationId="{175D8474-9FB9-4091-947F-41AF30847870}"/>
          </ac:picMkLst>
        </pc:picChg>
        <pc:picChg chg="del">
          <ac:chgData name="Jonathan Loo" userId="d2d72d48b56f45d8" providerId="LiveId" clId="{B816A1F6-97B7-4ACD-A812-B0A1120B03B6}" dt="2020-11-24T09:11:27.869" v="28187" actId="478"/>
          <ac:picMkLst>
            <pc:docMk/>
            <pc:sldMk cId="4040227399" sldId="555"/>
            <ac:picMk id="462" creationId="{6247BD29-A3F6-4818-B479-7C798B23FEBD}"/>
          </ac:picMkLst>
        </pc:picChg>
        <pc:picChg chg="del">
          <ac:chgData name="Jonathan Loo" userId="d2d72d48b56f45d8" providerId="LiveId" clId="{B816A1F6-97B7-4ACD-A812-B0A1120B03B6}" dt="2020-11-24T09:11:27.869" v="28187" actId="478"/>
          <ac:picMkLst>
            <pc:docMk/>
            <pc:sldMk cId="4040227399" sldId="555"/>
            <ac:picMk id="592" creationId="{CBB824C7-3B32-4831-B0BF-D080EB5940C0}"/>
          </ac:picMkLst>
        </pc:picChg>
        <pc:picChg chg="del">
          <ac:chgData name="Jonathan Loo" userId="d2d72d48b56f45d8" providerId="LiveId" clId="{B816A1F6-97B7-4ACD-A812-B0A1120B03B6}" dt="2020-11-24T09:11:27.869" v="28187" actId="478"/>
          <ac:picMkLst>
            <pc:docMk/>
            <pc:sldMk cId="4040227399" sldId="555"/>
            <ac:picMk id="594" creationId="{D267A5E9-8664-4273-AF47-E7050477EF5E}"/>
          </ac:picMkLst>
        </pc:picChg>
        <pc:picChg chg="del">
          <ac:chgData name="Jonathan Loo" userId="d2d72d48b56f45d8" providerId="LiveId" clId="{B816A1F6-97B7-4ACD-A812-B0A1120B03B6}" dt="2020-11-24T09:11:27.869" v="28187" actId="478"/>
          <ac:picMkLst>
            <pc:docMk/>
            <pc:sldMk cId="4040227399" sldId="555"/>
            <ac:picMk id="627" creationId="{B297879B-2BEA-45FA-A517-79B05D11A2C3}"/>
          </ac:picMkLst>
        </pc:picChg>
        <pc:cxnChg chg="add">
          <ac:chgData name="Jonathan Loo" userId="d2d72d48b56f45d8" providerId="LiveId" clId="{B816A1F6-97B7-4ACD-A812-B0A1120B03B6}" dt="2020-11-24T09:13:37.406" v="28369" actId="11529"/>
          <ac:cxnSpMkLst>
            <pc:docMk/>
            <pc:sldMk cId="4040227399" sldId="555"/>
            <ac:cxnSpMk id="14" creationId="{D01F0127-1A2A-427F-9CA5-33E876FC9E53}"/>
          </ac:cxnSpMkLst>
        </pc:cxnChg>
        <pc:cxnChg chg="add mod">
          <ac:chgData name="Jonathan Loo" userId="d2d72d48b56f45d8" providerId="LiveId" clId="{B816A1F6-97B7-4ACD-A812-B0A1120B03B6}" dt="2020-11-24T09:13:26.792" v="28355" actId="1076"/>
          <ac:cxnSpMkLst>
            <pc:docMk/>
            <pc:sldMk cId="4040227399" sldId="555"/>
            <ac:cxnSpMk id="56" creationId="{2BBF0F5D-A2E4-4895-A086-1569BCE881FB}"/>
          </ac:cxnSpMkLst>
        </pc:cxnChg>
        <pc:cxnChg chg="add del mod">
          <ac:chgData name="Jonathan Loo" userId="d2d72d48b56f45d8" providerId="LiveId" clId="{B816A1F6-97B7-4ACD-A812-B0A1120B03B6}" dt="2020-11-24T09:15:20.226" v="28474" actId="478"/>
          <ac:cxnSpMkLst>
            <pc:docMk/>
            <pc:sldMk cId="4040227399" sldId="555"/>
            <ac:cxnSpMk id="59" creationId="{89D94383-8D11-4D7B-AE34-235A4CF68C07}"/>
          </ac:cxnSpMkLst>
        </pc:cxnChg>
        <pc:cxnChg chg="mod">
          <ac:chgData name="Jonathan Loo" userId="d2d72d48b56f45d8" providerId="LiveId" clId="{B816A1F6-97B7-4ACD-A812-B0A1120B03B6}" dt="2020-11-24T09:11:27.869" v="28187" actId="478"/>
          <ac:cxnSpMkLst>
            <pc:docMk/>
            <pc:sldMk cId="4040227399" sldId="555"/>
            <ac:cxnSpMk id="69" creationId="{88448A52-28F6-44E9-94AD-E287ED64C28F}"/>
          </ac:cxnSpMkLst>
        </pc:cxnChg>
        <pc:cxnChg chg="mod">
          <ac:chgData name="Jonathan Loo" userId="d2d72d48b56f45d8" providerId="LiveId" clId="{B816A1F6-97B7-4ACD-A812-B0A1120B03B6}" dt="2020-11-24T09:11:27.869" v="28187" actId="478"/>
          <ac:cxnSpMkLst>
            <pc:docMk/>
            <pc:sldMk cId="4040227399" sldId="555"/>
            <ac:cxnSpMk id="72" creationId="{711AC908-D8E3-462C-9740-176F6AF3D315}"/>
          </ac:cxnSpMkLst>
        </pc:cxnChg>
        <pc:cxnChg chg="mod">
          <ac:chgData name="Jonathan Loo" userId="d2d72d48b56f45d8" providerId="LiveId" clId="{B816A1F6-97B7-4ACD-A812-B0A1120B03B6}" dt="2020-11-24T09:11:27.869" v="28187" actId="478"/>
          <ac:cxnSpMkLst>
            <pc:docMk/>
            <pc:sldMk cId="4040227399" sldId="555"/>
            <ac:cxnSpMk id="76" creationId="{62745F65-448B-45F1-8E59-8463DA2A41A5}"/>
          </ac:cxnSpMkLst>
        </pc:cxnChg>
        <pc:cxnChg chg="del mod">
          <ac:chgData name="Jonathan Loo" userId="d2d72d48b56f45d8" providerId="LiveId" clId="{B816A1F6-97B7-4ACD-A812-B0A1120B03B6}" dt="2020-11-24T09:11:27.869" v="28187" actId="478"/>
          <ac:cxnSpMkLst>
            <pc:docMk/>
            <pc:sldMk cId="4040227399" sldId="555"/>
            <ac:cxnSpMk id="161" creationId="{0852D6A3-D2E9-4EBF-A999-593CCD55C89A}"/>
          </ac:cxnSpMkLst>
        </pc:cxnChg>
      </pc:sldChg>
      <pc:sldChg chg="modSp new mod">
        <pc:chgData name="Jonathan Loo" userId="d2d72d48b56f45d8" providerId="LiveId" clId="{B816A1F6-97B7-4ACD-A812-B0A1120B03B6}" dt="2020-11-25T14:34:33.179" v="50434" actId="20577"/>
        <pc:sldMkLst>
          <pc:docMk/>
          <pc:sldMk cId="4125171983" sldId="555"/>
        </pc:sldMkLst>
        <pc:spChg chg="mod">
          <ac:chgData name="Jonathan Loo" userId="d2d72d48b56f45d8" providerId="LiveId" clId="{B816A1F6-97B7-4ACD-A812-B0A1120B03B6}" dt="2020-11-24T10:26:18.421" v="30533" actId="20577"/>
          <ac:spMkLst>
            <pc:docMk/>
            <pc:sldMk cId="4125171983" sldId="555"/>
            <ac:spMk id="2" creationId="{14AECF84-6A0D-47A5-BB22-03C29D1EADE0}"/>
          </ac:spMkLst>
        </pc:spChg>
        <pc:spChg chg="mod">
          <ac:chgData name="Jonathan Loo" userId="d2d72d48b56f45d8" providerId="LiveId" clId="{B816A1F6-97B7-4ACD-A812-B0A1120B03B6}" dt="2020-11-25T14:34:33.179" v="50434" actId="20577"/>
          <ac:spMkLst>
            <pc:docMk/>
            <pc:sldMk cId="4125171983" sldId="555"/>
            <ac:spMk id="3" creationId="{8C152089-E1E8-4DBB-907C-C00D9418306F}"/>
          </ac:spMkLst>
        </pc:spChg>
      </pc:sldChg>
      <pc:sldChg chg="addSp delSp modSp add del mod modClrScheme chgLayout">
        <pc:chgData name="Jonathan Loo" userId="d2d72d48b56f45d8" providerId="LiveId" clId="{B816A1F6-97B7-4ACD-A812-B0A1120B03B6}" dt="2020-11-24T13:43:02.932" v="38168" actId="47"/>
        <pc:sldMkLst>
          <pc:docMk/>
          <pc:sldMk cId="151366614" sldId="556"/>
        </pc:sldMkLst>
        <pc:spChg chg="mod ord">
          <ac:chgData name="Jonathan Loo" userId="d2d72d48b56f45d8" providerId="LiveId" clId="{B816A1F6-97B7-4ACD-A812-B0A1120B03B6}" dt="2020-11-24T10:42:35.415" v="31736"/>
          <ac:spMkLst>
            <pc:docMk/>
            <pc:sldMk cId="151366614" sldId="556"/>
            <ac:spMk id="2" creationId="{14AECF84-6A0D-47A5-BB22-03C29D1EADE0}"/>
          </ac:spMkLst>
        </pc:spChg>
        <pc:spChg chg="del mod ord">
          <ac:chgData name="Jonathan Loo" userId="d2d72d48b56f45d8" providerId="LiveId" clId="{B816A1F6-97B7-4ACD-A812-B0A1120B03B6}" dt="2020-11-24T11:06:28.285" v="32559" actId="478"/>
          <ac:spMkLst>
            <pc:docMk/>
            <pc:sldMk cId="151366614" sldId="556"/>
            <ac:spMk id="3" creationId="{8C152089-E1E8-4DBB-907C-C00D9418306F}"/>
          </ac:spMkLst>
        </pc:spChg>
        <pc:spChg chg="add del mod ord">
          <ac:chgData name="Jonathan Loo" userId="d2d72d48b56f45d8" providerId="LiveId" clId="{B816A1F6-97B7-4ACD-A812-B0A1120B03B6}" dt="2020-11-24T13:03:03.104" v="36639" actId="478"/>
          <ac:spMkLst>
            <pc:docMk/>
            <pc:sldMk cId="151366614" sldId="556"/>
            <ac:spMk id="4" creationId="{FEF46101-DCB1-467D-B7C3-A32940059967}"/>
          </ac:spMkLst>
        </pc:spChg>
        <pc:spChg chg="add del mod">
          <ac:chgData name="Jonathan Loo" userId="d2d72d48b56f45d8" providerId="LiveId" clId="{B816A1F6-97B7-4ACD-A812-B0A1120B03B6}" dt="2020-11-24T13:42:59.156" v="38167" actId="478"/>
          <ac:spMkLst>
            <pc:docMk/>
            <pc:sldMk cId="151366614" sldId="556"/>
            <ac:spMk id="46" creationId="{2FCC83AA-D8DE-4B38-B23E-F42610787531}"/>
          </ac:spMkLst>
        </pc:spChg>
        <pc:picChg chg="add del mod">
          <ac:chgData name="Jonathan Loo" userId="d2d72d48b56f45d8" providerId="LiveId" clId="{B816A1F6-97B7-4ACD-A812-B0A1120B03B6}" dt="2020-11-24T11:06:41.357" v="32572" actId="478"/>
          <ac:picMkLst>
            <pc:docMk/>
            <pc:sldMk cId="151366614" sldId="556"/>
            <ac:picMk id="6" creationId="{98C3AFB5-4895-4961-9EA3-F72F3A01B8D5}"/>
          </ac:picMkLst>
        </pc:picChg>
        <pc:picChg chg="del mod ord">
          <ac:chgData name="Jonathan Loo" userId="d2d72d48b56f45d8" providerId="LiveId" clId="{B816A1F6-97B7-4ACD-A812-B0A1120B03B6}" dt="2020-11-24T11:13:29.984" v="32590" actId="478"/>
          <ac:picMkLst>
            <pc:docMk/>
            <pc:sldMk cId="151366614" sldId="556"/>
            <ac:picMk id="7" creationId="{8431658E-57FC-4280-89AA-3608514E2B53}"/>
          </ac:picMkLst>
        </pc:picChg>
        <pc:picChg chg="del mod ord">
          <ac:chgData name="Jonathan Loo" userId="d2d72d48b56f45d8" providerId="LiveId" clId="{B816A1F6-97B7-4ACD-A812-B0A1120B03B6}" dt="2020-11-24T11:13:47.199" v="32607" actId="478"/>
          <ac:picMkLst>
            <pc:docMk/>
            <pc:sldMk cId="151366614" sldId="556"/>
            <ac:picMk id="9" creationId="{83678D32-37AD-47A2-B955-6AD826455B65}"/>
          </ac:picMkLst>
        </pc:picChg>
        <pc:picChg chg="del mod ord">
          <ac:chgData name="Jonathan Loo" userId="d2d72d48b56f45d8" providerId="LiveId" clId="{B816A1F6-97B7-4ACD-A812-B0A1120B03B6}" dt="2020-11-24T11:14:52.441" v="32625" actId="478"/>
          <ac:picMkLst>
            <pc:docMk/>
            <pc:sldMk cId="151366614" sldId="556"/>
            <ac:picMk id="11" creationId="{FCB4C42D-4F18-4D9E-B82F-83A05F600FC2}"/>
          </ac:picMkLst>
        </pc:picChg>
        <pc:picChg chg="del mod ord">
          <ac:chgData name="Jonathan Loo" userId="d2d72d48b56f45d8" providerId="LiveId" clId="{B816A1F6-97B7-4ACD-A812-B0A1120B03B6}" dt="2020-11-24T11:15:14.152" v="32642" actId="478"/>
          <ac:picMkLst>
            <pc:docMk/>
            <pc:sldMk cId="151366614" sldId="556"/>
            <ac:picMk id="13" creationId="{06BCB742-1C11-439C-A5CB-644B620C29FC}"/>
          </ac:picMkLst>
        </pc:picChg>
        <pc:picChg chg="del mod ord">
          <ac:chgData name="Jonathan Loo" userId="d2d72d48b56f45d8" providerId="LiveId" clId="{B816A1F6-97B7-4ACD-A812-B0A1120B03B6}" dt="2020-11-24T12:56:45.541" v="36448" actId="478"/>
          <ac:picMkLst>
            <pc:docMk/>
            <pc:sldMk cId="151366614" sldId="556"/>
            <ac:picMk id="15" creationId="{75E891A6-3C2E-4609-920B-A46CF5537567}"/>
          </ac:picMkLst>
        </pc:picChg>
        <pc:picChg chg="add del mod">
          <ac:chgData name="Jonathan Loo" userId="d2d72d48b56f45d8" providerId="LiveId" clId="{B816A1F6-97B7-4ACD-A812-B0A1120B03B6}" dt="2020-11-24T11:15:32.594" v="32662" actId="478"/>
          <ac:picMkLst>
            <pc:docMk/>
            <pc:sldMk cId="151366614" sldId="556"/>
            <ac:picMk id="17" creationId="{09C1C080-2398-4E0C-AFF1-A4E62930B0AA}"/>
          </ac:picMkLst>
        </pc:picChg>
        <pc:picChg chg="del mod ord">
          <ac:chgData name="Jonathan Loo" userId="d2d72d48b56f45d8" providerId="LiveId" clId="{B816A1F6-97B7-4ACD-A812-B0A1120B03B6}" dt="2020-11-24T11:15:45.332" v="32680" actId="478"/>
          <ac:picMkLst>
            <pc:docMk/>
            <pc:sldMk cId="151366614" sldId="556"/>
            <ac:picMk id="18" creationId="{D3782DB2-8350-4DBC-B2B3-62417F986167}"/>
          </ac:picMkLst>
        </pc:picChg>
        <pc:picChg chg="del mod ord">
          <ac:chgData name="Jonathan Loo" userId="d2d72d48b56f45d8" providerId="LiveId" clId="{B816A1F6-97B7-4ACD-A812-B0A1120B03B6}" dt="2020-11-24T11:16:27.973" v="32697" actId="478"/>
          <ac:picMkLst>
            <pc:docMk/>
            <pc:sldMk cId="151366614" sldId="556"/>
            <ac:picMk id="20" creationId="{0A50ED7A-D070-41D4-B04F-0667A8EB59E7}"/>
          </ac:picMkLst>
        </pc:picChg>
        <pc:picChg chg="del mod ord">
          <ac:chgData name="Jonathan Loo" userId="d2d72d48b56f45d8" providerId="LiveId" clId="{B816A1F6-97B7-4ACD-A812-B0A1120B03B6}" dt="2020-11-24T11:17:14.866" v="32714" actId="478"/>
          <ac:picMkLst>
            <pc:docMk/>
            <pc:sldMk cId="151366614" sldId="556"/>
            <ac:picMk id="22" creationId="{41F24419-85CE-477F-A326-41D401300029}"/>
          </ac:picMkLst>
        </pc:picChg>
        <pc:picChg chg="del mod ord">
          <ac:chgData name="Jonathan Loo" userId="d2d72d48b56f45d8" providerId="LiveId" clId="{B816A1F6-97B7-4ACD-A812-B0A1120B03B6}" dt="2020-11-24T11:17:34.582" v="32731" actId="478"/>
          <ac:picMkLst>
            <pc:docMk/>
            <pc:sldMk cId="151366614" sldId="556"/>
            <ac:picMk id="24" creationId="{BC647510-75F3-4273-8468-1AE01C0F04B7}"/>
          </ac:picMkLst>
        </pc:picChg>
        <pc:picChg chg="del mod ord">
          <ac:chgData name="Jonathan Loo" userId="d2d72d48b56f45d8" providerId="LiveId" clId="{B816A1F6-97B7-4ACD-A812-B0A1120B03B6}" dt="2020-11-24T11:18:01.467" v="32750" actId="478"/>
          <ac:picMkLst>
            <pc:docMk/>
            <pc:sldMk cId="151366614" sldId="556"/>
            <ac:picMk id="26" creationId="{E55226A2-5FB1-4D26-A0A5-3CA3C5D404B3}"/>
          </ac:picMkLst>
        </pc:picChg>
        <pc:picChg chg="del mod ord">
          <ac:chgData name="Jonathan Loo" userId="d2d72d48b56f45d8" providerId="LiveId" clId="{B816A1F6-97B7-4ACD-A812-B0A1120B03B6}" dt="2020-11-24T11:18:17.645" v="32768" actId="478"/>
          <ac:picMkLst>
            <pc:docMk/>
            <pc:sldMk cId="151366614" sldId="556"/>
            <ac:picMk id="28" creationId="{A56046C7-0EB1-4110-BB04-B5C647C28B86}"/>
          </ac:picMkLst>
        </pc:picChg>
        <pc:picChg chg="del mod ord">
          <ac:chgData name="Jonathan Loo" userId="d2d72d48b56f45d8" providerId="LiveId" clId="{B816A1F6-97B7-4ACD-A812-B0A1120B03B6}" dt="2020-11-24T11:19:17.499" v="32850" actId="478"/>
          <ac:picMkLst>
            <pc:docMk/>
            <pc:sldMk cId="151366614" sldId="556"/>
            <ac:picMk id="30" creationId="{CC81D18E-DBA7-46AF-A20E-10B4EF14A754}"/>
          </ac:picMkLst>
        </pc:picChg>
        <pc:picChg chg="del mod ord">
          <ac:chgData name="Jonathan Loo" userId="d2d72d48b56f45d8" providerId="LiveId" clId="{B816A1F6-97B7-4ACD-A812-B0A1120B03B6}" dt="2020-11-24T12:57:53.980" v="36476" actId="478"/>
          <ac:picMkLst>
            <pc:docMk/>
            <pc:sldMk cId="151366614" sldId="556"/>
            <ac:picMk id="32" creationId="{9F77206E-EC30-444A-860E-8C17E3582368}"/>
          </ac:picMkLst>
        </pc:picChg>
        <pc:picChg chg="del mod">
          <ac:chgData name="Jonathan Loo" userId="d2d72d48b56f45d8" providerId="LiveId" clId="{B816A1F6-97B7-4ACD-A812-B0A1120B03B6}" dt="2020-11-24T12:57:28.695" v="36454" actId="478"/>
          <ac:picMkLst>
            <pc:docMk/>
            <pc:sldMk cId="151366614" sldId="556"/>
            <ac:picMk id="33" creationId="{28FCE99F-9529-46E4-8AED-965A1131823D}"/>
          </ac:picMkLst>
        </pc:picChg>
        <pc:picChg chg="mod">
          <ac:chgData name="Jonathan Loo" userId="d2d72d48b56f45d8" providerId="LiveId" clId="{B816A1F6-97B7-4ACD-A812-B0A1120B03B6}" dt="2020-11-24T13:02:45.743" v="36635" actId="1076"/>
          <ac:picMkLst>
            <pc:docMk/>
            <pc:sldMk cId="151366614" sldId="556"/>
            <ac:picMk id="34" creationId="{254ABF35-4E86-44F3-9A96-C81ECAE9D83B}"/>
          </ac:picMkLst>
        </pc:picChg>
        <pc:picChg chg="del mod ord">
          <ac:chgData name="Jonathan Loo" userId="d2d72d48b56f45d8" providerId="LiveId" clId="{B816A1F6-97B7-4ACD-A812-B0A1120B03B6}" dt="2020-11-24T12:58:07.392" v="36495" actId="478"/>
          <ac:picMkLst>
            <pc:docMk/>
            <pc:sldMk cId="151366614" sldId="556"/>
            <ac:picMk id="36" creationId="{38FA5516-5DD3-4351-9063-AEB60AEDE54B}"/>
          </ac:picMkLst>
        </pc:picChg>
        <pc:picChg chg="del mod ord">
          <ac:chgData name="Jonathan Loo" userId="d2d72d48b56f45d8" providerId="LiveId" clId="{B816A1F6-97B7-4ACD-A812-B0A1120B03B6}" dt="2020-11-24T12:58:27.804" v="36513" actId="478"/>
          <ac:picMkLst>
            <pc:docMk/>
            <pc:sldMk cId="151366614" sldId="556"/>
            <ac:picMk id="38" creationId="{988AB84E-F3A0-4C62-85B5-3667592A543E}"/>
          </ac:picMkLst>
        </pc:picChg>
        <pc:picChg chg="del mod ord">
          <ac:chgData name="Jonathan Loo" userId="d2d72d48b56f45d8" providerId="LiveId" clId="{B816A1F6-97B7-4ACD-A812-B0A1120B03B6}" dt="2020-11-24T13:13:21.028" v="36771" actId="478"/>
          <ac:picMkLst>
            <pc:docMk/>
            <pc:sldMk cId="151366614" sldId="556"/>
            <ac:picMk id="40" creationId="{00D85F1E-8E8C-469A-8362-902E4FC37859}"/>
          </ac:picMkLst>
        </pc:picChg>
        <pc:picChg chg="add del mod">
          <ac:chgData name="Jonathan Loo" userId="d2d72d48b56f45d8" providerId="LiveId" clId="{B816A1F6-97B7-4ACD-A812-B0A1120B03B6}" dt="2020-11-24T12:58:55.309" v="36535" actId="478"/>
          <ac:picMkLst>
            <pc:docMk/>
            <pc:sldMk cId="151366614" sldId="556"/>
            <ac:picMk id="42" creationId="{15B42139-5A84-42A5-A34C-AC88D2DA4405}"/>
          </ac:picMkLst>
        </pc:picChg>
        <pc:picChg chg="del mod ord">
          <ac:chgData name="Jonathan Loo" userId="d2d72d48b56f45d8" providerId="LiveId" clId="{B816A1F6-97B7-4ACD-A812-B0A1120B03B6}" dt="2020-11-24T13:36:06.740" v="37891" actId="478"/>
          <ac:picMkLst>
            <pc:docMk/>
            <pc:sldMk cId="151366614" sldId="556"/>
            <ac:picMk id="43" creationId="{FDFDCF2E-BA88-4792-84A6-4D8F26A45CA2}"/>
          </ac:picMkLst>
        </pc:picChg>
        <pc:picChg chg="add del mod">
          <ac:chgData name="Jonathan Loo" userId="d2d72d48b56f45d8" providerId="LiveId" clId="{B816A1F6-97B7-4ACD-A812-B0A1120B03B6}" dt="2020-11-24T13:05:55.781" v="36705" actId="478"/>
          <ac:picMkLst>
            <pc:docMk/>
            <pc:sldMk cId="151366614" sldId="556"/>
            <ac:picMk id="49" creationId="{9980C1AA-C388-4C94-9322-02339FE8FC4F}"/>
          </ac:picMkLst>
        </pc:picChg>
        <pc:picChg chg="add del mod">
          <ac:chgData name="Jonathan Loo" userId="d2d72d48b56f45d8" providerId="LiveId" clId="{B816A1F6-97B7-4ACD-A812-B0A1120B03B6}" dt="2020-11-24T13:01:34.347" v="36601" actId="478"/>
          <ac:picMkLst>
            <pc:docMk/>
            <pc:sldMk cId="151366614" sldId="556"/>
            <ac:picMk id="50" creationId="{B83C00E9-5E70-4915-98CC-70F87293206A}"/>
          </ac:picMkLst>
        </pc:picChg>
        <pc:picChg chg="del mod ord">
          <ac:chgData name="Jonathan Loo" userId="d2d72d48b56f45d8" providerId="LiveId" clId="{B816A1F6-97B7-4ACD-A812-B0A1120B03B6}" dt="2020-11-24T13:02:35.933" v="36628" actId="478"/>
          <ac:picMkLst>
            <pc:docMk/>
            <pc:sldMk cId="151366614" sldId="556"/>
            <ac:picMk id="51" creationId="{A013679B-7E19-47AF-B376-D6E92F7C7776}"/>
          </ac:picMkLst>
        </pc:picChg>
        <pc:picChg chg="del mod ord">
          <ac:chgData name="Jonathan Loo" userId="d2d72d48b56f45d8" providerId="LiveId" clId="{B816A1F6-97B7-4ACD-A812-B0A1120B03B6}" dt="2020-11-24T13:03:35.944" v="36652" actId="478"/>
          <ac:picMkLst>
            <pc:docMk/>
            <pc:sldMk cId="151366614" sldId="556"/>
            <ac:picMk id="53" creationId="{D5C0F77C-EB06-41FB-8E93-A11FDF9A15E0}"/>
          </ac:picMkLst>
        </pc:picChg>
        <pc:picChg chg="del mod ord">
          <ac:chgData name="Jonathan Loo" userId="d2d72d48b56f45d8" providerId="LiveId" clId="{B816A1F6-97B7-4ACD-A812-B0A1120B03B6}" dt="2020-11-24T13:42:59.156" v="38167" actId="478"/>
          <ac:picMkLst>
            <pc:docMk/>
            <pc:sldMk cId="151366614" sldId="556"/>
            <ac:picMk id="55" creationId="{D780D792-D534-4601-9D4D-2036FEDF2E27}"/>
          </ac:picMkLst>
        </pc:picChg>
        <pc:picChg chg="add del mod">
          <ac:chgData name="Jonathan Loo" userId="d2d72d48b56f45d8" providerId="LiveId" clId="{B816A1F6-97B7-4ACD-A812-B0A1120B03B6}" dt="2020-11-24T13:04:34.440" v="36682" actId="478"/>
          <ac:picMkLst>
            <pc:docMk/>
            <pc:sldMk cId="151366614" sldId="556"/>
            <ac:picMk id="58" creationId="{FB3DA740-59C6-4AE1-9E9F-CAC35A00B08D}"/>
          </ac:picMkLst>
        </pc:picChg>
        <pc:picChg chg="del mod ord">
          <ac:chgData name="Jonathan Loo" userId="d2d72d48b56f45d8" providerId="LiveId" clId="{B816A1F6-97B7-4ACD-A812-B0A1120B03B6}" dt="2020-11-24T13:35:29.198" v="37868" actId="478"/>
          <ac:picMkLst>
            <pc:docMk/>
            <pc:sldMk cId="151366614" sldId="556"/>
            <ac:picMk id="59" creationId="{B77818E8-7468-496D-BE4B-F1C4CB8A4045}"/>
          </ac:picMkLst>
        </pc:picChg>
        <pc:picChg chg="del mod ord">
          <ac:chgData name="Jonathan Loo" userId="d2d72d48b56f45d8" providerId="LiveId" clId="{B816A1F6-97B7-4ACD-A812-B0A1120B03B6}" dt="2020-11-24T13:10:35.866" v="36724" actId="478"/>
          <ac:picMkLst>
            <pc:docMk/>
            <pc:sldMk cId="151366614" sldId="556"/>
            <ac:picMk id="61" creationId="{7F9750F9-7E40-431C-BA8E-4D655B9E0E34}"/>
          </ac:picMkLst>
        </pc:picChg>
        <pc:picChg chg="del mod ord">
          <ac:chgData name="Jonathan Loo" userId="d2d72d48b56f45d8" providerId="LiveId" clId="{B816A1F6-97B7-4ACD-A812-B0A1120B03B6}" dt="2020-11-24T13:13:02.632" v="36745" actId="478"/>
          <ac:picMkLst>
            <pc:docMk/>
            <pc:sldMk cId="151366614" sldId="556"/>
            <ac:picMk id="63" creationId="{85F88F6E-7D61-4463-A553-364F65E18668}"/>
          </ac:picMkLst>
        </pc:picChg>
        <pc:picChg chg="add del mod">
          <ac:chgData name="Jonathan Loo" userId="d2d72d48b56f45d8" providerId="LiveId" clId="{B816A1F6-97B7-4ACD-A812-B0A1120B03B6}" dt="2020-11-24T13:14:54.848" v="36845" actId="478"/>
          <ac:picMkLst>
            <pc:docMk/>
            <pc:sldMk cId="151366614" sldId="556"/>
            <ac:picMk id="69" creationId="{1AECA2BB-5458-455F-B2ED-E388E73DC81E}"/>
          </ac:picMkLst>
        </pc:picChg>
        <pc:picChg chg="add del mod">
          <ac:chgData name="Jonathan Loo" userId="d2d72d48b56f45d8" providerId="LiveId" clId="{B816A1F6-97B7-4ACD-A812-B0A1120B03B6}" dt="2020-11-24T13:16:18.893" v="36901" actId="478"/>
          <ac:picMkLst>
            <pc:docMk/>
            <pc:sldMk cId="151366614" sldId="556"/>
            <ac:picMk id="76" creationId="{9B75BC51-6C13-469B-98EE-53CFCF18B5AD}"/>
          </ac:picMkLst>
        </pc:picChg>
        <pc:picChg chg="del mod ord">
          <ac:chgData name="Jonathan Loo" userId="d2d72d48b56f45d8" providerId="LiveId" clId="{B816A1F6-97B7-4ACD-A812-B0A1120B03B6}" dt="2020-11-24T13:36:52.725" v="37959" actId="478"/>
          <ac:picMkLst>
            <pc:docMk/>
            <pc:sldMk cId="151366614" sldId="556"/>
            <ac:picMk id="1025" creationId="{BEA1CADA-4964-47C8-9793-AE8C0E554FD9}"/>
          </ac:picMkLst>
        </pc:picChg>
        <pc:picChg chg="add del mod">
          <ac:chgData name="Jonathan Loo" userId="d2d72d48b56f45d8" providerId="LiveId" clId="{B816A1F6-97B7-4ACD-A812-B0A1120B03B6}" dt="2020-11-24T13:42:55.771" v="38164" actId="478"/>
          <ac:picMkLst>
            <pc:docMk/>
            <pc:sldMk cId="151366614" sldId="556"/>
            <ac:picMk id="1026" creationId="{4F45196D-A094-4A63-83F2-E7330A3B8240}"/>
          </ac:picMkLst>
        </pc:picChg>
        <pc:picChg chg="del mod ord">
          <ac:chgData name="Jonathan Loo" userId="d2d72d48b56f45d8" providerId="LiveId" clId="{B816A1F6-97B7-4ACD-A812-B0A1120B03B6}" dt="2020-11-24T13:17:05.457" v="36926" actId="478"/>
          <ac:picMkLst>
            <pc:docMk/>
            <pc:sldMk cId="151366614" sldId="556"/>
            <ac:picMk id="1028" creationId="{77AFE471-B2AA-47EC-B67D-B9E7FDD42D1B}"/>
          </ac:picMkLst>
        </pc:picChg>
        <pc:picChg chg="del mod ord">
          <ac:chgData name="Jonathan Loo" userId="d2d72d48b56f45d8" providerId="LiveId" clId="{B816A1F6-97B7-4ACD-A812-B0A1120B03B6}" dt="2020-11-24T13:14:41.232" v="36833"/>
          <ac:picMkLst>
            <pc:docMk/>
            <pc:sldMk cId="151366614" sldId="556"/>
            <ac:picMk id="1030" creationId="{0D18FF4E-3C10-44D2-9B50-35D4D46009F8}"/>
          </ac:picMkLst>
        </pc:picChg>
        <pc:picChg chg="del mod ord">
          <ac:chgData name="Jonathan Loo" userId="d2d72d48b56f45d8" providerId="LiveId" clId="{B816A1F6-97B7-4ACD-A812-B0A1120B03B6}" dt="2020-11-24T13:15:10.436" v="36861" actId="478"/>
          <ac:picMkLst>
            <pc:docMk/>
            <pc:sldMk cId="151366614" sldId="556"/>
            <ac:picMk id="1032" creationId="{6E56B70F-186A-43F7-BFFC-DE8769C8B8AF}"/>
          </ac:picMkLst>
        </pc:picChg>
        <pc:picChg chg="del mod ord">
          <ac:chgData name="Jonathan Loo" userId="d2d72d48b56f45d8" providerId="LiveId" clId="{B816A1F6-97B7-4ACD-A812-B0A1120B03B6}" dt="2020-11-24T13:15:57.651" v="36887" actId="478"/>
          <ac:picMkLst>
            <pc:docMk/>
            <pc:sldMk cId="151366614" sldId="556"/>
            <ac:picMk id="1034" creationId="{BDC3801D-3EC2-422E-AC2B-5AC70B362EA7}"/>
          </ac:picMkLst>
        </pc:picChg>
        <pc:picChg chg="del mod ord">
          <ac:chgData name="Jonathan Loo" userId="d2d72d48b56f45d8" providerId="LiveId" clId="{B816A1F6-97B7-4ACD-A812-B0A1120B03B6}" dt="2020-11-24T13:37:22.493" v="37995" actId="478"/>
          <ac:picMkLst>
            <pc:docMk/>
            <pc:sldMk cId="151366614" sldId="556"/>
            <ac:picMk id="1036" creationId="{F2A03A43-6D43-4CAF-868A-699407218E1F}"/>
          </ac:picMkLst>
        </pc:picChg>
        <pc:picChg chg="del mod ord">
          <ac:chgData name="Jonathan Loo" userId="d2d72d48b56f45d8" providerId="LiveId" clId="{B816A1F6-97B7-4ACD-A812-B0A1120B03B6}" dt="2020-11-24T13:36:36.929" v="37939" actId="478"/>
          <ac:picMkLst>
            <pc:docMk/>
            <pc:sldMk cId="151366614" sldId="556"/>
            <ac:picMk id="1038" creationId="{67E2AC1C-D800-4FA0-9180-0AD320CD5F3E}"/>
          </ac:picMkLst>
        </pc:picChg>
        <pc:picChg chg="del mod ord">
          <ac:chgData name="Jonathan Loo" userId="d2d72d48b56f45d8" providerId="LiveId" clId="{B816A1F6-97B7-4ACD-A812-B0A1120B03B6}" dt="2020-11-24T13:42:59.156" v="38167" actId="478"/>
          <ac:picMkLst>
            <pc:docMk/>
            <pc:sldMk cId="151366614" sldId="556"/>
            <ac:picMk id="1040" creationId="{CA579162-10C2-402A-ADE1-35F2226DC16B}"/>
          </ac:picMkLst>
        </pc:picChg>
        <pc:picChg chg="del mod ord">
          <ac:chgData name="Jonathan Loo" userId="d2d72d48b56f45d8" providerId="LiveId" clId="{B816A1F6-97B7-4ACD-A812-B0A1120B03B6}" dt="2020-11-24T13:36:14.349" v="37914" actId="478"/>
          <ac:picMkLst>
            <pc:docMk/>
            <pc:sldMk cId="151366614" sldId="556"/>
            <ac:picMk id="1042" creationId="{66C5416B-FE12-4C9C-9A59-023C65041887}"/>
          </ac:picMkLst>
        </pc:picChg>
        <pc:picChg chg="del mod ord">
          <ac:chgData name="Jonathan Loo" userId="d2d72d48b56f45d8" providerId="LiveId" clId="{B816A1F6-97B7-4ACD-A812-B0A1120B03B6}" dt="2020-11-24T13:42:59.156" v="38167" actId="478"/>
          <ac:picMkLst>
            <pc:docMk/>
            <pc:sldMk cId="151366614" sldId="556"/>
            <ac:picMk id="1044" creationId="{351A4F58-3FC0-4CF4-AEFC-10523797DB8E}"/>
          </ac:picMkLst>
        </pc:picChg>
        <pc:picChg chg="del mod ord">
          <ac:chgData name="Jonathan Loo" userId="d2d72d48b56f45d8" providerId="LiveId" clId="{B816A1F6-97B7-4ACD-A812-B0A1120B03B6}" dt="2020-11-24T13:42:56.548" v="38166" actId="478"/>
          <ac:picMkLst>
            <pc:docMk/>
            <pc:sldMk cId="151366614" sldId="556"/>
            <ac:picMk id="1046" creationId="{79B2E29B-92E1-49C2-8969-0C9B9D2CB87F}"/>
          </ac:picMkLst>
        </pc:picChg>
        <pc:picChg chg="del mod ord">
          <ac:chgData name="Jonathan Loo" userId="d2d72d48b56f45d8" providerId="LiveId" clId="{B816A1F6-97B7-4ACD-A812-B0A1120B03B6}" dt="2020-11-24T13:37:04.604" v="37979" actId="478"/>
          <ac:picMkLst>
            <pc:docMk/>
            <pc:sldMk cId="151366614" sldId="556"/>
            <ac:picMk id="1048" creationId="{159A9616-D15C-4CC9-A9CC-E0C337A725D6}"/>
          </ac:picMkLst>
        </pc:picChg>
        <pc:picChg chg="del mod ord">
          <ac:chgData name="Jonathan Loo" userId="d2d72d48b56f45d8" providerId="LiveId" clId="{B816A1F6-97B7-4ACD-A812-B0A1120B03B6}" dt="2020-11-24T13:42:59.156" v="38167" actId="478"/>
          <ac:picMkLst>
            <pc:docMk/>
            <pc:sldMk cId="151366614" sldId="556"/>
            <ac:picMk id="1050" creationId="{0CC1E826-71E2-4ED9-9F59-ABB663ADA5CC}"/>
          </ac:picMkLst>
        </pc:picChg>
        <pc:picChg chg="del mod ord">
          <ac:chgData name="Jonathan Loo" userId="d2d72d48b56f45d8" providerId="LiveId" clId="{B816A1F6-97B7-4ACD-A812-B0A1120B03B6}" dt="2020-11-24T13:42:59.156" v="38167" actId="478"/>
          <ac:picMkLst>
            <pc:docMk/>
            <pc:sldMk cId="151366614" sldId="556"/>
            <ac:picMk id="1052" creationId="{050F9AF8-07AD-4803-9D9F-32B9AEDFE832}"/>
          </ac:picMkLst>
        </pc:picChg>
        <pc:cxnChg chg="add del mod">
          <ac:chgData name="Jonathan Loo" userId="d2d72d48b56f45d8" providerId="LiveId" clId="{B816A1F6-97B7-4ACD-A812-B0A1120B03B6}" dt="2020-11-24T13:42:59.156" v="38167" actId="478"/>
          <ac:cxnSpMkLst>
            <pc:docMk/>
            <pc:sldMk cId="151366614" sldId="556"/>
            <ac:cxnSpMk id="45" creationId="{F111501D-B650-4622-A3BD-71558DBE764A}"/>
          </ac:cxnSpMkLst>
        </pc:cxnChg>
        <pc:cxnChg chg="add del mod">
          <ac:chgData name="Jonathan Loo" userId="d2d72d48b56f45d8" providerId="LiveId" clId="{B816A1F6-97B7-4ACD-A812-B0A1120B03B6}" dt="2020-11-24T13:42:59.156" v="38167" actId="478"/>
          <ac:cxnSpMkLst>
            <pc:docMk/>
            <pc:sldMk cId="151366614" sldId="556"/>
            <ac:cxnSpMk id="57" creationId="{170AFA2C-38F2-465C-9D74-08F32C7DA8A2}"/>
          </ac:cxnSpMkLst>
        </pc:cxnChg>
      </pc:sldChg>
      <pc:sldChg chg="addSp delSp modSp add mod ord">
        <pc:chgData name="Jonathan Loo" userId="d2d72d48b56f45d8" providerId="LiveId" clId="{B816A1F6-97B7-4ACD-A812-B0A1120B03B6}" dt="2020-11-24T12:34:56.066" v="36430" actId="1035"/>
        <pc:sldMkLst>
          <pc:docMk/>
          <pc:sldMk cId="2067209560" sldId="557"/>
        </pc:sldMkLst>
        <pc:spChg chg="mod">
          <ac:chgData name="Jonathan Loo" userId="d2d72d48b56f45d8" providerId="LiveId" clId="{B816A1F6-97B7-4ACD-A812-B0A1120B03B6}" dt="2020-11-24T12:26:51.776" v="36079"/>
          <ac:spMkLst>
            <pc:docMk/>
            <pc:sldMk cId="2067209560" sldId="557"/>
            <ac:spMk id="4" creationId="{4F653C1C-F504-4587-8674-DB30D99E38B7}"/>
          </ac:spMkLst>
        </pc:spChg>
        <pc:spChg chg="add mod">
          <ac:chgData name="Jonathan Loo" userId="d2d72d48b56f45d8" providerId="LiveId" clId="{B816A1F6-97B7-4ACD-A812-B0A1120B03B6}" dt="2020-11-24T12:34:56.066" v="36430" actId="1035"/>
          <ac:spMkLst>
            <pc:docMk/>
            <pc:sldMk cId="2067209560" sldId="557"/>
            <ac:spMk id="5" creationId="{E288686A-FA5C-4F98-A75D-51F8FEA123FC}"/>
          </ac:spMkLst>
        </pc:spChg>
        <pc:spChg chg="add mod">
          <ac:chgData name="Jonathan Loo" userId="d2d72d48b56f45d8" providerId="LiveId" clId="{B816A1F6-97B7-4ACD-A812-B0A1120B03B6}" dt="2020-11-24T12:34:56.066" v="36430" actId="1035"/>
          <ac:spMkLst>
            <pc:docMk/>
            <pc:sldMk cId="2067209560" sldId="557"/>
            <ac:spMk id="9" creationId="{2FEE07CF-AF00-44A5-813A-0CE98E10128A}"/>
          </ac:spMkLst>
        </pc:spChg>
        <pc:spChg chg="add mod">
          <ac:chgData name="Jonathan Loo" userId="d2d72d48b56f45d8" providerId="LiveId" clId="{B816A1F6-97B7-4ACD-A812-B0A1120B03B6}" dt="2020-11-24T12:34:56.066" v="36430" actId="1035"/>
          <ac:spMkLst>
            <pc:docMk/>
            <pc:sldMk cId="2067209560" sldId="557"/>
            <ac:spMk id="10" creationId="{B1E0DC38-0C53-489F-B638-FDBFA77179BC}"/>
          </ac:spMkLst>
        </pc:spChg>
        <pc:spChg chg="add mod">
          <ac:chgData name="Jonathan Loo" userId="d2d72d48b56f45d8" providerId="LiveId" clId="{B816A1F6-97B7-4ACD-A812-B0A1120B03B6}" dt="2020-11-24T12:34:56.066" v="36430" actId="1035"/>
          <ac:spMkLst>
            <pc:docMk/>
            <pc:sldMk cId="2067209560" sldId="557"/>
            <ac:spMk id="11" creationId="{405A8674-1BA4-4071-B547-6DDC5FF4D6A1}"/>
          </ac:spMkLst>
        </pc:spChg>
        <pc:spChg chg="add mod">
          <ac:chgData name="Jonathan Loo" userId="d2d72d48b56f45d8" providerId="LiveId" clId="{B816A1F6-97B7-4ACD-A812-B0A1120B03B6}" dt="2020-11-24T12:34:56.066" v="36430" actId="1035"/>
          <ac:spMkLst>
            <pc:docMk/>
            <pc:sldMk cId="2067209560" sldId="557"/>
            <ac:spMk id="52" creationId="{3AE4B919-0DFD-4EA3-8169-7C6110A282BC}"/>
          </ac:spMkLst>
        </pc:spChg>
        <pc:spChg chg="del">
          <ac:chgData name="Jonathan Loo" userId="d2d72d48b56f45d8" providerId="LiveId" clId="{B816A1F6-97B7-4ACD-A812-B0A1120B03B6}" dt="2020-11-24T11:47:43.131" v="34165" actId="478"/>
          <ac:spMkLst>
            <pc:docMk/>
            <pc:sldMk cId="2067209560" sldId="557"/>
            <ac:spMk id="66" creationId="{990A9466-ED24-4A10-AA71-A877D9CA071C}"/>
          </ac:spMkLst>
        </pc:spChg>
        <pc:spChg chg="add mod">
          <ac:chgData name="Jonathan Loo" userId="d2d72d48b56f45d8" providerId="LiveId" clId="{B816A1F6-97B7-4ACD-A812-B0A1120B03B6}" dt="2020-11-24T11:47:51.432" v="34167" actId="1076"/>
          <ac:spMkLst>
            <pc:docMk/>
            <pc:sldMk cId="2067209560" sldId="557"/>
            <ac:spMk id="67" creationId="{8B8ABCA7-AA76-4FD6-A0AC-F07BEE2E4B37}"/>
          </ac:spMkLst>
        </pc:spChg>
        <pc:spChg chg="add mod">
          <ac:chgData name="Jonathan Loo" userId="d2d72d48b56f45d8" providerId="LiveId" clId="{B816A1F6-97B7-4ACD-A812-B0A1120B03B6}" dt="2020-11-24T11:47:51.432" v="34167" actId="1076"/>
          <ac:spMkLst>
            <pc:docMk/>
            <pc:sldMk cId="2067209560" sldId="557"/>
            <ac:spMk id="68" creationId="{CFD8EB1B-E8D6-4946-897E-250094DCAB68}"/>
          </ac:spMkLst>
        </pc:spChg>
        <pc:spChg chg="mod">
          <ac:chgData name="Jonathan Loo" userId="d2d72d48b56f45d8" providerId="LiveId" clId="{B816A1F6-97B7-4ACD-A812-B0A1120B03B6}" dt="2020-11-24T12:24:55.081" v="36056" actId="1037"/>
          <ac:spMkLst>
            <pc:docMk/>
            <pc:sldMk cId="2067209560" sldId="557"/>
            <ac:spMk id="70" creationId="{6B2762A1-4E9F-4D07-8DE2-69FB1B5CF2EC}"/>
          </ac:spMkLst>
        </pc:spChg>
        <pc:spChg chg="add mod">
          <ac:chgData name="Jonathan Loo" userId="d2d72d48b56f45d8" providerId="LiveId" clId="{B816A1F6-97B7-4ACD-A812-B0A1120B03B6}" dt="2020-11-24T11:47:51.432" v="34167" actId="1076"/>
          <ac:spMkLst>
            <pc:docMk/>
            <pc:sldMk cId="2067209560" sldId="557"/>
            <ac:spMk id="71" creationId="{7CFF312A-96E1-4502-9306-604496F10DF0}"/>
          </ac:spMkLst>
        </pc:spChg>
        <pc:spChg chg="add mod">
          <ac:chgData name="Jonathan Loo" userId="d2d72d48b56f45d8" providerId="LiveId" clId="{B816A1F6-97B7-4ACD-A812-B0A1120B03B6}" dt="2020-11-24T11:47:51.432" v="34167" actId="1076"/>
          <ac:spMkLst>
            <pc:docMk/>
            <pc:sldMk cId="2067209560" sldId="557"/>
            <ac:spMk id="73" creationId="{867CEE92-3AFA-435A-813C-0C0545C4B2E3}"/>
          </ac:spMkLst>
        </pc:spChg>
        <pc:spChg chg="add mod">
          <ac:chgData name="Jonathan Loo" userId="d2d72d48b56f45d8" providerId="LiveId" clId="{B816A1F6-97B7-4ACD-A812-B0A1120B03B6}" dt="2020-11-24T11:47:51.432" v="34167" actId="1076"/>
          <ac:spMkLst>
            <pc:docMk/>
            <pc:sldMk cId="2067209560" sldId="557"/>
            <ac:spMk id="74" creationId="{E5A6E86C-6D7C-4494-B87E-DAE496A44D1D}"/>
          </ac:spMkLst>
        </pc:spChg>
        <pc:spChg chg="add del mod">
          <ac:chgData name="Jonathan Loo" userId="d2d72d48b56f45d8" providerId="LiveId" clId="{B816A1F6-97B7-4ACD-A812-B0A1120B03B6}" dt="2020-11-24T12:24:48.033" v="36049" actId="478"/>
          <ac:spMkLst>
            <pc:docMk/>
            <pc:sldMk cId="2067209560" sldId="557"/>
            <ac:spMk id="75" creationId="{DB5ADF00-4D18-4009-9F94-5C5B6001A878}"/>
          </ac:spMkLst>
        </pc:spChg>
        <pc:spChg chg="add mod">
          <ac:chgData name="Jonathan Loo" userId="d2d72d48b56f45d8" providerId="LiveId" clId="{B816A1F6-97B7-4ACD-A812-B0A1120B03B6}" dt="2020-11-24T11:47:51.432" v="34167" actId="1076"/>
          <ac:spMkLst>
            <pc:docMk/>
            <pc:sldMk cId="2067209560" sldId="557"/>
            <ac:spMk id="77" creationId="{80D4C805-124F-4EEA-9166-0BAB30921664}"/>
          </ac:spMkLst>
        </pc:spChg>
        <pc:spChg chg="add mod">
          <ac:chgData name="Jonathan Loo" userId="d2d72d48b56f45d8" providerId="LiveId" clId="{B816A1F6-97B7-4ACD-A812-B0A1120B03B6}" dt="2020-11-24T11:47:51.432" v="34167" actId="1076"/>
          <ac:spMkLst>
            <pc:docMk/>
            <pc:sldMk cId="2067209560" sldId="557"/>
            <ac:spMk id="82" creationId="{8CB3FA25-8EA8-45F7-A69A-296254DC03A3}"/>
          </ac:spMkLst>
        </pc:spChg>
        <pc:spChg chg="add mod">
          <ac:chgData name="Jonathan Loo" userId="d2d72d48b56f45d8" providerId="LiveId" clId="{B816A1F6-97B7-4ACD-A812-B0A1120B03B6}" dt="2020-11-24T11:47:51.432" v="34167" actId="1076"/>
          <ac:spMkLst>
            <pc:docMk/>
            <pc:sldMk cId="2067209560" sldId="557"/>
            <ac:spMk id="94" creationId="{77CDBA2E-9113-40ED-BB51-2E6B77F8633F}"/>
          </ac:spMkLst>
        </pc:spChg>
        <pc:spChg chg="add mod">
          <ac:chgData name="Jonathan Loo" userId="d2d72d48b56f45d8" providerId="LiveId" clId="{B816A1F6-97B7-4ACD-A812-B0A1120B03B6}" dt="2020-11-24T11:47:51.432" v="34167" actId="1076"/>
          <ac:spMkLst>
            <pc:docMk/>
            <pc:sldMk cId="2067209560" sldId="557"/>
            <ac:spMk id="95" creationId="{5B9093B0-48EF-4C0D-8050-E18C71FBF883}"/>
          </ac:spMkLst>
        </pc:spChg>
        <pc:spChg chg="add mod">
          <ac:chgData name="Jonathan Loo" userId="d2d72d48b56f45d8" providerId="LiveId" clId="{B816A1F6-97B7-4ACD-A812-B0A1120B03B6}" dt="2020-11-24T11:47:51.432" v="34167" actId="1076"/>
          <ac:spMkLst>
            <pc:docMk/>
            <pc:sldMk cId="2067209560" sldId="557"/>
            <ac:spMk id="97" creationId="{8AC647E0-8557-43B7-B601-14CDB2BE5267}"/>
          </ac:spMkLst>
        </pc:spChg>
        <pc:spChg chg="add mod">
          <ac:chgData name="Jonathan Loo" userId="d2d72d48b56f45d8" providerId="LiveId" clId="{B816A1F6-97B7-4ACD-A812-B0A1120B03B6}" dt="2020-11-24T11:47:51.432" v="34167" actId="1076"/>
          <ac:spMkLst>
            <pc:docMk/>
            <pc:sldMk cId="2067209560" sldId="557"/>
            <ac:spMk id="99" creationId="{FB2CEDB1-CF51-4939-99D7-5123BB5D8227}"/>
          </ac:spMkLst>
        </pc:spChg>
        <pc:spChg chg="add del mod">
          <ac:chgData name="Jonathan Loo" userId="d2d72d48b56f45d8" providerId="LiveId" clId="{B816A1F6-97B7-4ACD-A812-B0A1120B03B6}" dt="2020-11-24T12:24:48.033" v="36049" actId="478"/>
          <ac:spMkLst>
            <pc:docMk/>
            <pc:sldMk cId="2067209560" sldId="557"/>
            <ac:spMk id="100" creationId="{08D1EDCC-9427-40E2-A241-EF4A00A01EF6}"/>
          </ac:spMkLst>
        </pc:spChg>
        <pc:spChg chg="add mod">
          <ac:chgData name="Jonathan Loo" userId="d2d72d48b56f45d8" providerId="LiveId" clId="{B816A1F6-97B7-4ACD-A812-B0A1120B03B6}" dt="2020-11-24T12:24:48.967" v="36050"/>
          <ac:spMkLst>
            <pc:docMk/>
            <pc:sldMk cId="2067209560" sldId="557"/>
            <ac:spMk id="108" creationId="{CA5F1A23-1491-4E25-97B2-37E7A3384E9C}"/>
          </ac:spMkLst>
        </pc:spChg>
        <pc:spChg chg="add mod">
          <ac:chgData name="Jonathan Loo" userId="d2d72d48b56f45d8" providerId="LiveId" clId="{B816A1F6-97B7-4ACD-A812-B0A1120B03B6}" dt="2020-11-24T12:24:48.967" v="36050"/>
          <ac:spMkLst>
            <pc:docMk/>
            <pc:sldMk cId="2067209560" sldId="557"/>
            <ac:spMk id="109" creationId="{AC0AD080-572E-41FD-B7B2-D49D3C4E26DC}"/>
          </ac:spMkLst>
        </pc:spChg>
        <pc:spChg chg="del">
          <ac:chgData name="Jonathan Loo" userId="d2d72d48b56f45d8" providerId="LiveId" clId="{B816A1F6-97B7-4ACD-A812-B0A1120B03B6}" dt="2020-11-24T10:59:36.707" v="32364" actId="478"/>
          <ac:spMkLst>
            <pc:docMk/>
            <pc:sldMk cId="2067209560" sldId="557"/>
            <ac:spMk id="336" creationId="{D2A252C9-5F67-466A-81BF-8042C4C70CEA}"/>
          </ac:spMkLst>
        </pc:spChg>
        <pc:spChg chg="del">
          <ac:chgData name="Jonathan Loo" userId="d2d72d48b56f45d8" providerId="LiveId" clId="{B816A1F6-97B7-4ACD-A812-B0A1120B03B6}" dt="2020-11-24T10:59:38.739" v="32366" actId="478"/>
          <ac:spMkLst>
            <pc:docMk/>
            <pc:sldMk cId="2067209560" sldId="557"/>
            <ac:spMk id="346" creationId="{445FE766-E44F-4BA3-A2F2-10808E3C6833}"/>
          </ac:spMkLst>
        </pc:spChg>
        <pc:spChg chg="del">
          <ac:chgData name="Jonathan Loo" userId="d2d72d48b56f45d8" providerId="LiveId" clId="{B816A1F6-97B7-4ACD-A812-B0A1120B03B6}" dt="2020-11-24T11:47:43.131" v="34165" actId="478"/>
          <ac:spMkLst>
            <pc:docMk/>
            <pc:sldMk cId="2067209560" sldId="557"/>
            <ac:spMk id="374" creationId="{11BC2926-F2E3-48CF-877C-11F08A54AA11}"/>
          </ac:spMkLst>
        </pc:spChg>
        <pc:spChg chg="del">
          <ac:chgData name="Jonathan Loo" userId="d2d72d48b56f45d8" providerId="LiveId" clId="{B816A1F6-97B7-4ACD-A812-B0A1120B03B6}" dt="2020-11-24T11:47:43.131" v="34165" actId="478"/>
          <ac:spMkLst>
            <pc:docMk/>
            <pc:sldMk cId="2067209560" sldId="557"/>
            <ac:spMk id="375" creationId="{44FE632D-29C5-4EC1-92DB-C931D8875E5E}"/>
          </ac:spMkLst>
        </pc:spChg>
        <pc:spChg chg="del">
          <ac:chgData name="Jonathan Loo" userId="d2d72d48b56f45d8" providerId="LiveId" clId="{B816A1F6-97B7-4ACD-A812-B0A1120B03B6}" dt="2020-11-24T11:47:43.131" v="34165" actId="478"/>
          <ac:spMkLst>
            <pc:docMk/>
            <pc:sldMk cId="2067209560" sldId="557"/>
            <ac:spMk id="377" creationId="{E121F268-25FB-43C2-B363-7E52B23DD8EC}"/>
          </ac:spMkLst>
        </pc:spChg>
        <pc:spChg chg="del">
          <ac:chgData name="Jonathan Loo" userId="d2d72d48b56f45d8" providerId="LiveId" clId="{B816A1F6-97B7-4ACD-A812-B0A1120B03B6}" dt="2020-11-24T11:47:43.131" v="34165" actId="478"/>
          <ac:spMkLst>
            <pc:docMk/>
            <pc:sldMk cId="2067209560" sldId="557"/>
            <ac:spMk id="401" creationId="{645EF712-5980-4B70-8201-DFAC43DEC6F4}"/>
          </ac:spMkLst>
        </pc:spChg>
        <pc:spChg chg="del">
          <ac:chgData name="Jonathan Loo" userId="d2d72d48b56f45d8" providerId="LiveId" clId="{B816A1F6-97B7-4ACD-A812-B0A1120B03B6}" dt="2020-11-24T11:47:43.131" v="34165" actId="478"/>
          <ac:spMkLst>
            <pc:docMk/>
            <pc:sldMk cId="2067209560" sldId="557"/>
            <ac:spMk id="409" creationId="{9BEFECA1-156B-4E30-AEA0-F8078740863C}"/>
          </ac:spMkLst>
        </pc:spChg>
        <pc:spChg chg="del">
          <ac:chgData name="Jonathan Loo" userId="d2d72d48b56f45d8" providerId="LiveId" clId="{B816A1F6-97B7-4ACD-A812-B0A1120B03B6}" dt="2020-11-24T11:47:43.131" v="34165" actId="478"/>
          <ac:spMkLst>
            <pc:docMk/>
            <pc:sldMk cId="2067209560" sldId="557"/>
            <ac:spMk id="565" creationId="{C9E649A2-FC50-4258-9BD6-812D2E450415}"/>
          </ac:spMkLst>
        </pc:spChg>
        <pc:spChg chg="del">
          <ac:chgData name="Jonathan Loo" userId="d2d72d48b56f45d8" providerId="LiveId" clId="{B816A1F6-97B7-4ACD-A812-B0A1120B03B6}" dt="2020-11-24T11:47:43.131" v="34165" actId="478"/>
          <ac:spMkLst>
            <pc:docMk/>
            <pc:sldMk cId="2067209560" sldId="557"/>
            <ac:spMk id="567" creationId="{3F2DB013-6D52-42C4-8B2B-00D15C5A3210}"/>
          </ac:spMkLst>
        </pc:spChg>
        <pc:spChg chg="del">
          <ac:chgData name="Jonathan Loo" userId="d2d72d48b56f45d8" providerId="LiveId" clId="{B816A1F6-97B7-4ACD-A812-B0A1120B03B6}" dt="2020-11-24T10:59:34.557" v="32361" actId="478"/>
          <ac:spMkLst>
            <pc:docMk/>
            <pc:sldMk cId="2067209560" sldId="557"/>
            <ac:spMk id="646" creationId="{7358386D-0D91-4216-8B37-D5B88B933928}"/>
          </ac:spMkLst>
        </pc:spChg>
        <pc:picChg chg="mod ord">
          <ac:chgData name="Jonathan Loo" userId="d2d72d48b56f45d8" providerId="LiveId" clId="{B816A1F6-97B7-4ACD-A812-B0A1120B03B6}" dt="2020-11-24T12:34:56.066" v="36430" actId="1035"/>
          <ac:picMkLst>
            <pc:docMk/>
            <pc:sldMk cId="2067209560" sldId="557"/>
            <ac:picMk id="3" creationId="{898BB00F-E0C8-4C38-86B9-64C0B865EC00}"/>
          </ac:picMkLst>
        </pc:picChg>
        <pc:picChg chg="mod">
          <ac:chgData name="Jonathan Loo" userId="d2d72d48b56f45d8" providerId="LiveId" clId="{B816A1F6-97B7-4ACD-A812-B0A1120B03B6}" dt="2020-11-24T12:34:56.066" v="36430" actId="1035"/>
          <ac:picMkLst>
            <pc:docMk/>
            <pc:sldMk cId="2067209560" sldId="557"/>
            <ac:picMk id="6" creationId="{CEE60E97-A079-4C98-A9A9-9B2BD3FAA24A}"/>
          </ac:picMkLst>
        </pc:picChg>
        <pc:picChg chg="del">
          <ac:chgData name="Jonathan Loo" userId="d2d72d48b56f45d8" providerId="LiveId" clId="{B816A1F6-97B7-4ACD-A812-B0A1120B03B6}" dt="2020-11-24T11:47:43.131" v="34165" actId="478"/>
          <ac:picMkLst>
            <pc:docMk/>
            <pc:sldMk cId="2067209560" sldId="557"/>
            <ac:picMk id="27" creationId="{9E558A12-EF84-4E75-83CE-7B0E1F90EEDF}"/>
          </ac:picMkLst>
        </pc:picChg>
        <pc:picChg chg="del">
          <ac:chgData name="Jonathan Loo" userId="d2d72d48b56f45d8" providerId="LiveId" clId="{B816A1F6-97B7-4ACD-A812-B0A1120B03B6}" dt="2020-11-24T11:47:43.131" v="34165" actId="478"/>
          <ac:picMkLst>
            <pc:docMk/>
            <pc:sldMk cId="2067209560" sldId="557"/>
            <ac:picMk id="56" creationId="{12C61C8E-CD82-4C67-82C7-BB980FF72784}"/>
          </ac:picMkLst>
        </pc:picChg>
        <pc:picChg chg="add mod">
          <ac:chgData name="Jonathan Loo" userId="d2d72d48b56f45d8" providerId="LiveId" clId="{B816A1F6-97B7-4ACD-A812-B0A1120B03B6}" dt="2020-11-24T11:47:51.432" v="34167" actId="1076"/>
          <ac:picMkLst>
            <pc:docMk/>
            <pc:sldMk cId="2067209560" sldId="557"/>
            <ac:picMk id="83" creationId="{70EEDCB2-AA01-4E91-B95F-72DAECB1F977}"/>
          </ac:picMkLst>
        </pc:picChg>
        <pc:picChg chg="add mod">
          <ac:chgData name="Jonathan Loo" userId="d2d72d48b56f45d8" providerId="LiveId" clId="{B816A1F6-97B7-4ACD-A812-B0A1120B03B6}" dt="2020-11-24T11:47:51.432" v="34167" actId="1076"/>
          <ac:picMkLst>
            <pc:docMk/>
            <pc:sldMk cId="2067209560" sldId="557"/>
            <ac:picMk id="84" creationId="{E9C8378B-03F7-45E7-9A5A-D1A958E31EDA}"/>
          </ac:picMkLst>
        </pc:picChg>
        <pc:picChg chg="add mod">
          <ac:chgData name="Jonathan Loo" userId="d2d72d48b56f45d8" providerId="LiveId" clId="{B816A1F6-97B7-4ACD-A812-B0A1120B03B6}" dt="2020-11-24T11:47:51.432" v="34167" actId="1076"/>
          <ac:picMkLst>
            <pc:docMk/>
            <pc:sldMk cId="2067209560" sldId="557"/>
            <ac:picMk id="85" creationId="{936996B6-2746-4207-87B2-B66B89335D97}"/>
          </ac:picMkLst>
        </pc:picChg>
        <pc:picChg chg="add mod">
          <ac:chgData name="Jonathan Loo" userId="d2d72d48b56f45d8" providerId="LiveId" clId="{B816A1F6-97B7-4ACD-A812-B0A1120B03B6}" dt="2020-11-24T11:47:51.432" v="34167" actId="1076"/>
          <ac:picMkLst>
            <pc:docMk/>
            <pc:sldMk cId="2067209560" sldId="557"/>
            <ac:picMk id="86" creationId="{AACDEED1-E67D-4BDC-BD64-13FBF1217771}"/>
          </ac:picMkLst>
        </pc:picChg>
        <pc:picChg chg="add mod">
          <ac:chgData name="Jonathan Loo" userId="d2d72d48b56f45d8" providerId="LiveId" clId="{B816A1F6-97B7-4ACD-A812-B0A1120B03B6}" dt="2020-11-24T11:47:51.432" v="34167" actId="1076"/>
          <ac:picMkLst>
            <pc:docMk/>
            <pc:sldMk cId="2067209560" sldId="557"/>
            <ac:picMk id="87" creationId="{64B0841D-A6E4-406C-B21D-31E848A6975F}"/>
          </ac:picMkLst>
        </pc:picChg>
        <pc:picChg chg="add mod">
          <ac:chgData name="Jonathan Loo" userId="d2d72d48b56f45d8" providerId="LiveId" clId="{B816A1F6-97B7-4ACD-A812-B0A1120B03B6}" dt="2020-11-24T11:47:51.432" v="34167" actId="1076"/>
          <ac:picMkLst>
            <pc:docMk/>
            <pc:sldMk cId="2067209560" sldId="557"/>
            <ac:picMk id="88" creationId="{DA90277C-A288-4440-BF9D-ADE37E697E59}"/>
          </ac:picMkLst>
        </pc:picChg>
        <pc:picChg chg="add mod">
          <ac:chgData name="Jonathan Loo" userId="d2d72d48b56f45d8" providerId="LiveId" clId="{B816A1F6-97B7-4ACD-A812-B0A1120B03B6}" dt="2020-11-24T11:47:51.432" v="34167" actId="1076"/>
          <ac:picMkLst>
            <pc:docMk/>
            <pc:sldMk cId="2067209560" sldId="557"/>
            <ac:picMk id="89" creationId="{E350004A-6D51-4014-82A5-28B82C34E3C3}"/>
          </ac:picMkLst>
        </pc:picChg>
        <pc:picChg chg="add del mod">
          <ac:chgData name="Jonathan Loo" userId="d2d72d48b56f45d8" providerId="LiveId" clId="{B816A1F6-97B7-4ACD-A812-B0A1120B03B6}" dt="2020-11-24T12:00:56.779" v="34889" actId="478"/>
          <ac:picMkLst>
            <pc:docMk/>
            <pc:sldMk cId="2067209560" sldId="557"/>
            <ac:picMk id="96" creationId="{DB49939E-FA44-4CE5-9B3E-2E446643CAB6}"/>
          </ac:picMkLst>
        </pc:picChg>
        <pc:picChg chg="add mod">
          <ac:chgData name="Jonathan Loo" userId="d2d72d48b56f45d8" providerId="LiveId" clId="{B816A1F6-97B7-4ACD-A812-B0A1120B03B6}" dt="2020-11-24T11:47:51.432" v="34167" actId="1076"/>
          <ac:picMkLst>
            <pc:docMk/>
            <pc:sldMk cId="2067209560" sldId="557"/>
            <ac:picMk id="101" creationId="{B17FE919-2D97-4B7E-A805-785C04F5D56C}"/>
          </ac:picMkLst>
        </pc:picChg>
        <pc:picChg chg="add mod">
          <ac:chgData name="Jonathan Loo" userId="d2d72d48b56f45d8" providerId="LiveId" clId="{B816A1F6-97B7-4ACD-A812-B0A1120B03B6}" dt="2020-11-24T11:47:51.432" v="34167" actId="1076"/>
          <ac:picMkLst>
            <pc:docMk/>
            <pc:sldMk cId="2067209560" sldId="557"/>
            <ac:picMk id="102" creationId="{420A2894-318C-4386-9E1C-23419D83C36A}"/>
          </ac:picMkLst>
        </pc:picChg>
        <pc:picChg chg="add mod">
          <ac:chgData name="Jonathan Loo" userId="d2d72d48b56f45d8" providerId="LiveId" clId="{B816A1F6-97B7-4ACD-A812-B0A1120B03B6}" dt="2020-11-24T11:47:51.432" v="34167" actId="1076"/>
          <ac:picMkLst>
            <pc:docMk/>
            <pc:sldMk cId="2067209560" sldId="557"/>
            <ac:picMk id="103" creationId="{BAE435E2-9CA1-4B6F-925A-DC00CA57D896}"/>
          </ac:picMkLst>
        </pc:picChg>
        <pc:picChg chg="add mod">
          <ac:chgData name="Jonathan Loo" userId="d2d72d48b56f45d8" providerId="LiveId" clId="{B816A1F6-97B7-4ACD-A812-B0A1120B03B6}" dt="2020-11-24T11:47:51.432" v="34167" actId="1076"/>
          <ac:picMkLst>
            <pc:docMk/>
            <pc:sldMk cId="2067209560" sldId="557"/>
            <ac:picMk id="104" creationId="{83B625BB-722E-4055-90D4-9BD6CA8863A4}"/>
          </ac:picMkLst>
        </pc:picChg>
        <pc:picChg chg="add del mod">
          <ac:chgData name="Jonathan Loo" userId="d2d72d48b56f45d8" providerId="LiveId" clId="{B816A1F6-97B7-4ACD-A812-B0A1120B03B6}" dt="2020-11-24T12:22:12.624" v="35953" actId="478"/>
          <ac:picMkLst>
            <pc:docMk/>
            <pc:sldMk cId="2067209560" sldId="557"/>
            <ac:picMk id="105" creationId="{55EAB2F3-82A6-47B7-AC46-B361E3180D4C}"/>
          </ac:picMkLst>
        </pc:picChg>
        <pc:picChg chg="add mod">
          <ac:chgData name="Jonathan Loo" userId="d2d72d48b56f45d8" providerId="LiveId" clId="{B816A1F6-97B7-4ACD-A812-B0A1120B03B6}" dt="2020-11-24T12:22:18.270" v="35955" actId="1076"/>
          <ac:picMkLst>
            <pc:docMk/>
            <pc:sldMk cId="2067209560" sldId="557"/>
            <ac:picMk id="106" creationId="{18099DB1-9591-4A37-9D4C-46F96098D0DA}"/>
          </ac:picMkLst>
        </pc:picChg>
        <pc:picChg chg="mod">
          <ac:chgData name="Jonathan Loo" userId="d2d72d48b56f45d8" providerId="LiveId" clId="{B816A1F6-97B7-4ACD-A812-B0A1120B03B6}" dt="2020-11-24T12:34:56.066" v="36430" actId="1035"/>
          <ac:picMkLst>
            <pc:docMk/>
            <pc:sldMk cId="2067209560" sldId="557"/>
            <ac:picMk id="107" creationId="{4AAEA8BA-9ADB-4CDF-A632-9810193BCFB5}"/>
          </ac:picMkLst>
        </pc:picChg>
        <pc:picChg chg="del mod">
          <ac:chgData name="Jonathan Loo" userId="d2d72d48b56f45d8" providerId="LiveId" clId="{B816A1F6-97B7-4ACD-A812-B0A1120B03B6}" dt="2020-11-24T10:59:49.014" v="32384" actId="478"/>
          <ac:picMkLst>
            <pc:docMk/>
            <pc:sldMk cId="2067209560" sldId="557"/>
            <ac:picMk id="123" creationId="{8AB614EF-259C-424C-A112-75864AEE4C00}"/>
          </ac:picMkLst>
        </pc:picChg>
        <pc:picChg chg="del">
          <ac:chgData name="Jonathan Loo" userId="d2d72d48b56f45d8" providerId="LiveId" clId="{B816A1F6-97B7-4ACD-A812-B0A1120B03B6}" dt="2020-11-24T11:47:43.131" v="34165" actId="478"/>
          <ac:picMkLst>
            <pc:docMk/>
            <pc:sldMk cId="2067209560" sldId="557"/>
            <ac:picMk id="425" creationId="{AAA9389B-0C6F-4922-B0D4-E50002BF8757}"/>
          </ac:picMkLst>
        </pc:picChg>
        <pc:picChg chg="del">
          <ac:chgData name="Jonathan Loo" userId="d2d72d48b56f45d8" providerId="LiveId" clId="{B816A1F6-97B7-4ACD-A812-B0A1120B03B6}" dt="2020-11-24T11:47:43.131" v="34165" actId="478"/>
          <ac:picMkLst>
            <pc:docMk/>
            <pc:sldMk cId="2067209560" sldId="557"/>
            <ac:picMk id="429" creationId="{767787F9-F35F-470C-BA20-C6C75CD276B3}"/>
          </ac:picMkLst>
        </pc:picChg>
        <pc:picChg chg="del">
          <ac:chgData name="Jonathan Loo" userId="d2d72d48b56f45d8" providerId="LiveId" clId="{B816A1F6-97B7-4ACD-A812-B0A1120B03B6}" dt="2020-11-24T11:47:43.131" v="34165" actId="478"/>
          <ac:picMkLst>
            <pc:docMk/>
            <pc:sldMk cId="2067209560" sldId="557"/>
            <ac:picMk id="559" creationId="{3951FCBC-98B2-4AA1-A30D-9734074623EF}"/>
          </ac:picMkLst>
        </pc:picChg>
        <pc:picChg chg="del">
          <ac:chgData name="Jonathan Loo" userId="d2d72d48b56f45d8" providerId="LiveId" clId="{B816A1F6-97B7-4ACD-A812-B0A1120B03B6}" dt="2020-11-24T11:47:43.131" v="34165" actId="478"/>
          <ac:picMkLst>
            <pc:docMk/>
            <pc:sldMk cId="2067209560" sldId="557"/>
            <ac:picMk id="594" creationId="{D267A5E9-8664-4273-AF47-E7050477EF5E}"/>
          </ac:picMkLst>
        </pc:picChg>
        <pc:picChg chg="del mod">
          <ac:chgData name="Jonathan Loo" userId="d2d72d48b56f45d8" providerId="LiveId" clId="{B816A1F6-97B7-4ACD-A812-B0A1120B03B6}" dt="2020-11-24T11:47:43.131" v="34165" actId="478"/>
          <ac:picMkLst>
            <pc:docMk/>
            <pc:sldMk cId="2067209560" sldId="557"/>
            <ac:picMk id="597" creationId="{349852AD-D09C-4343-91C5-62DC125EEA25}"/>
          </ac:picMkLst>
        </pc:picChg>
        <pc:picChg chg="del">
          <ac:chgData name="Jonathan Loo" userId="d2d72d48b56f45d8" providerId="LiveId" clId="{B816A1F6-97B7-4ACD-A812-B0A1120B03B6}" dt="2020-11-24T11:47:43.131" v="34165" actId="478"/>
          <ac:picMkLst>
            <pc:docMk/>
            <pc:sldMk cId="2067209560" sldId="557"/>
            <ac:picMk id="599" creationId="{95782898-0FED-480E-847A-098135693C9E}"/>
          </ac:picMkLst>
        </pc:picChg>
        <pc:cxnChg chg="add mod">
          <ac:chgData name="Jonathan Loo" userId="d2d72d48b56f45d8" providerId="LiveId" clId="{B816A1F6-97B7-4ACD-A812-B0A1120B03B6}" dt="2020-11-24T12:34:56.066" v="36430" actId="1035"/>
          <ac:cxnSpMkLst>
            <pc:docMk/>
            <pc:sldMk cId="2067209560" sldId="557"/>
            <ac:cxnSpMk id="8" creationId="{8082A24F-F93C-404B-9565-48DE3C1A876B}"/>
          </ac:cxnSpMkLst>
        </pc:cxnChg>
        <pc:cxnChg chg="add mod">
          <ac:chgData name="Jonathan Loo" userId="d2d72d48b56f45d8" providerId="LiveId" clId="{B816A1F6-97B7-4ACD-A812-B0A1120B03B6}" dt="2020-11-24T12:34:56.066" v="36430" actId="1035"/>
          <ac:cxnSpMkLst>
            <pc:docMk/>
            <pc:sldMk cId="2067209560" sldId="557"/>
            <ac:cxnSpMk id="16" creationId="{B539F17C-9642-4D14-8544-AB80F39C6D48}"/>
          </ac:cxnSpMkLst>
        </pc:cxnChg>
        <pc:cxnChg chg="add mod">
          <ac:chgData name="Jonathan Loo" userId="d2d72d48b56f45d8" providerId="LiveId" clId="{B816A1F6-97B7-4ACD-A812-B0A1120B03B6}" dt="2020-11-24T12:34:56.066" v="36430" actId="1035"/>
          <ac:cxnSpMkLst>
            <pc:docMk/>
            <pc:sldMk cId="2067209560" sldId="557"/>
            <ac:cxnSpMk id="18" creationId="{BA0C97D6-E016-44AC-B1F7-2C5EC55FBF1A}"/>
          </ac:cxnSpMkLst>
        </pc:cxnChg>
        <pc:cxnChg chg="add del mod">
          <ac:chgData name="Jonathan Loo" userId="d2d72d48b56f45d8" providerId="LiveId" clId="{B816A1F6-97B7-4ACD-A812-B0A1120B03B6}" dt="2020-11-24T11:04:30.605" v="32544" actId="478"/>
          <ac:cxnSpMkLst>
            <pc:docMk/>
            <pc:sldMk cId="2067209560" sldId="557"/>
            <ac:cxnSpMk id="20" creationId="{A5FF7F6A-3921-4E74-8C85-5BF077DE078B}"/>
          </ac:cxnSpMkLst>
        </pc:cxnChg>
        <pc:cxnChg chg="add del mod">
          <ac:chgData name="Jonathan Loo" userId="d2d72d48b56f45d8" providerId="LiveId" clId="{B816A1F6-97B7-4ACD-A812-B0A1120B03B6}" dt="2020-11-24T11:48:10.943" v="34172" actId="478"/>
          <ac:cxnSpMkLst>
            <pc:docMk/>
            <pc:sldMk cId="2067209560" sldId="557"/>
            <ac:cxnSpMk id="23" creationId="{D7D8C644-81D3-47EC-97B9-8C3CA469DAE0}"/>
          </ac:cxnSpMkLst>
        </pc:cxnChg>
        <pc:cxnChg chg="add mod">
          <ac:chgData name="Jonathan Loo" userId="d2d72d48b56f45d8" providerId="LiveId" clId="{B816A1F6-97B7-4ACD-A812-B0A1120B03B6}" dt="2020-11-24T12:34:56.066" v="36430" actId="1035"/>
          <ac:cxnSpMkLst>
            <pc:docMk/>
            <pc:sldMk cId="2067209560" sldId="557"/>
            <ac:cxnSpMk id="29" creationId="{71C0BC56-1994-4126-9841-447152B0E181}"/>
          </ac:cxnSpMkLst>
        </pc:cxnChg>
        <pc:cxnChg chg="del mod">
          <ac:chgData name="Jonathan Loo" userId="d2d72d48b56f45d8" providerId="LiveId" clId="{B816A1F6-97B7-4ACD-A812-B0A1120B03B6}" dt="2020-11-24T11:47:43.131" v="34165" actId="478"/>
          <ac:cxnSpMkLst>
            <pc:docMk/>
            <pc:sldMk cId="2067209560" sldId="557"/>
            <ac:cxnSpMk id="69" creationId="{88448A52-28F6-44E9-94AD-E287ED64C28F}"/>
          </ac:cxnSpMkLst>
        </pc:cxnChg>
        <pc:cxnChg chg="del mod">
          <ac:chgData name="Jonathan Loo" userId="d2d72d48b56f45d8" providerId="LiveId" clId="{B816A1F6-97B7-4ACD-A812-B0A1120B03B6}" dt="2020-11-24T11:47:43.131" v="34165" actId="478"/>
          <ac:cxnSpMkLst>
            <pc:docMk/>
            <pc:sldMk cId="2067209560" sldId="557"/>
            <ac:cxnSpMk id="72" creationId="{711AC908-D8E3-462C-9740-176F6AF3D315}"/>
          </ac:cxnSpMkLst>
        </pc:cxnChg>
        <pc:cxnChg chg="del mod">
          <ac:chgData name="Jonathan Loo" userId="d2d72d48b56f45d8" providerId="LiveId" clId="{B816A1F6-97B7-4ACD-A812-B0A1120B03B6}" dt="2020-11-24T11:47:43.131" v="34165" actId="478"/>
          <ac:cxnSpMkLst>
            <pc:docMk/>
            <pc:sldMk cId="2067209560" sldId="557"/>
            <ac:cxnSpMk id="76" creationId="{62745F65-448B-45F1-8E59-8463DA2A41A5}"/>
          </ac:cxnSpMkLst>
        </pc:cxnChg>
        <pc:cxnChg chg="add mod">
          <ac:chgData name="Jonathan Loo" userId="d2d72d48b56f45d8" providerId="LiveId" clId="{B816A1F6-97B7-4ACD-A812-B0A1120B03B6}" dt="2020-11-24T11:47:51.432" v="34167" actId="1076"/>
          <ac:cxnSpMkLst>
            <pc:docMk/>
            <pc:sldMk cId="2067209560" sldId="557"/>
            <ac:cxnSpMk id="78" creationId="{61B41D7B-CFD0-406C-A7E1-D0415BDD49ED}"/>
          </ac:cxnSpMkLst>
        </pc:cxnChg>
        <pc:cxnChg chg="add mod">
          <ac:chgData name="Jonathan Loo" userId="d2d72d48b56f45d8" providerId="LiveId" clId="{B816A1F6-97B7-4ACD-A812-B0A1120B03B6}" dt="2020-11-24T11:47:51.432" v="34167" actId="1076"/>
          <ac:cxnSpMkLst>
            <pc:docMk/>
            <pc:sldMk cId="2067209560" sldId="557"/>
            <ac:cxnSpMk id="79" creationId="{CE1F2CC5-F79C-46D9-A9E3-9E202036D6E8}"/>
          </ac:cxnSpMkLst>
        </pc:cxnChg>
        <pc:cxnChg chg="add mod">
          <ac:chgData name="Jonathan Loo" userId="d2d72d48b56f45d8" providerId="LiveId" clId="{B816A1F6-97B7-4ACD-A812-B0A1120B03B6}" dt="2020-11-24T11:47:51.432" v="34167" actId="1076"/>
          <ac:cxnSpMkLst>
            <pc:docMk/>
            <pc:sldMk cId="2067209560" sldId="557"/>
            <ac:cxnSpMk id="80" creationId="{CF19BB88-23AF-41C4-8301-698DF80326F5}"/>
          </ac:cxnSpMkLst>
        </pc:cxnChg>
        <pc:cxnChg chg="add mod">
          <ac:chgData name="Jonathan Loo" userId="d2d72d48b56f45d8" providerId="LiveId" clId="{B816A1F6-97B7-4ACD-A812-B0A1120B03B6}" dt="2020-11-24T11:47:51.432" v="34167" actId="1076"/>
          <ac:cxnSpMkLst>
            <pc:docMk/>
            <pc:sldMk cId="2067209560" sldId="557"/>
            <ac:cxnSpMk id="81" creationId="{F941DA75-747C-4EDA-BBFD-07E487F3996A}"/>
          </ac:cxnSpMkLst>
        </pc:cxnChg>
        <pc:cxnChg chg="add mod">
          <ac:chgData name="Jonathan Loo" userId="d2d72d48b56f45d8" providerId="LiveId" clId="{B816A1F6-97B7-4ACD-A812-B0A1120B03B6}" dt="2020-11-24T11:47:51.432" v="34167" actId="1076"/>
          <ac:cxnSpMkLst>
            <pc:docMk/>
            <pc:sldMk cId="2067209560" sldId="557"/>
            <ac:cxnSpMk id="90" creationId="{2E93EA75-BE2A-412A-AD45-1A1593FDFE43}"/>
          </ac:cxnSpMkLst>
        </pc:cxnChg>
        <pc:cxnChg chg="add mod">
          <ac:chgData name="Jonathan Loo" userId="d2d72d48b56f45d8" providerId="LiveId" clId="{B816A1F6-97B7-4ACD-A812-B0A1120B03B6}" dt="2020-11-24T11:47:51.432" v="34167" actId="1076"/>
          <ac:cxnSpMkLst>
            <pc:docMk/>
            <pc:sldMk cId="2067209560" sldId="557"/>
            <ac:cxnSpMk id="91" creationId="{1004FE0D-DF9D-4408-98E4-949CEEE59A3D}"/>
          </ac:cxnSpMkLst>
        </pc:cxnChg>
        <pc:cxnChg chg="add mod">
          <ac:chgData name="Jonathan Loo" userId="d2d72d48b56f45d8" providerId="LiveId" clId="{B816A1F6-97B7-4ACD-A812-B0A1120B03B6}" dt="2020-11-24T11:47:51.432" v="34167" actId="1076"/>
          <ac:cxnSpMkLst>
            <pc:docMk/>
            <pc:sldMk cId="2067209560" sldId="557"/>
            <ac:cxnSpMk id="92" creationId="{0B18983C-6895-4D9A-AAD0-FE0D8A6BCD81}"/>
          </ac:cxnSpMkLst>
        </pc:cxnChg>
        <pc:cxnChg chg="del mod">
          <ac:chgData name="Jonathan Loo" userId="d2d72d48b56f45d8" providerId="LiveId" clId="{B816A1F6-97B7-4ACD-A812-B0A1120B03B6}" dt="2020-11-24T11:47:43.131" v="34165" actId="478"/>
          <ac:cxnSpMkLst>
            <pc:docMk/>
            <pc:sldMk cId="2067209560" sldId="557"/>
            <ac:cxnSpMk id="93" creationId="{2C699649-0E02-4ADF-AAC2-64F153C9494E}"/>
          </ac:cxnSpMkLst>
        </pc:cxnChg>
        <pc:cxnChg chg="add mod">
          <ac:chgData name="Jonathan Loo" userId="d2d72d48b56f45d8" providerId="LiveId" clId="{B816A1F6-97B7-4ACD-A812-B0A1120B03B6}" dt="2020-11-24T11:47:51.432" v="34167" actId="1076"/>
          <ac:cxnSpMkLst>
            <pc:docMk/>
            <pc:sldMk cId="2067209560" sldId="557"/>
            <ac:cxnSpMk id="98" creationId="{345A9BDC-04CC-40E3-BE61-B44608A81ED2}"/>
          </ac:cxnSpMkLst>
        </pc:cxnChg>
        <pc:cxnChg chg="mod ord">
          <ac:chgData name="Jonathan Loo" userId="d2d72d48b56f45d8" providerId="LiveId" clId="{B816A1F6-97B7-4ACD-A812-B0A1120B03B6}" dt="2020-11-24T11:47:58.538" v="34169" actId="14100"/>
          <ac:cxnSpMkLst>
            <pc:docMk/>
            <pc:sldMk cId="2067209560" sldId="557"/>
            <ac:cxnSpMk id="161" creationId="{0852D6A3-D2E9-4EBF-A999-593CCD55C89A}"/>
          </ac:cxnSpMkLst>
        </pc:cxnChg>
        <pc:cxnChg chg="del mod">
          <ac:chgData name="Jonathan Loo" userId="d2d72d48b56f45d8" providerId="LiveId" clId="{B816A1F6-97B7-4ACD-A812-B0A1120B03B6}" dt="2020-11-24T10:59:36.116" v="32363" actId="478"/>
          <ac:cxnSpMkLst>
            <pc:docMk/>
            <pc:sldMk cId="2067209560" sldId="557"/>
            <ac:cxnSpMk id="337" creationId="{B3176D48-6099-4AF9-9298-E8692247C562}"/>
          </ac:cxnSpMkLst>
        </pc:cxnChg>
        <pc:cxnChg chg="del mod">
          <ac:chgData name="Jonathan Loo" userId="d2d72d48b56f45d8" providerId="LiveId" clId="{B816A1F6-97B7-4ACD-A812-B0A1120B03B6}" dt="2020-11-24T10:59:37.853" v="32365" actId="478"/>
          <ac:cxnSpMkLst>
            <pc:docMk/>
            <pc:sldMk cId="2067209560" sldId="557"/>
            <ac:cxnSpMk id="347" creationId="{6B39C77A-3D9B-4656-93A0-FB447BBC0A00}"/>
          </ac:cxnSpMkLst>
        </pc:cxnChg>
        <pc:cxnChg chg="del mod">
          <ac:chgData name="Jonathan Loo" userId="d2d72d48b56f45d8" providerId="LiveId" clId="{B816A1F6-97B7-4ACD-A812-B0A1120B03B6}" dt="2020-11-24T10:59:39.412" v="32367" actId="478"/>
          <ac:cxnSpMkLst>
            <pc:docMk/>
            <pc:sldMk cId="2067209560" sldId="557"/>
            <ac:cxnSpMk id="350" creationId="{61725581-7CD2-4C82-9214-4E13DBAD085E}"/>
          </ac:cxnSpMkLst>
        </pc:cxnChg>
        <pc:cxnChg chg="del mod">
          <ac:chgData name="Jonathan Loo" userId="d2d72d48b56f45d8" providerId="LiveId" clId="{B816A1F6-97B7-4ACD-A812-B0A1120B03B6}" dt="2020-11-24T11:47:43.131" v="34165" actId="478"/>
          <ac:cxnSpMkLst>
            <pc:docMk/>
            <pc:sldMk cId="2067209560" sldId="557"/>
            <ac:cxnSpMk id="479" creationId="{13E1AE1B-2336-41DF-AC43-1A39113A8518}"/>
          </ac:cxnSpMkLst>
        </pc:cxnChg>
        <pc:cxnChg chg="del mod">
          <ac:chgData name="Jonathan Loo" userId="d2d72d48b56f45d8" providerId="LiveId" clId="{B816A1F6-97B7-4ACD-A812-B0A1120B03B6}" dt="2020-11-24T10:59:35.300" v="32362" actId="478"/>
          <ac:cxnSpMkLst>
            <pc:docMk/>
            <pc:sldMk cId="2067209560" sldId="557"/>
            <ac:cxnSpMk id="648" creationId="{92D856F1-F2A7-4C0A-BBFF-1697C8F9E6A5}"/>
          </ac:cxnSpMkLst>
        </pc:cxnChg>
      </pc:sldChg>
      <pc:sldChg chg="addSp delSp modSp add mod">
        <pc:chgData name="Jonathan Loo" userId="d2d72d48b56f45d8" providerId="LiveId" clId="{B816A1F6-97B7-4ACD-A812-B0A1120B03B6}" dt="2020-11-24T12:27:57.810" v="36103" actId="6549"/>
        <pc:sldMkLst>
          <pc:docMk/>
          <pc:sldMk cId="2639525624" sldId="558"/>
        </pc:sldMkLst>
        <pc:spChg chg="mod">
          <ac:chgData name="Jonathan Loo" userId="d2d72d48b56f45d8" providerId="LiveId" clId="{B816A1F6-97B7-4ACD-A812-B0A1120B03B6}" dt="2020-11-24T12:27:57.810" v="36103" actId="6549"/>
          <ac:spMkLst>
            <pc:docMk/>
            <pc:sldMk cId="2639525624" sldId="558"/>
            <ac:spMk id="2" creationId="{07B3538D-05C1-4737-B683-AA053178CC14}"/>
          </ac:spMkLst>
        </pc:spChg>
        <pc:spChg chg="add del mod">
          <ac:chgData name="Jonathan Loo" userId="d2d72d48b56f45d8" providerId="LiveId" clId="{B816A1F6-97B7-4ACD-A812-B0A1120B03B6}" dt="2020-11-24T11:25:42.910" v="32950" actId="478"/>
          <ac:spMkLst>
            <pc:docMk/>
            <pc:sldMk cId="2639525624" sldId="558"/>
            <ac:spMk id="51" creationId="{E477799B-5B52-4DDC-8418-CD8052DEB52D}"/>
          </ac:spMkLst>
        </pc:spChg>
        <pc:spChg chg="add mod">
          <ac:chgData name="Jonathan Loo" userId="d2d72d48b56f45d8" providerId="LiveId" clId="{B816A1F6-97B7-4ACD-A812-B0A1120B03B6}" dt="2020-11-24T12:13:57.609" v="35245" actId="1076"/>
          <ac:spMkLst>
            <pc:docMk/>
            <pc:sldMk cId="2639525624" sldId="558"/>
            <ac:spMk id="52" creationId="{DD274D0F-2C52-4A1E-9F72-82DFF3CDE631}"/>
          </ac:spMkLst>
        </pc:spChg>
        <pc:spChg chg="add mod">
          <ac:chgData name="Jonathan Loo" userId="d2d72d48b56f45d8" providerId="LiveId" clId="{B816A1F6-97B7-4ACD-A812-B0A1120B03B6}" dt="2020-11-24T12:13:57.609" v="35245" actId="1076"/>
          <ac:spMkLst>
            <pc:docMk/>
            <pc:sldMk cId="2639525624" sldId="558"/>
            <ac:spMk id="53" creationId="{AF888DDD-A03F-4824-B257-BEAB55B5AA4D}"/>
          </ac:spMkLst>
        </pc:spChg>
        <pc:spChg chg="add mod">
          <ac:chgData name="Jonathan Loo" userId="d2d72d48b56f45d8" providerId="LiveId" clId="{B816A1F6-97B7-4ACD-A812-B0A1120B03B6}" dt="2020-11-24T12:19:12.282" v="35814" actId="1076"/>
          <ac:spMkLst>
            <pc:docMk/>
            <pc:sldMk cId="2639525624" sldId="558"/>
            <ac:spMk id="56" creationId="{7479A1D7-1C6F-43B4-AFDD-0BE3B94FE875}"/>
          </ac:spMkLst>
        </pc:spChg>
        <pc:spChg chg="add mod">
          <ac:chgData name="Jonathan Loo" userId="d2d72d48b56f45d8" providerId="LiveId" clId="{B816A1F6-97B7-4ACD-A812-B0A1120B03B6}" dt="2020-11-24T12:13:57.609" v="35245" actId="1076"/>
          <ac:spMkLst>
            <pc:docMk/>
            <pc:sldMk cId="2639525624" sldId="558"/>
            <ac:spMk id="58" creationId="{A3918D4C-39CA-4E71-AF51-E806ED5045B0}"/>
          </ac:spMkLst>
        </pc:spChg>
        <pc:spChg chg="add del mod">
          <ac:chgData name="Jonathan Loo" userId="d2d72d48b56f45d8" providerId="LiveId" clId="{B816A1F6-97B7-4ACD-A812-B0A1120B03B6}" dt="2020-11-24T11:25:39.301" v="32948" actId="478"/>
          <ac:spMkLst>
            <pc:docMk/>
            <pc:sldMk cId="2639525624" sldId="558"/>
            <ac:spMk id="61" creationId="{8A290A29-AA2F-4325-8610-D017C7FA1DA9}"/>
          </ac:spMkLst>
        </pc:spChg>
        <pc:spChg chg="add del mod">
          <ac:chgData name="Jonathan Loo" userId="d2d72d48b56f45d8" providerId="LiveId" clId="{B816A1F6-97B7-4ACD-A812-B0A1120B03B6}" dt="2020-11-24T11:25:40.456" v="32949" actId="478"/>
          <ac:spMkLst>
            <pc:docMk/>
            <pc:sldMk cId="2639525624" sldId="558"/>
            <ac:spMk id="62" creationId="{D98CC03C-767B-46CF-BC0A-6849AD2E4BF0}"/>
          </ac:spMkLst>
        </pc:spChg>
        <pc:spChg chg="add mod">
          <ac:chgData name="Jonathan Loo" userId="d2d72d48b56f45d8" providerId="LiveId" clId="{B816A1F6-97B7-4ACD-A812-B0A1120B03B6}" dt="2020-11-24T12:13:57.609" v="35245" actId="1076"/>
          <ac:spMkLst>
            <pc:docMk/>
            <pc:sldMk cId="2639525624" sldId="558"/>
            <ac:spMk id="63" creationId="{5FB42268-D073-4FF9-ABE0-D028A3FC696E}"/>
          </ac:spMkLst>
        </pc:spChg>
        <pc:spChg chg="add mod">
          <ac:chgData name="Jonathan Loo" userId="d2d72d48b56f45d8" providerId="LiveId" clId="{B816A1F6-97B7-4ACD-A812-B0A1120B03B6}" dt="2020-11-24T12:13:57.609" v="35245" actId="1076"/>
          <ac:spMkLst>
            <pc:docMk/>
            <pc:sldMk cId="2639525624" sldId="558"/>
            <ac:spMk id="64" creationId="{0453935D-0D41-4CF0-9B9B-DDDED92DCD4F}"/>
          </ac:spMkLst>
        </pc:spChg>
        <pc:spChg chg="add mod">
          <ac:chgData name="Jonathan Loo" userId="d2d72d48b56f45d8" providerId="LiveId" clId="{B816A1F6-97B7-4ACD-A812-B0A1120B03B6}" dt="2020-11-24T12:13:57.609" v="35245" actId="1076"/>
          <ac:spMkLst>
            <pc:docMk/>
            <pc:sldMk cId="2639525624" sldId="558"/>
            <ac:spMk id="65" creationId="{103F0709-10E0-4F5B-81BB-DC55368DA974}"/>
          </ac:spMkLst>
        </pc:spChg>
        <pc:spChg chg="add mod">
          <ac:chgData name="Jonathan Loo" userId="d2d72d48b56f45d8" providerId="LiveId" clId="{B816A1F6-97B7-4ACD-A812-B0A1120B03B6}" dt="2020-11-24T12:13:57.609" v="35245" actId="1076"/>
          <ac:spMkLst>
            <pc:docMk/>
            <pc:sldMk cId="2639525624" sldId="558"/>
            <ac:spMk id="66" creationId="{8B7DA164-F2FB-467A-9F06-FFCA3950400F}"/>
          </ac:spMkLst>
        </pc:spChg>
        <pc:spChg chg="add mod">
          <ac:chgData name="Jonathan Loo" userId="d2d72d48b56f45d8" providerId="LiveId" clId="{B816A1F6-97B7-4ACD-A812-B0A1120B03B6}" dt="2020-11-24T12:13:57.609" v="35245" actId="1076"/>
          <ac:spMkLst>
            <pc:docMk/>
            <pc:sldMk cId="2639525624" sldId="558"/>
            <ac:spMk id="67" creationId="{D43F6F96-CB08-4EDF-8D97-95DFC62A4DB1}"/>
          </ac:spMkLst>
        </pc:spChg>
        <pc:spChg chg="add mod">
          <ac:chgData name="Jonathan Loo" userId="d2d72d48b56f45d8" providerId="LiveId" clId="{B816A1F6-97B7-4ACD-A812-B0A1120B03B6}" dt="2020-11-24T12:13:57.609" v="35245" actId="1076"/>
          <ac:spMkLst>
            <pc:docMk/>
            <pc:sldMk cId="2639525624" sldId="558"/>
            <ac:spMk id="68" creationId="{FFC1EDF0-03C4-40A1-8464-579257FA0746}"/>
          </ac:spMkLst>
        </pc:spChg>
        <pc:spChg chg="add mod">
          <ac:chgData name="Jonathan Loo" userId="d2d72d48b56f45d8" providerId="LiveId" clId="{B816A1F6-97B7-4ACD-A812-B0A1120B03B6}" dt="2020-11-24T12:13:57.609" v="35245" actId="1076"/>
          <ac:spMkLst>
            <pc:docMk/>
            <pc:sldMk cId="2639525624" sldId="558"/>
            <ac:spMk id="69" creationId="{56C3F5F9-67CB-4944-97C1-AD6B260DD747}"/>
          </ac:spMkLst>
        </pc:spChg>
        <pc:spChg chg="del">
          <ac:chgData name="Jonathan Loo" userId="d2d72d48b56f45d8" providerId="LiveId" clId="{B816A1F6-97B7-4ACD-A812-B0A1120B03B6}" dt="2020-11-24T11:25:35.117" v="32946" actId="478"/>
          <ac:spMkLst>
            <pc:docMk/>
            <pc:sldMk cId="2639525624" sldId="558"/>
            <ac:spMk id="70" creationId="{27BA849D-F446-452D-B19A-15CC12C09335}"/>
          </ac:spMkLst>
        </pc:spChg>
        <pc:spChg chg="del">
          <ac:chgData name="Jonathan Loo" userId="d2d72d48b56f45d8" providerId="LiveId" clId="{B816A1F6-97B7-4ACD-A812-B0A1120B03B6}" dt="2020-11-24T11:25:35.117" v="32946" actId="478"/>
          <ac:spMkLst>
            <pc:docMk/>
            <pc:sldMk cId="2639525624" sldId="558"/>
            <ac:spMk id="71" creationId="{43C698D2-B2E5-4CBC-835D-572F69BA9555}"/>
          </ac:spMkLst>
        </pc:spChg>
        <pc:spChg chg="add mod">
          <ac:chgData name="Jonathan Loo" userId="d2d72d48b56f45d8" providerId="LiveId" clId="{B816A1F6-97B7-4ACD-A812-B0A1120B03B6}" dt="2020-11-24T12:13:57.609" v="35245" actId="1076"/>
          <ac:spMkLst>
            <pc:docMk/>
            <pc:sldMk cId="2639525624" sldId="558"/>
            <ac:spMk id="72" creationId="{E48114E9-4E67-4AF9-A602-C9A90472F435}"/>
          </ac:spMkLst>
        </pc:spChg>
        <pc:spChg chg="add del mod">
          <ac:chgData name="Jonathan Loo" userId="d2d72d48b56f45d8" providerId="LiveId" clId="{B816A1F6-97B7-4ACD-A812-B0A1120B03B6}" dt="2020-11-24T12:10:14.665" v="35119" actId="478"/>
          <ac:spMkLst>
            <pc:docMk/>
            <pc:sldMk cId="2639525624" sldId="558"/>
            <ac:spMk id="73" creationId="{A438C812-883C-4E69-87EC-95D3D6674105}"/>
          </ac:spMkLst>
        </pc:spChg>
        <pc:spChg chg="add del mod">
          <ac:chgData name="Jonathan Loo" userId="d2d72d48b56f45d8" providerId="LiveId" clId="{B816A1F6-97B7-4ACD-A812-B0A1120B03B6}" dt="2020-11-24T12:10:12.725" v="35118" actId="478"/>
          <ac:spMkLst>
            <pc:docMk/>
            <pc:sldMk cId="2639525624" sldId="558"/>
            <ac:spMk id="74" creationId="{DEE8A7A8-423E-4662-A2CC-9ED28D1686AA}"/>
          </ac:spMkLst>
        </pc:spChg>
        <pc:spChg chg="add del mod">
          <ac:chgData name="Jonathan Loo" userId="d2d72d48b56f45d8" providerId="LiveId" clId="{B816A1F6-97B7-4ACD-A812-B0A1120B03B6}" dt="2020-11-24T12:10:12.725" v="35118" actId="478"/>
          <ac:spMkLst>
            <pc:docMk/>
            <pc:sldMk cId="2639525624" sldId="558"/>
            <ac:spMk id="75" creationId="{588C8C26-3DDA-45E4-AAF9-90B598B7B0E8}"/>
          </ac:spMkLst>
        </pc:spChg>
        <pc:spChg chg="del">
          <ac:chgData name="Jonathan Loo" userId="d2d72d48b56f45d8" providerId="LiveId" clId="{B816A1F6-97B7-4ACD-A812-B0A1120B03B6}" dt="2020-11-24T11:25:35.117" v="32946" actId="478"/>
          <ac:spMkLst>
            <pc:docMk/>
            <pc:sldMk cId="2639525624" sldId="558"/>
            <ac:spMk id="76" creationId="{A3349D37-6B98-432B-832A-41AF652C1364}"/>
          </ac:spMkLst>
        </pc:spChg>
        <pc:spChg chg="del">
          <ac:chgData name="Jonathan Loo" userId="d2d72d48b56f45d8" providerId="LiveId" clId="{B816A1F6-97B7-4ACD-A812-B0A1120B03B6}" dt="2020-11-24T11:25:35.117" v="32946" actId="478"/>
          <ac:spMkLst>
            <pc:docMk/>
            <pc:sldMk cId="2639525624" sldId="558"/>
            <ac:spMk id="77" creationId="{A50D7566-A7D5-4BA6-9E3C-E218E26EF31C}"/>
          </ac:spMkLst>
        </pc:spChg>
        <pc:spChg chg="del">
          <ac:chgData name="Jonathan Loo" userId="d2d72d48b56f45d8" providerId="LiveId" clId="{B816A1F6-97B7-4ACD-A812-B0A1120B03B6}" dt="2020-11-24T11:25:35.117" v="32946" actId="478"/>
          <ac:spMkLst>
            <pc:docMk/>
            <pc:sldMk cId="2639525624" sldId="558"/>
            <ac:spMk id="78" creationId="{F9D9A54F-6FF8-4B49-B118-9C3F866501C4}"/>
          </ac:spMkLst>
        </pc:spChg>
        <pc:spChg chg="del">
          <ac:chgData name="Jonathan Loo" userId="d2d72d48b56f45d8" providerId="LiveId" clId="{B816A1F6-97B7-4ACD-A812-B0A1120B03B6}" dt="2020-11-24T11:25:35.117" v="32946" actId="478"/>
          <ac:spMkLst>
            <pc:docMk/>
            <pc:sldMk cId="2639525624" sldId="558"/>
            <ac:spMk id="79" creationId="{38986668-0C55-42CB-A12D-CD9270401376}"/>
          </ac:spMkLst>
        </pc:spChg>
        <pc:spChg chg="del">
          <ac:chgData name="Jonathan Loo" userId="d2d72d48b56f45d8" providerId="LiveId" clId="{B816A1F6-97B7-4ACD-A812-B0A1120B03B6}" dt="2020-11-24T11:25:35.117" v="32946" actId="478"/>
          <ac:spMkLst>
            <pc:docMk/>
            <pc:sldMk cId="2639525624" sldId="558"/>
            <ac:spMk id="80" creationId="{31379FB0-A9ED-4672-A01A-049903ED5ADA}"/>
          </ac:spMkLst>
        </pc:spChg>
        <pc:spChg chg="del">
          <ac:chgData name="Jonathan Loo" userId="d2d72d48b56f45d8" providerId="LiveId" clId="{B816A1F6-97B7-4ACD-A812-B0A1120B03B6}" dt="2020-11-24T11:25:35.117" v="32946" actId="478"/>
          <ac:spMkLst>
            <pc:docMk/>
            <pc:sldMk cId="2639525624" sldId="558"/>
            <ac:spMk id="81" creationId="{2AAE8155-982B-4E63-A121-94AFAFF7B8DA}"/>
          </ac:spMkLst>
        </pc:spChg>
        <pc:spChg chg="del">
          <ac:chgData name="Jonathan Loo" userId="d2d72d48b56f45d8" providerId="LiveId" clId="{B816A1F6-97B7-4ACD-A812-B0A1120B03B6}" dt="2020-11-24T11:25:35.117" v="32946" actId="478"/>
          <ac:spMkLst>
            <pc:docMk/>
            <pc:sldMk cId="2639525624" sldId="558"/>
            <ac:spMk id="82" creationId="{4329DF4C-FAF2-4394-922A-3BB1225286CC}"/>
          </ac:spMkLst>
        </pc:spChg>
        <pc:spChg chg="del">
          <ac:chgData name="Jonathan Loo" userId="d2d72d48b56f45d8" providerId="LiveId" clId="{B816A1F6-97B7-4ACD-A812-B0A1120B03B6}" dt="2020-11-24T11:25:35.117" v="32946" actId="478"/>
          <ac:spMkLst>
            <pc:docMk/>
            <pc:sldMk cId="2639525624" sldId="558"/>
            <ac:spMk id="83" creationId="{9132CC55-CF06-4FB0-B74A-ADDCB789A644}"/>
          </ac:spMkLst>
        </pc:spChg>
        <pc:spChg chg="add del mod">
          <ac:chgData name="Jonathan Loo" userId="d2d72d48b56f45d8" providerId="LiveId" clId="{B816A1F6-97B7-4ACD-A812-B0A1120B03B6}" dt="2020-11-24T12:10:12.725" v="35118" actId="478"/>
          <ac:spMkLst>
            <pc:docMk/>
            <pc:sldMk cId="2639525624" sldId="558"/>
            <ac:spMk id="86" creationId="{67A63744-CB09-45C2-9A03-47432B613BF8}"/>
          </ac:spMkLst>
        </pc:spChg>
        <pc:spChg chg="add del mod">
          <ac:chgData name="Jonathan Loo" userId="d2d72d48b56f45d8" providerId="LiveId" clId="{B816A1F6-97B7-4ACD-A812-B0A1120B03B6}" dt="2020-11-24T12:09:48.664" v="35109" actId="478"/>
          <ac:spMkLst>
            <pc:docMk/>
            <pc:sldMk cId="2639525624" sldId="558"/>
            <ac:spMk id="91" creationId="{1D1D4C65-CF6A-4AE3-A581-2B9B00152FCD}"/>
          </ac:spMkLst>
        </pc:spChg>
        <pc:spChg chg="add mod">
          <ac:chgData name="Jonathan Loo" userId="d2d72d48b56f45d8" providerId="LiveId" clId="{B816A1F6-97B7-4ACD-A812-B0A1120B03B6}" dt="2020-11-24T12:13:57.609" v="35245" actId="1076"/>
          <ac:spMkLst>
            <pc:docMk/>
            <pc:sldMk cId="2639525624" sldId="558"/>
            <ac:spMk id="92" creationId="{13B5D0EE-0ADD-427F-AD26-F049C20E9B2A}"/>
          </ac:spMkLst>
        </pc:spChg>
        <pc:spChg chg="del">
          <ac:chgData name="Jonathan Loo" userId="d2d72d48b56f45d8" providerId="LiveId" clId="{B816A1F6-97B7-4ACD-A812-B0A1120B03B6}" dt="2020-11-24T11:25:35.117" v="32946" actId="478"/>
          <ac:spMkLst>
            <pc:docMk/>
            <pc:sldMk cId="2639525624" sldId="558"/>
            <ac:spMk id="98" creationId="{95D64A0D-9D5B-4DB8-AA7A-7E73B163BC3B}"/>
          </ac:spMkLst>
        </pc:spChg>
        <pc:spChg chg="del">
          <ac:chgData name="Jonathan Loo" userId="d2d72d48b56f45d8" providerId="LiveId" clId="{B816A1F6-97B7-4ACD-A812-B0A1120B03B6}" dt="2020-11-24T11:25:35.117" v="32946" actId="478"/>
          <ac:spMkLst>
            <pc:docMk/>
            <pc:sldMk cId="2639525624" sldId="558"/>
            <ac:spMk id="100" creationId="{47CC6E0A-5EB4-4AE6-A717-86294F51ACC6}"/>
          </ac:spMkLst>
        </pc:spChg>
        <pc:spChg chg="del">
          <ac:chgData name="Jonathan Loo" userId="d2d72d48b56f45d8" providerId="LiveId" clId="{B816A1F6-97B7-4ACD-A812-B0A1120B03B6}" dt="2020-11-24T11:25:35.117" v="32946" actId="478"/>
          <ac:spMkLst>
            <pc:docMk/>
            <pc:sldMk cId="2639525624" sldId="558"/>
            <ac:spMk id="101" creationId="{4CC70C07-732D-427C-8423-E6FD612E7794}"/>
          </ac:spMkLst>
        </pc:spChg>
        <pc:picChg chg="del mod ord">
          <ac:chgData name="Jonathan Loo" userId="d2d72d48b56f45d8" providerId="LiveId" clId="{B816A1F6-97B7-4ACD-A812-B0A1120B03B6}" dt="2020-11-24T11:31:18.378" v="33488" actId="478"/>
          <ac:picMkLst>
            <pc:docMk/>
            <pc:sldMk cId="2639525624" sldId="558"/>
            <ac:picMk id="4" creationId="{9A69B690-F79B-4E38-9549-CDA83D4D5BCC}"/>
          </ac:picMkLst>
        </pc:picChg>
        <pc:picChg chg="del mod ord">
          <ac:chgData name="Jonathan Loo" userId="d2d72d48b56f45d8" providerId="LiveId" clId="{B816A1F6-97B7-4ACD-A812-B0A1120B03B6}" dt="2020-11-24T11:31:31.995" v="33508" actId="478"/>
          <ac:picMkLst>
            <pc:docMk/>
            <pc:sldMk cId="2639525624" sldId="558"/>
            <ac:picMk id="6" creationId="{0FE319F7-E460-431F-A3AA-B11F740FD451}"/>
          </ac:picMkLst>
        </pc:picChg>
        <pc:picChg chg="del">
          <ac:chgData name="Jonathan Loo" userId="d2d72d48b56f45d8" providerId="LiveId" clId="{B816A1F6-97B7-4ACD-A812-B0A1120B03B6}" dt="2020-11-24T11:25:35.117" v="32946" actId="478"/>
          <ac:picMkLst>
            <pc:docMk/>
            <pc:sldMk cId="2639525624" sldId="558"/>
            <ac:picMk id="8" creationId="{3F5C9C95-662D-48A5-B7C0-ED19FD039871}"/>
          </ac:picMkLst>
        </pc:picChg>
        <pc:picChg chg="del mod ord">
          <ac:chgData name="Jonathan Loo" userId="d2d72d48b56f45d8" providerId="LiveId" clId="{B816A1F6-97B7-4ACD-A812-B0A1120B03B6}" dt="2020-11-24T11:31:38.603" v="33526" actId="478"/>
          <ac:picMkLst>
            <pc:docMk/>
            <pc:sldMk cId="2639525624" sldId="558"/>
            <ac:picMk id="9" creationId="{23F5BE27-8E6B-42E3-A217-C37A23E9A2EF}"/>
          </ac:picMkLst>
        </pc:picChg>
        <pc:picChg chg="del">
          <ac:chgData name="Jonathan Loo" userId="d2d72d48b56f45d8" providerId="LiveId" clId="{B816A1F6-97B7-4ACD-A812-B0A1120B03B6}" dt="2020-11-24T11:25:35.117" v="32946" actId="478"/>
          <ac:picMkLst>
            <pc:docMk/>
            <pc:sldMk cId="2639525624" sldId="558"/>
            <ac:picMk id="10" creationId="{0495BFBB-0E5A-4A98-817D-82C6E70E40E8}"/>
          </ac:picMkLst>
        </pc:picChg>
        <pc:picChg chg="del">
          <ac:chgData name="Jonathan Loo" userId="d2d72d48b56f45d8" providerId="LiveId" clId="{B816A1F6-97B7-4ACD-A812-B0A1120B03B6}" dt="2020-11-24T11:25:35.117" v="32946" actId="478"/>
          <ac:picMkLst>
            <pc:docMk/>
            <pc:sldMk cId="2639525624" sldId="558"/>
            <ac:picMk id="12" creationId="{0A1A9914-D0F9-49C4-8552-AFAC599A8AC3}"/>
          </ac:picMkLst>
        </pc:picChg>
        <pc:picChg chg="del mod ord">
          <ac:chgData name="Jonathan Loo" userId="d2d72d48b56f45d8" providerId="LiveId" clId="{B816A1F6-97B7-4ACD-A812-B0A1120B03B6}" dt="2020-11-24T11:31:44.830" v="33543" actId="478"/>
          <ac:picMkLst>
            <pc:docMk/>
            <pc:sldMk cId="2639525624" sldId="558"/>
            <ac:picMk id="13" creationId="{CD10523D-C900-4351-8906-83F114E13EEA}"/>
          </ac:picMkLst>
        </pc:picChg>
        <pc:picChg chg="del mod ord">
          <ac:chgData name="Jonathan Loo" userId="d2d72d48b56f45d8" providerId="LiveId" clId="{B816A1F6-97B7-4ACD-A812-B0A1120B03B6}" dt="2020-11-24T11:28:58.667" v="33157" actId="478"/>
          <ac:picMkLst>
            <pc:docMk/>
            <pc:sldMk cId="2639525624" sldId="558"/>
            <ac:picMk id="15" creationId="{03F42B4C-D6A9-41BE-839B-525DA3932EA2}"/>
          </ac:picMkLst>
        </pc:picChg>
        <pc:picChg chg="del mod ord">
          <ac:chgData name="Jonathan Loo" userId="d2d72d48b56f45d8" providerId="LiveId" clId="{B816A1F6-97B7-4ACD-A812-B0A1120B03B6}" dt="2020-11-24T11:29:07.473" v="33209" actId="478"/>
          <ac:picMkLst>
            <pc:docMk/>
            <pc:sldMk cId="2639525624" sldId="558"/>
            <ac:picMk id="17" creationId="{44C1B963-6DEC-4935-A7D4-2477C3D5B844}"/>
          </ac:picMkLst>
        </pc:picChg>
        <pc:picChg chg="del mod ord">
          <ac:chgData name="Jonathan Loo" userId="d2d72d48b56f45d8" providerId="LiveId" clId="{B816A1F6-97B7-4ACD-A812-B0A1120B03B6}" dt="2020-11-24T12:10:12.725" v="35118" actId="478"/>
          <ac:picMkLst>
            <pc:docMk/>
            <pc:sldMk cId="2639525624" sldId="558"/>
            <ac:picMk id="19" creationId="{54DFB785-97D5-46CF-95A3-2C462F7716D4}"/>
          </ac:picMkLst>
        </pc:picChg>
        <pc:picChg chg="del mod ord">
          <ac:chgData name="Jonathan Loo" userId="d2d72d48b56f45d8" providerId="LiveId" clId="{B816A1F6-97B7-4ACD-A812-B0A1120B03B6}" dt="2020-11-24T12:10:12.725" v="35118" actId="478"/>
          <ac:picMkLst>
            <pc:docMk/>
            <pc:sldMk cId="2639525624" sldId="558"/>
            <ac:picMk id="21" creationId="{8D2AB1B0-5E59-41B6-BE5C-6AC56E4A3A00}"/>
          </ac:picMkLst>
        </pc:picChg>
        <pc:picChg chg="del mod ord">
          <ac:chgData name="Jonathan Loo" userId="d2d72d48b56f45d8" providerId="LiveId" clId="{B816A1F6-97B7-4ACD-A812-B0A1120B03B6}" dt="2020-11-24T12:10:12.725" v="35118" actId="478"/>
          <ac:picMkLst>
            <pc:docMk/>
            <pc:sldMk cId="2639525624" sldId="558"/>
            <ac:picMk id="23" creationId="{DB39B263-1BB1-4443-9896-C4465B316D9B}"/>
          </ac:picMkLst>
        </pc:picChg>
        <pc:picChg chg="del mod ord">
          <ac:chgData name="Jonathan Loo" userId="d2d72d48b56f45d8" providerId="LiveId" clId="{B816A1F6-97B7-4ACD-A812-B0A1120B03B6}" dt="2020-11-24T12:10:12.725" v="35118" actId="478"/>
          <ac:picMkLst>
            <pc:docMk/>
            <pc:sldMk cId="2639525624" sldId="558"/>
            <ac:picMk id="25" creationId="{237661F6-4327-4B0B-90C5-0C0D20F865C9}"/>
          </ac:picMkLst>
        </pc:picChg>
        <pc:picChg chg="mod ord">
          <ac:chgData name="Jonathan Loo" userId="d2d72d48b56f45d8" providerId="LiveId" clId="{B816A1F6-97B7-4ACD-A812-B0A1120B03B6}" dt="2020-11-24T12:13:57.609" v="35245" actId="1076"/>
          <ac:picMkLst>
            <pc:docMk/>
            <pc:sldMk cId="2639525624" sldId="558"/>
            <ac:picMk id="27" creationId="{0B53EE48-5FC3-4CB7-ADC9-696283C58D0A}"/>
          </ac:picMkLst>
        </pc:picChg>
        <pc:picChg chg="mod ord">
          <ac:chgData name="Jonathan Loo" userId="d2d72d48b56f45d8" providerId="LiveId" clId="{B816A1F6-97B7-4ACD-A812-B0A1120B03B6}" dt="2020-11-24T12:13:57.609" v="35245" actId="1076"/>
          <ac:picMkLst>
            <pc:docMk/>
            <pc:sldMk cId="2639525624" sldId="558"/>
            <ac:picMk id="29" creationId="{1625E4BA-2074-40C8-A745-5AB80A50029C}"/>
          </ac:picMkLst>
        </pc:picChg>
        <pc:picChg chg="mod ord">
          <ac:chgData name="Jonathan Loo" userId="d2d72d48b56f45d8" providerId="LiveId" clId="{B816A1F6-97B7-4ACD-A812-B0A1120B03B6}" dt="2020-11-24T12:13:57.609" v="35245" actId="1076"/>
          <ac:picMkLst>
            <pc:docMk/>
            <pc:sldMk cId="2639525624" sldId="558"/>
            <ac:picMk id="31" creationId="{F293469F-78FA-46B0-B7A6-BD4481AC9130}"/>
          </ac:picMkLst>
        </pc:picChg>
        <pc:picChg chg="del mod ord">
          <ac:chgData name="Jonathan Loo" userId="d2d72d48b56f45d8" providerId="LiveId" clId="{B816A1F6-97B7-4ACD-A812-B0A1120B03B6}" dt="2020-11-24T12:09:55.966" v="35112" actId="478"/>
          <ac:picMkLst>
            <pc:docMk/>
            <pc:sldMk cId="2639525624" sldId="558"/>
            <ac:picMk id="33" creationId="{3C3A09AB-EC7B-4F3B-B3BC-2AE73F7445E7}"/>
          </ac:picMkLst>
        </pc:picChg>
        <pc:picChg chg="del mod ord">
          <ac:chgData name="Jonathan Loo" userId="d2d72d48b56f45d8" providerId="LiveId" clId="{B816A1F6-97B7-4ACD-A812-B0A1120B03B6}" dt="2020-11-24T12:09:56.596" v="35113" actId="478"/>
          <ac:picMkLst>
            <pc:docMk/>
            <pc:sldMk cId="2639525624" sldId="558"/>
            <ac:picMk id="35" creationId="{17D73527-8C73-4272-8379-BD9C757F8CC5}"/>
          </ac:picMkLst>
        </pc:picChg>
        <pc:picChg chg="del mod ord">
          <ac:chgData name="Jonathan Loo" userId="d2d72d48b56f45d8" providerId="LiveId" clId="{B816A1F6-97B7-4ACD-A812-B0A1120B03B6}" dt="2020-11-24T12:09:57.182" v="35114" actId="478"/>
          <ac:picMkLst>
            <pc:docMk/>
            <pc:sldMk cId="2639525624" sldId="558"/>
            <ac:picMk id="37" creationId="{2D36374E-9367-4516-8031-B254CCEFE263}"/>
          </ac:picMkLst>
        </pc:picChg>
        <pc:picChg chg="del mod ord">
          <ac:chgData name="Jonathan Loo" userId="d2d72d48b56f45d8" providerId="LiveId" clId="{B816A1F6-97B7-4ACD-A812-B0A1120B03B6}" dt="2020-11-24T11:55:03.867" v="34642" actId="478"/>
          <ac:picMkLst>
            <pc:docMk/>
            <pc:sldMk cId="2639525624" sldId="558"/>
            <ac:picMk id="39" creationId="{30AEE8A3-E2E7-4F63-8998-2A39FCBC17C9}"/>
          </ac:picMkLst>
        </pc:picChg>
        <pc:picChg chg="del mod ord">
          <ac:chgData name="Jonathan Loo" userId="d2d72d48b56f45d8" providerId="LiveId" clId="{B816A1F6-97B7-4ACD-A812-B0A1120B03B6}" dt="2020-11-24T12:05:44.549" v="35043" actId="478"/>
          <ac:picMkLst>
            <pc:docMk/>
            <pc:sldMk cId="2639525624" sldId="558"/>
            <ac:picMk id="41" creationId="{0A98D57D-E4D9-4DC0-971E-15B481E4D150}"/>
          </ac:picMkLst>
        </pc:picChg>
        <pc:picChg chg="del mod ord">
          <ac:chgData name="Jonathan Loo" userId="d2d72d48b56f45d8" providerId="LiveId" clId="{B816A1F6-97B7-4ACD-A812-B0A1120B03B6}" dt="2020-11-24T12:09:57.816" v="35115" actId="478"/>
          <ac:picMkLst>
            <pc:docMk/>
            <pc:sldMk cId="2639525624" sldId="558"/>
            <ac:picMk id="43" creationId="{1DCDF3AE-39DA-469E-9C00-4C51A28B7C69}"/>
          </ac:picMkLst>
        </pc:picChg>
        <pc:picChg chg="add del mod">
          <ac:chgData name="Jonathan Loo" userId="d2d72d48b56f45d8" providerId="LiveId" clId="{B816A1F6-97B7-4ACD-A812-B0A1120B03B6}" dt="2020-11-24T11:30:54.119" v="33331" actId="478"/>
          <ac:picMkLst>
            <pc:docMk/>
            <pc:sldMk cId="2639525624" sldId="558"/>
            <ac:picMk id="54" creationId="{0E46426E-E595-40AE-970E-D1555FD2A31C}"/>
          </ac:picMkLst>
        </pc:picChg>
        <pc:picChg chg="add del mod">
          <ac:chgData name="Jonathan Loo" userId="d2d72d48b56f45d8" providerId="LiveId" clId="{B816A1F6-97B7-4ACD-A812-B0A1120B03B6}" dt="2020-11-24T11:31:02.889" v="33400" actId="478"/>
          <ac:picMkLst>
            <pc:docMk/>
            <pc:sldMk cId="2639525624" sldId="558"/>
            <ac:picMk id="55" creationId="{04D05550-6C9B-492D-9B13-9985E8C8F9CF}"/>
          </ac:picMkLst>
        </pc:picChg>
        <pc:picChg chg="add del mod">
          <ac:chgData name="Jonathan Loo" userId="d2d72d48b56f45d8" providerId="LiveId" clId="{B816A1F6-97B7-4ACD-A812-B0A1120B03B6}" dt="2020-11-24T11:26:05.113" v="32978" actId="478"/>
          <ac:picMkLst>
            <pc:docMk/>
            <pc:sldMk cId="2639525624" sldId="558"/>
            <ac:picMk id="57" creationId="{E94F027C-2255-4521-BE61-4AC9A0A063AB}"/>
          </ac:picMkLst>
        </pc:picChg>
        <pc:picChg chg="add del mod">
          <ac:chgData name="Jonathan Loo" userId="d2d72d48b56f45d8" providerId="LiveId" clId="{B816A1F6-97B7-4ACD-A812-B0A1120B03B6}" dt="2020-11-24T11:31:10.053" v="33466" actId="478"/>
          <ac:picMkLst>
            <pc:docMk/>
            <pc:sldMk cId="2639525624" sldId="558"/>
            <ac:picMk id="59" creationId="{C8B96FED-A91F-4EAB-B99C-FC6001017A2B}"/>
          </ac:picMkLst>
        </pc:picChg>
        <pc:picChg chg="del">
          <ac:chgData name="Jonathan Loo" userId="d2d72d48b56f45d8" providerId="LiveId" clId="{B816A1F6-97B7-4ACD-A812-B0A1120B03B6}" dt="2020-11-24T11:25:35.117" v="32946" actId="478"/>
          <ac:picMkLst>
            <pc:docMk/>
            <pc:sldMk cId="2639525624" sldId="558"/>
            <ac:picMk id="84" creationId="{B9123156-C253-4D3B-88C3-478527E9DA76}"/>
          </ac:picMkLst>
        </pc:picChg>
        <pc:picChg chg="del">
          <ac:chgData name="Jonathan Loo" userId="d2d72d48b56f45d8" providerId="LiveId" clId="{B816A1F6-97B7-4ACD-A812-B0A1120B03B6}" dt="2020-11-24T11:25:35.117" v="32946" actId="478"/>
          <ac:picMkLst>
            <pc:docMk/>
            <pc:sldMk cId="2639525624" sldId="558"/>
            <ac:picMk id="85" creationId="{5616BABA-4F02-4934-A4BD-550A42AA13D2}"/>
          </ac:picMkLst>
        </pc:picChg>
        <pc:picChg chg="add del mod">
          <ac:chgData name="Jonathan Loo" userId="d2d72d48b56f45d8" providerId="LiveId" clId="{B816A1F6-97B7-4ACD-A812-B0A1120B03B6}" dt="2020-11-24T11:28:43.298" v="33105" actId="478"/>
          <ac:picMkLst>
            <pc:docMk/>
            <pc:sldMk cId="2639525624" sldId="558"/>
            <ac:picMk id="87" creationId="{E8686085-3209-4F84-AE46-EA33A9CB7D1D}"/>
          </ac:picMkLst>
        </pc:picChg>
        <pc:picChg chg="add del mod">
          <ac:chgData name="Jonathan Loo" userId="d2d72d48b56f45d8" providerId="LiveId" clId="{B816A1F6-97B7-4ACD-A812-B0A1120B03B6}" dt="2020-11-24T11:29:14.054" v="33213" actId="478"/>
          <ac:picMkLst>
            <pc:docMk/>
            <pc:sldMk cId="2639525624" sldId="558"/>
            <ac:picMk id="88" creationId="{CC7D94DE-B76F-4AEE-8C4B-EFDDD9392A4B}"/>
          </ac:picMkLst>
        </pc:picChg>
        <pc:picChg chg="add del mod">
          <ac:chgData name="Jonathan Loo" userId="d2d72d48b56f45d8" providerId="LiveId" clId="{B816A1F6-97B7-4ACD-A812-B0A1120B03B6}" dt="2020-11-24T11:29:15.312" v="33214" actId="478"/>
          <ac:picMkLst>
            <pc:docMk/>
            <pc:sldMk cId="2639525624" sldId="558"/>
            <ac:picMk id="89" creationId="{1DED2507-877D-42D6-A965-CC64DD2CD343}"/>
          </ac:picMkLst>
        </pc:picChg>
        <pc:picChg chg="add del mod">
          <ac:chgData name="Jonathan Loo" userId="d2d72d48b56f45d8" providerId="LiveId" clId="{B816A1F6-97B7-4ACD-A812-B0A1120B03B6}" dt="2020-11-24T11:29:16.058" v="33215" actId="478"/>
          <ac:picMkLst>
            <pc:docMk/>
            <pc:sldMk cId="2639525624" sldId="558"/>
            <ac:picMk id="90" creationId="{46376930-C0C8-47A0-BF3A-D7C9BF5D8B9B}"/>
          </ac:picMkLst>
        </pc:picChg>
        <pc:picChg chg="add del mod">
          <ac:chgData name="Jonathan Loo" userId="d2d72d48b56f45d8" providerId="LiveId" clId="{B816A1F6-97B7-4ACD-A812-B0A1120B03B6}" dt="2020-11-24T11:26:05.762" v="32979" actId="478"/>
          <ac:picMkLst>
            <pc:docMk/>
            <pc:sldMk cId="2639525624" sldId="558"/>
            <ac:picMk id="141" creationId="{F8D9C039-6FC4-4767-B48A-52FF2D224472}"/>
          </ac:picMkLst>
        </pc:picChg>
        <pc:picChg chg="add del mod">
          <ac:chgData name="Jonathan Loo" userId="d2d72d48b56f45d8" providerId="LiveId" clId="{B816A1F6-97B7-4ACD-A812-B0A1120B03B6}" dt="2020-11-24T11:26:06.369" v="32980" actId="478"/>
          <ac:picMkLst>
            <pc:docMk/>
            <pc:sldMk cId="2639525624" sldId="558"/>
            <ac:picMk id="143" creationId="{CDC2CF14-4E04-4590-96F5-ADE081802336}"/>
          </ac:picMkLst>
        </pc:picChg>
        <pc:picChg chg="add del mod">
          <ac:chgData name="Jonathan Loo" userId="d2d72d48b56f45d8" providerId="LiveId" clId="{B816A1F6-97B7-4ACD-A812-B0A1120B03B6}" dt="2020-11-24T11:26:07.051" v="32981" actId="478"/>
          <ac:picMkLst>
            <pc:docMk/>
            <pc:sldMk cId="2639525624" sldId="558"/>
            <ac:picMk id="144" creationId="{8B70A906-533A-4A67-A927-A1C148F07B79}"/>
          </ac:picMkLst>
        </pc:picChg>
        <pc:picChg chg="add del mod">
          <ac:chgData name="Jonathan Loo" userId="d2d72d48b56f45d8" providerId="LiveId" clId="{B816A1F6-97B7-4ACD-A812-B0A1120B03B6}" dt="2020-11-24T11:26:18.174" v="32998" actId="478"/>
          <ac:picMkLst>
            <pc:docMk/>
            <pc:sldMk cId="2639525624" sldId="558"/>
            <ac:picMk id="150" creationId="{B63B5F0D-3F5B-4016-AC91-FB6AF983A637}"/>
          </ac:picMkLst>
        </pc:picChg>
        <pc:picChg chg="add del mod">
          <ac:chgData name="Jonathan Loo" userId="d2d72d48b56f45d8" providerId="LiveId" clId="{B816A1F6-97B7-4ACD-A812-B0A1120B03B6}" dt="2020-11-24T11:26:22.497" v="33002" actId="478"/>
          <ac:picMkLst>
            <pc:docMk/>
            <pc:sldMk cId="2639525624" sldId="558"/>
            <ac:picMk id="151" creationId="{7EEC0398-DB87-4F99-A4D6-3066882881D9}"/>
          </ac:picMkLst>
        </pc:picChg>
        <pc:picChg chg="add del mod">
          <ac:chgData name="Jonathan Loo" userId="d2d72d48b56f45d8" providerId="LiveId" clId="{B816A1F6-97B7-4ACD-A812-B0A1120B03B6}" dt="2020-11-24T11:26:23.232" v="33003" actId="478"/>
          <ac:picMkLst>
            <pc:docMk/>
            <pc:sldMk cId="2639525624" sldId="558"/>
            <ac:picMk id="152" creationId="{1413F447-CEA5-4B38-B9B3-56317A6AE880}"/>
          </ac:picMkLst>
        </pc:picChg>
        <pc:picChg chg="add del mod">
          <ac:chgData name="Jonathan Loo" userId="d2d72d48b56f45d8" providerId="LiveId" clId="{B816A1F6-97B7-4ACD-A812-B0A1120B03B6}" dt="2020-11-24T11:26:23.935" v="33004" actId="478"/>
          <ac:picMkLst>
            <pc:docMk/>
            <pc:sldMk cId="2639525624" sldId="558"/>
            <ac:picMk id="154" creationId="{98FA491C-0B0B-424E-AA0E-E63B2CE47BE5}"/>
          </ac:picMkLst>
        </pc:picChg>
        <pc:picChg chg="add del mod">
          <ac:chgData name="Jonathan Loo" userId="d2d72d48b56f45d8" providerId="LiveId" clId="{B816A1F6-97B7-4ACD-A812-B0A1120B03B6}" dt="2020-11-24T11:26:03.793" v="32976" actId="478"/>
          <ac:picMkLst>
            <pc:docMk/>
            <pc:sldMk cId="2639525624" sldId="558"/>
            <ac:picMk id="157" creationId="{903A82A9-C1BE-47E3-87CD-64BCD3822443}"/>
          </ac:picMkLst>
        </pc:picChg>
        <pc:picChg chg="add del mod">
          <ac:chgData name="Jonathan Loo" userId="d2d72d48b56f45d8" providerId="LiveId" clId="{B816A1F6-97B7-4ACD-A812-B0A1120B03B6}" dt="2020-11-24T11:26:41.875" v="33024" actId="478"/>
          <ac:picMkLst>
            <pc:docMk/>
            <pc:sldMk cId="2639525624" sldId="558"/>
            <ac:picMk id="158" creationId="{4B354D3F-4665-40D7-9ACB-0412E2DD31EE}"/>
          </ac:picMkLst>
        </pc:picChg>
        <pc:picChg chg="add del mod">
          <ac:chgData name="Jonathan Loo" userId="d2d72d48b56f45d8" providerId="LiveId" clId="{B816A1F6-97B7-4ACD-A812-B0A1120B03B6}" dt="2020-11-24T11:26:48.394" v="33039" actId="478"/>
          <ac:picMkLst>
            <pc:docMk/>
            <pc:sldMk cId="2639525624" sldId="558"/>
            <ac:picMk id="159" creationId="{9803EB3D-0F6F-499A-9A2C-04A45AEE8930}"/>
          </ac:picMkLst>
        </pc:picChg>
        <pc:picChg chg="add del mod">
          <ac:chgData name="Jonathan Loo" userId="d2d72d48b56f45d8" providerId="LiveId" clId="{B816A1F6-97B7-4ACD-A812-B0A1120B03B6}" dt="2020-11-24T11:27:04.106" v="33053" actId="478"/>
          <ac:picMkLst>
            <pc:docMk/>
            <pc:sldMk cId="2639525624" sldId="558"/>
            <ac:picMk id="160" creationId="{DEDAA3E2-964D-4F48-981C-971F8B7EA815}"/>
          </ac:picMkLst>
        </pc:picChg>
        <pc:picChg chg="add del mod">
          <ac:chgData name="Jonathan Loo" userId="d2d72d48b56f45d8" providerId="LiveId" clId="{B816A1F6-97B7-4ACD-A812-B0A1120B03B6}" dt="2020-11-24T11:29:26.628" v="33229" actId="478"/>
          <ac:picMkLst>
            <pc:docMk/>
            <pc:sldMk cId="2639525624" sldId="558"/>
            <ac:picMk id="161" creationId="{5D076E73-C97E-4AF3-8E07-09F384FA6669}"/>
          </ac:picMkLst>
        </pc:picChg>
        <pc:picChg chg="add del mod">
          <ac:chgData name="Jonathan Loo" userId="d2d72d48b56f45d8" providerId="LiveId" clId="{B816A1F6-97B7-4ACD-A812-B0A1120B03B6}" dt="2020-11-24T11:29:39.143" v="33245" actId="478"/>
          <ac:picMkLst>
            <pc:docMk/>
            <pc:sldMk cId="2639525624" sldId="558"/>
            <ac:picMk id="162" creationId="{167D433E-263E-4942-8F31-6684423E61C5}"/>
          </ac:picMkLst>
        </pc:picChg>
        <pc:picChg chg="add del mod">
          <ac:chgData name="Jonathan Loo" userId="d2d72d48b56f45d8" providerId="LiveId" clId="{B816A1F6-97B7-4ACD-A812-B0A1120B03B6}" dt="2020-11-24T11:29:49.582" v="33261" actId="478"/>
          <ac:picMkLst>
            <pc:docMk/>
            <pc:sldMk cId="2639525624" sldId="558"/>
            <ac:picMk id="163" creationId="{27A2B114-4C69-4250-ACEB-B24ACBCB1E2E}"/>
          </ac:picMkLst>
        </pc:picChg>
        <pc:picChg chg="add del mod">
          <ac:chgData name="Jonathan Loo" userId="d2d72d48b56f45d8" providerId="LiveId" clId="{B816A1F6-97B7-4ACD-A812-B0A1120B03B6}" dt="2020-11-24T12:09:55.060" v="35111" actId="478"/>
          <ac:picMkLst>
            <pc:docMk/>
            <pc:sldMk cId="2639525624" sldId="558"/>
            <ac:picMk id="164" creationId="{1E038449-7551-4D6F-8673-B3CAC90B1A61}"/>
          </ac:picMkLst>
        </pc:picChg>
        <pc:picChg chg="add del mod">
          <ac:chgData name="Jonathan Loo" userId="d2d72d48b56f45d8" providerId="LiveId" clId="{B816A1F6-97B7-4ACD-A812-B0A1120B03B6}" dt="2020-11-24T12:09:55.060" v="35111" actId="478"/>
          <ac:picMkLst>
            <pc:docMk/>
            <pc:sldMk cId="2639525624" sldId="558"/>
            <ac:picMk id="165" creationId="{8741FBD6-0B44-48E9-8192-BE3F4AA35301}"/>
          </ac:picMkLst>
        </pc:picChg>
        <pc:picChg chg="add del mod">
          <ac:chgData name="Jonathan Loo" userId="d2d72d48b56f45d8" providerId="LiveId" clId="{B816A1F6-97B7-4ACD-A812-B0A1120B03B6}" dt="2020-11-24T12:09:55.060" v="35111" actId="478"/>
          <ac:picMkLst>
            <pc:docMk/>
            <pc:sldMk cId="2639525624" sldId="558"/>
            <ac:picMk id="166" creationId="{DA5FB400-1F10-4C12-925E-596A96CF6290}"/>
          </ac:picMkLst>
        </pc:picChg>
        <pc:picChg chg="del">
          <ac:chgData name="Jonathan Loo" userId="d2d72d48b56f45d8" providerId="LiveId" clId="{B816A1F6-97B7-4ACD-A812-B0A1120B03B6}" dt="2020-11-24T11:25:35.117" v="32946" actId="478"/>
          <ac:picMkLst>
            <pc:docMk/>
            <pc:sldMk cId="2639525624" sldId="558"/>
            <ac:picMk id="167" creationId="{61EB13FD-CF8C-43C9-B33E-E247CE6A9519}"/>
          </ac:picMkLst>
        </pc:picChg>
        <pc:picChg chg="add del mod">
          <ac:chgData name="Jonathan Loo" userId="d2d72d48b56f45d8" providerId="LiveId" clId="{B816A1F6-97B7-4ACD-A812-B0A1120B03B6}" dt="2020-11-24T12:09:55.060" v="35111" actId="478"/>
          <ac:picMkLst>
            <pc:docMk/>
            <pc:sldMk cId="2639525624" sldId="558"/>
            <ac:picMk id="168" creationId="{CE05029D-8D2A-4149-B2B6-939728390908}"/>
          </ac:picMkLst>
        </pc:picChg>
        <pc:picChg chg="del">
          <ac:chgData name="Jonathan Loo" userId="d2d72d48b56f45d8" providerId="LiveId" clId="{B816A1F6-97B7-4ACD-A812-B0A1120B03B6}" dt="2020-11-24T11:25:35.117" v="32946" actId="478"/>
          <ac:picMkLst>
            <pc:docMk/>
            <pc:sldMk cId="2639525624" sldId="558"/>
            <ac:picMk id="169" creationId="{57DFB42F-CD2D-4461-B216-1F7D4E8147D3}"/>
          </ac:picMkLst>
        </pc:picChg>
        <pc:picChg chg="add mod">
          <ac:chgData name="Jonathan Loo" userId="d2d72d48b56f45d8" providerId="LiveId" clId="{B816A1F6-97B7-4ACD-A812-B0A1120B03B6}" dt="2020-11-24T12:13:57.609" v="35245" actId="1076"/>
          <ac:picMkLst>
            <pc:docMk/>
            <pc:sldMk cId="2639525624" sldId="558"/>
            <ac:picMk id="170" creationId="{8A98086C-7BD3-4C67-9F84-6B0AF2F6E1C7}"/>
          </ac:picMkLst>
        </pc:picChg>
        <pc:picChg chg="del">
          <ac:chgData name="Jonathan Loo" userId="d2d72d48b56f45d8" providerId="LiveId" clId="{B816A1F6-97B7-4ACD-A812-B0A1120B03B6}" dt="2020-11-24T11:25:35.117" v="32946" actId="478"/>
          <ac:picMkLst>
            <pc:docMk/>
            <pc:sldMk cId="2639525624" sldId="558"/>
            <ac:picMk id="171" creationId="{4FBAC9F1-8275-4EB0-BB24-0633F9379A3D}"/>
          </ac:picMkLst>
        </pc:picChg>
        <pc:picChg chg="add mod">
          <ac:chgData name="Jonathan Loo" userId="d2d72d48b56f45d8" providerId="LiveId" clId="{B816A1F6-97B7-4ACD-A812-B0A1120B03B6}" dt="2020-11-24T12:13:57.609" v="35245" actId="1076"/>
          <ac:picMkLst>
            <pc:docMk/>
            <pc:sldMk cId="2639525624" sldId="558"/>
            <ac:picMk id="172" creationId="{2E2D167E-E696-4327-8A27-1CA63B678054}"/>
          </ac:picMkLst>
        </pc:picChg>
        <pc:picChg chg="del">
          <ac:chgData name="Jonathan Loo" userId="d2d72d48b56f45d8" providerId="LiveId" clId="{B816A1F6-97B7-4ACD-A812-B0A1120B03B6}" dt="2020-11-24T11:25:35.117" v="32946" actId="478"/>
          <ac:picMkLst>
            <pc:docMk/>
            <pc:sldMk cId="2639525624" sldId="558"/>
            <ac:picMk id="173" creationId="{364AF11C-5AC4-47A2-88F7-A2FAF6C63693}"/>
          </ac:picMkLst>
        </pc:picChg>
        <pc:picChg chg="add mod">
          <ac:chgData name="Jonathan Loo" userId="d2d72d48b56f45d8" providerId="LiveId" clId="{B816A1F6-97B7-4ACD-A812-B0A1120B03B6}" dt="2020-11-24T12:13:57.609" v="35245" actId="1076"/>
          <ac:picMkLst>
            <pc:docMk/>
            <pc:sldMk cId="2639525624" sldId="558"/>
            <ac:picMk id="174" creationId="{0F0CBAFF-1C53-4C71-8EDD-E9DC314F944E}"/>
          </ac:picMkLst>
        </pc:picChg>
        <pc:picChg chg="add mod">
          <ac:chgData name="Jonathan Loo" userId="d2d72d48b56f45d8" providerId="LiveId" clId="{B816A1F6-97B7-4ACD-A812-B0A1120B03B6}" dt="2020-11-24T12:13:57.609" v="35245" actId="1076"/>
          <ac:picMkLst>
            <pc:docMk/>
            <pc:sldMk cId="2639525624" sldId="558"/>
            <ac:picMk id="175" creationId="{82E328BA-944F-442C-8DCD-5D07122B6C7A}"/>
          </ac:picMkLst>
        </pc:picChg>
        <pc:picChg chg="del">
          <ac:chgData name="Jonathan Loo" userId="d2d72d48b56f45d8" providerId="LiveId" clId="{B816A1F6-97B7-4ACD-A812-B0A1120B03B6}" dt="2020-11-24T11:25:35.117" v="32946" actId="478"/>
          <ac:picMkLst>
            <pc:docMk/>
            <pc:sldMk cId="2639525624" sldId="558"/>
            <ac:picMk id="181" creationId="{962784AE-B373-4F4A-AC4D-136BC35D15E2}"/>
          </ac:picMkLst>
        </pc:picChg>
        <pc:picChg chg="del">
          <ac:chgData name="Jonathan Loo" userId="d2d72d48b56f45d8" providerId="LiveId" clId="{B816A1F6-97B7-4ACD-A812-B0A1120B03B6}" dt="2020-11-24T11:25:35.117" v="32946" actId="478"/>
          <ac:picMkLst>
            <pc:docMk/>
            <pc:sldMk cId="2639525624" sldId="558"/>
            <ac:picMk id="183" creationId="{B9AEC0B0-B225-47C8-A888-92537F0DE002}"/>
          </ac:picMkLst>
        </pc:picChg>
        <pc:cxnChg chg="add mod">
          <ac:chgData name="Jonathan Loo" userId="d2d72d48b56f45d8" providerId="LiveId" clId="{B816A1F6-97B7-4ACD-A812-B0A1120B03B6}" dt="2020-11-24T12:13:57.609" v="35245" actId="1076"/>
          <ac:cxnSpMkLst>
            <pc:docMk/>
            <pc:sldMk cId="2639525624" sldId="558"/>
            <ac:cxnSpMk id="60" creationId="{6D1F2659-E9E4-4F85-9585-FB9B9845013D}"/>
          </ac:cxnSpMkLst>
        </pc:cxnChg>
        <pc:cxnChg chg="add del mod">
          <ac:chgData name="Jonathan Loo" userId="d2d72d48b56f45d8" providerId="LiveId" clId="{B816A1F6-97B7-4ACD-A812-B0A1120B03B6}" dt="2020-11-24T12:10:12.725" v="35118" actId="478"/>
          <ac:cxnSpMkLst>
            <pc:docMk/>
            <pc:sldMk cId="2639525624" sldId="558"/>
            <ac:cxnSpMk id="93" creationId="{5AAE77C7-33BC-4D49-BCC6-EEB3832DC5F1}"/>
          </ac:cxnSpMkLst>
        </pc:cxnChg>
        <pc:cxnChg chg="add del mod">
          <ac:chgData name="Jonathan Loo" userId="d2d72d48b56f45d8" providerId="LiveId" clId="{B816A1F6-97B7-4ACD-A812-B0A1120B03B6}" dt="2020-11-24T12:10:12.725" v="35118" actId="478"/>
          <ac:cxnSpMkLst>
            <pc:docMk/>
            <pc:sldMk cId="2639525624" sldId="558"/>
            <ac:cxnSpMk id="94" creationId="{629BD103-2A3F-4075-A75F-B738ECC8DFB9}"/>
          </ac:cxnSpMkLst>
        </pc:cxnChg>
        <pc:cxnChg chg="add del mod">
          <ac:chgData name="Jonathan Loo" userId="d2d72d48b56f45d8" providerId="LiveId" clId="{B816A1F6-97B7-4ACD-A812-B0A1120B03B6}" dt="2020-11-24T12:10:12.725" v="35118" actId="478"/>
          <ac:cxnSpMkLst>
            <pc:docMk/>
            <pc:sldMk cId="2639525624" sldId="558"/>
            <ac:cxnSpMk id="95" creationId="{CE97C5A1-FBC8-4AB9-BFD9-31B1B8E50C3A}"/>
          </ac:cxnSpMkLst>
        </pc:cxnChg>
        <pc:cxnChg chg="add del mod">
          <ac:chgData name="Jonathan Loo" userId="d2d72d48b56f45d8" providerId="LiveId" clId="{B816A1F6-97B7-4ACD-A812-B0A1120B03B6}" dt="2020-11-24T12:10:12.725" v="35118" actId="478"/>
          <ac:cxnSpMkLst>
            <pc:docMk/>
            <pc:sldMk cId="2639525624" sldId="558"/>
            <ac:cxnSpMk id="96" creationId="{4275522A-C2FF-4F92-A720-6A5A075B0A24}"/>
          </ac:cxnSpMkLst>
        </pc:cxnChg>
        <pc:cxnChg chg="add del mod">
          <ac:chgData name="Jonathan Loo" userId="d2d72d48b56f45d8" providerId="LiveId" clId="{B816A1F6-97B7-4ACD-A812-B0A1120B03B6}" dt="2020-11-24T12:10:12.725" v="35118" actId="478"/>
          <ac:cxnSpMkLst>
            <pc:docMk/>
            <pc:sldMk cId="2639525624" sldId="558"/>
            <ac:cxnSpMk id="97" creationId="{FF2E3DFB-336A-4A48-BEF4-590AA37995AD}"/>
          </ac:cxnSpMkLst>
        </pc:cxnChg>
        <pc:cxnChg chg="add del mod">
          <ac:chgData name="Jonathan Loo" userId="d2d72d48b56f45d8" providerId="LiveId" clId="{B816A1F6-97B7-4ACD-A812-B0A1120B03B6}" dt="2020-11-24T12:10:12.725" v="35118" actId="478"/>
          <ac:cxnSpMkLst>
            <pc:docMk/>
            <pc:sldMk cId="2639525624" sldId="558"/>
            <ac:cxnSpMk id="99" creationId="{D0BEEAED-ADDA-4FB1-85EA-1DBDDE014487}"/>
          </ac:cxnSpMkLst>
        </pc:cxnChg>
        <pc:cxnChg chg="add del mod">
          <ac:chgData name="Jonathan Loo" userId="d2d72d48b56f45d8" providerId="LiveId" clId="{B816A1F6-97B7-4ACD-A812-B0A1120B03B6}" dt="2020-11-24T12:10:12.725" v="35118" actId="478"/>
          <ac:cxnSpMkLst>
            <pc:docMk/>
            <pc:sldMk cId="2639525624" sldId="558"/>
            <ac:cxnSpMk id="102" creationId="{562C6C38-0B40-46AB-849F-6924993A935B}"/>
          </ac:cxnSpMkLst>
        </pc:cxnChg>
        <pc:cxnChg chg="add del mod">
          <ac:chgData name="Jonathan Loo" userId="d2d72d48b56f45d8" providerId="LiveId" clId="{B816A1F6-97B7-4ACD-A812-B0A1120B03B6}" dt="2020-11-24T12:10:12.725" v="35118" actId="478"/>
          <ac:cxnSpMkLst>
            <pc:docMk/>
            <pc:sldMk cId="2639525624" sldId="558"/>
            <ac:cxnSpMk id="103" creationId="{5F07876E-5BC0-4CC6-BAE3-2C6E6D827565}"/>
          </ac:cxnSpMkLst>
        </pc:cxnChg>
        <pc:cxnChg chg="add del mod">
          <ac:chgData name="Jonathan Loo" userId="d2d72d48b56f45d8" providerId="LiveId" clId="{B816A1F6-97B7-4ACD-A812-B0A1120B03B6}" dt="2020-11-24T12:10:12.725" v="35118" actId="478"/>
          <ac:cxnSpMkLst>
            <pc:docMk/>
            <pc:sldMk cId="2639525624" sldId="558"/>
            <ac:cxnSpMk id="104" creationId="{0BA3D1B4-88E9-42A2-A0A1-B0B3F7046C04}"/>
          </ac:cxnSpMkLst>
        </pc:cxnChg>
        <pc:cxnChg chg="add del mod">
          <ac:chgData name="Jonathan Loo" userId="d2d72d48b56f45d8" providerId="LiveId" clId="{B816A1F6-97B7-4ACD-A812-B0A1120B03B6}" dt="2020-11-24T12:10:12.725" v="35118" actId="478"/>
          <ac:cxnSpMkLst>
            <pc:docMk/>
            <pc:sldMk cId="2639525624" sldId="558"/>
            <ac:cxnSpMk id="105" creationId="{E7BFF089-5A0A-4CA8-88D3-DB7ABC0A9102}"/>
          </ac:cxnSpMkLst>
        </pc:cxnChg>
        <pc:cxnChg chg="add del mod">
          <ac:chgData name="Jonathan Loo" userId="d2d72d48b56f45d8" providerId="LiveId" clId="{B816A1F6-97B7-4ACD-A812-B0A1120B03B6}" dt="2020-11-24T12:10:12.725" v="35118" actId="478"/>
          <ac:cxnSpMkLst>
            <pc:docMk/>
            <pc:sldMk cId="2639525624" sldId="558"/>
            <ac:cxnSpMk id="106" creationId="{06C3A8EF-93C9-4B16-9F9D-76E4173036A3}"/>
          </ac:cxnSpMkLst>
        </pc:cxnChg>
        <pc:cxnChg chg="add del mod">
          <ac:chgData name="Jonathan Loo" userId="d2d72d48b56f45d8" providerId="LiveId" clId="{B816A1F6-97B7-4ACD-A812-B0A1120B03B6}" dt="2020-11-24T12:10:12.725" v="35118" actId="478"/>
          <ac:cxnSpMkLst>
            <pc:docMk/>
            <pc:sldMk cId="2639525624" sldId="558"/>
            <ac:cxnSpMk id="107" creationId="{87D5AABC-F927-4423-8DF0-AF665ADAD4BA}"/>
          </ac:cxnSpMkLst>
        </pc:cxnChg>
        <pc:cxnChg chg="add del mod">
          <ac:chgData name="Jonathan Loo" userId="d2d72d48b56f45d8" providerId="LiveId" clId="{B816A1F6-97B7-4ACD-A812-B0A1120B03B6}" dt="2020-11-24T12:10:12.725" v="35118" actId="478"/>
          <ac:cxnSpMkLst>
            <pc:docMk/>
            <pc:sldMk cId="2639525624" sldId="558"/>
            <ac:cxnSpMk id="108" creationId="{D63D155D-31F4-4F7B-A150-C4B6015A9C00}"/>
          </ac:cxnSpMkLst>
        </pc:cxnChg>
        <pc:cxnChg chg="add del mod">
          <ac:chgData name="Jonathan Loo" userId="d2d72d48b56f45d8" providerId="LiveId" clId="{B816A1F6-97B7-4ACD-A812-B0A1120B03B6}" dt="2020-11-24T12:10:12.725" v="35118" actId="478"/>
          <ac:cxnSpMkLst>
            <pc:docMk/>
            <pc:sldMk cId="2639525624" sldId="558"/>
            <ac:cxnSpMk id="109" creationId="{4C384AFA-ADF7-4564-875D-6C0BC5480756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10" creationId="{59E011E7-4F4A-47EE-85FE-A80404967724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11" creationId="{60458D17-32CF-46CF-91DA-AEF558F82ED6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12" creationId="{A7AB9D1C-E457-473A-BA24-5D1D0A002E2E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13" creationId="{21069122-7F89-4822-AB15-6862ABB52910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14" creationId="{7DF5B85F-EC89-458A-956F-AB81DAC698C8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15" creationId="{5A0010B2-3051-45AD-B438-328BE6A1FE7A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16" creationId="{81649645-312C-49A6-9708-5465562AE299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17" creationId="{36107673-34FD-4809-A83C-891D5F8C673B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18" creationId="{06709A38-AC82-4781-8986-177F5FBF4644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19" creationId="{20DAB2B2-DBF7-4518-899B-A7DCDF49A2BE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20" creationId="{BF4873F9-696E-45AE-9146-1E21716149A6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21" creationId="{CA5EECA5-B426-4F9D-B613-DDAB2358607A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22" creationId="{0B9D9950-B3EB-4765-A9FF-FA001F529EA1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23" creationId="{D6478EC8-7131-4690-B556-323D58B317F4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24" creationId="{E91A8C49-2AA0-438C-8FB2-2729B69C9897}"/>
          </ac:cxnSpMkLst>
        </pc:cxnChg>
        <pc:cxnChg chg="add mod">
          <ac:chgData name="Jonathan Loo" userId="d2d72d48b56f45d8" providerId="LiveId" clId="{B816A1F6-97B7-4ACD-A812-B0A1120B03B6}" dt="2020-11-24T12:13:57.609" v="35245" actId="1076"/>
          <ac:cxnSpMkLst>
            <pc:docMk/>
            <pc:sldMk cId="2639525624" sldId="558"/>
            <ac:cxnSpMk id="125" creationId="{72EB90E8-389D-431E-BC7E-506427D60ABA}"/>
          </ac:cxnSpMkLst>
        </pc:cxnChg>
        <pc:cxnChg chg="add mod">
          <ac:chgData name="Jonathan Loo" userId="d2d72d48b56f45d8" providerId="LiveId" clId="{B816A1F6-97B7-4ACD-A812-B0A1120B03B6}" dt="2020-11-24T12:13:57.609" v="35245" actId="1076"/>
          <ac:cxnSpMkLst>
            <pc:docMk/>
            <pc:sldMk cId="2639525624" sldId="558"/>
            <ac:cxnSpMk id="126" creationId="{F0AD9B61-D412-416C-9908-1B8E2B27B502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27" creationId="{BF09442B-3CAA-4E8E-9925-9A04BC798ECD}"/>
          </ac:cxnSpMkLst>
        </pc:cxnChg>
        <pc:cxnChg chg="add mod">
          <ac:chgData name="Jonathan Loo" userId="d2d72d48b56f45d8" providerId="LiveId" clId="{B816A1F6-97B7-4ACD-A812-B0A1120B03B6}" dt="2020-11-24T12:13:57.609" v="35245" actId="1076"/>
          <ac:cxnSpMkLst>
            <pc:docMk/>
            <pc:sldMk cId="2639525624" sldId="558"/>
            <ac:cxnSpMk id="128" creationId="{3D4FCEA2-4ABF-4087-89C0-BFA0305EEF59}"/>
          </ac:cxnSpMkLst>
        </pc:cxnChg>
        <pc:cxnChg chg="add mod">
          <ac:chgData name="Jonathan Loo" userId="d2d72d48b56f45d8" providerId="LiveId" clId="{B816A1F6-97B7-4ACD-A812-B0A1120B03B6}" dt="2020-11-24T12:13:57.609" v="35245" actId="1076"/>
          <ac:cxnSpMkLst>
            <pc:docMk/>
            <pc:sldMk cId="2639525624" sldId="558"/>
            <ac:cxnSpMk id="129" creationId="{3A889870-9AE6-41C5-8B8E-3F672FE4C2FE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30" creationId="{F586CB16-60EE-4C04-B791-82C5C4969165}"/>
          </ac:cxnSpMkLst>
        </pc:cxnChg>
        <pc:cxnChg chg="add mod">
          <ac:chgData name="Jonathan Loo" userId="d2d72d48b56f45d8" providerId="LiveId" clId="{B816A1F6-97B7-4ACD-A812-B0A1120B03B6}" dt="2020-11-24T12:13:57.609" v="35245" actId="1076"/>
          <ac:cxnSpMkLst>
            <pc:docMk/>
            <pc:sldMk cId="2639525624" sldId="558"/>
            <ac:cxnSpMk id="131" creationId="{3FB335ED-04F6-4D7B-9B74-2922B6597346}"/>
          </ac:cxnSpMkLst>
        </pc:cxnChg>
        <pc:cxnChg chg="add mod">
          <ac:chgData name="Jonathan Loo" userId="d2d72d48b56f45d8" providerId="LiveId" clId="{B816A1F6-97B7-4ACD-A812-B0A1120B03B6}" dt="2020-11-24T12:13:57.609" v="35245" actId="1076"/>
          <ac:cxnSpMkLst>
            <pc:docMk/>
            <pc:sldMk cId="2639525624" sldId="558"/>
            <ac:cxnSpMk id="132" creationId="{4F70BBA6-739A-41FD-BBD8-98307FE5EF46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33" creationId="{A6A939E2-1E94-4ADB-8ACB-F31A6D91931D}"/>
          </ac:cxnSpMkLst>
        </pc:cxnChg>
        <pc:cxnChg chg="add mod">
          <ac:chgData name="Jonathan Loo" userId="d2d72d48b56f45d8" providerId="LiveId" clId="{B816A1F6-97B7-4ACD-A812-B0A1120B03B6}" dt="2020-11-24T12:13:57.609" v="35245" actId="1076"/>
          <ac:cxnSpMkLst>
            <pc:docMk/>
            <pc:sldMk cId="2639525624" sldId="558"/>
            <ac:cxnSpMk id="134" creationId="{A608D2BD-6E7E-4F33-9140-A0EA97FABA94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35" creationId="{B3AA9B1C-0B6D-48CD-9F9F-73D81F1F3F35}"/>
          </ac:cxnSpMkLst>
        </pc:cxnChg>
        <pc:cxnChg chg="add mod">
          <ac:chgData name="Jonathan Loo" userId="d2d72d48b56f45d8" providerId="LiveId" clId="{B816A1F6-97B7-4ACD-A812-B0A1120B03B6}" dt="2020-11-24T12:13:57.609" v="35245" actId="1076"/>
          <ac:cxnSpMkLst>
            <pc:docMk/>
            <pc:sldMk cId="2639525624" sldId="558"/>
            <ac:cxnSpMk id="136" creationId="{A1F023D1-08E7-4C36-9504-006A006158DC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37" creationId="{B2211F53-FBC0-4993-84F7-9F476E626608}"/>
          </ac:cxnSpMkLst>
        </pc:cxnChg>
        <pc:cxnChg chg="add mod">
          <ac:chgData name="Jonathan Loo" userId="d2d72d48b56f45d8" providerId="LiveId" clId="{B816A1F6-97B7-4ACD-A812-B0A1120B03B6}" dt="2020-11-24T12:13:57.609" v="35245" actId="1076"/>
          <ac:cxnSpMkLst>
            <pc:docMk/>
            <pc:sldMk cId="2639525624" sldId="558"/>
            <ac:cxnSpMk id="138" creationId="{1ABC24E1-6CB1-4F5C-BFEC-8F07A54C640F}"/>
          </ac:cxnSpMkLst>
        </pc:cxnChg>
        <pc:cxnChg chg="add mod">
          <ac:chgData name="Jonathan Loo" userId="d2d72d48b56f45d8" providerId="LiveId" clId="{B816A1F6-97B7-4ACD-A812-B0A1120B03B6}" dt="2020-11-24T12:13:57.609" v="35245" actId="1076"/>
          <ac:cxnSpMkLst>
            <pc:docMk/>
            <pc:sldMk cId="2639525624" sldId="558"/>
            <ac:cxnSpMk id="139" creationId="{5B6C67ED-E0FC-4CF7-88DA-EBDC9CB1765F}"/>
          </ac:cxnSpMkLst>
        </pc:cxnChg>
        <pc:cxnChg chg="add mod">
          <ac:chgData name="Jonathan Loo" userId="d2d72d48b56f45d8" providerId="LiveId" clId="{B816A1F6-97B7-4ACD-A812-B0A1120B03B6}" dt="2020-11-24T12:13:57.609" v="35245" actId="1076"/>
          <ac:cxnSpMkLst>
            <pc:docMk/>
            <pc:sldMk cId="2639525624" sldId="558"/>
            <ac:cxnSpMk id="140" creationId="{DFE51B7E-E112-499D-8B4A-37B99DC30444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42" creationId="{A3B89778-32AF-44E1-8DB4-3F96F57BA7C1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45" creationId="{8A3FC2DC-3CC8-4B1B-90DB-8559D04D9422}"/>
          </ac:cxnSpMkLst>
        </pc:cxnChg>
        <pc:cxnChg chg="add del mod">
          <ac:chgData name="Jonathan Loo" userId="d2d72d48b56f45d8" providerId="LiveId" clId="{B816A1F6-97B7-4ACD-A812-B0A1120B03B6}" dt="2020-11-24T11:26:04.361" v="32977" actId="478"/>
          <ac:cxnSpMkLst>
            <pc:docMk/>
            <pc:sldMk cId="2639525624" sldId="558"/>
            <ac:cxnSpMk id="146" creationId="{3A5C5ACC-E3BE-40F4-ABE8-245A1F7C1C2B}"/>
          </ac:cxnSpMkLst>
        </pc:cxnChg>
        <pc:cxnChg chg="add mod">
          <ac:chgData name="Jonathan Loo" userId="d2d72d48b56f45d8" providerId="LiveId" clId="{B816A1F6-97B7-4ACD-A812-B0A1120B03B6}" dt="2020-11-24T12:13:57.609" v="35245" actId="1076"/>
          <ac:cxnSpMkLst>
            <pc:docMk/>
            <pc:sldMk cId="2639525624" sldId="558"/>
            <ac:cxnSpMk id="147" creationId="{330536F8-A3FB-4C6B-AACD-C066EB949E12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48" creationId="{0EE7EB96-4951-4A9B-B11C-76E0EEDEC39A}"/>
          </ac:cxnSpMkLst>
        </pc:cxnChg>
        <pc:cxnChg chg="add del mod">
          <ac:chgData name="Jonathan Loo" userId="d2d72d48b56f45d8" providerId="LiveId" clId="{B816A1F6-97B7-4ACD-A812-B0A1120B03B6}" dt="2020-11-24T12:10:12.725" v="35118" actId="478"/>
          <ac:cxnSpMkLst>
            <pc:docMk/>
            <pc:sldMk cId="2639525624" sldId="558"/>
            <ac:cxnSpMk id="149" creationId="{201D31C4-4F36-4EAB-B580-42B01AC5DF0C}"/>
          </ac:cxnSpMkLst>
        </pc:cxnChg>
        <pc:cxnChg chg="del mod">
          <ac:chgData name="Jonathan Loo" userId="d2d72d48b56f45d8" providerId="LiveId" clId="{B816A1F6-97B7-4ACD-A812-B0A1120B03B6}" dt="2020-11-24T11:25:35.117" v="32946" actId="478"/>
          <ac:cxnSpMkLst>
            <pc:docMk/>
            <pc:sldMk cId="2639525624" sldId="558"/>
            <ac:cxnSpMk id="153" creationId="{B7DE5B04-C596-4C2E-BF13-E4195727170A}"/>
          </ac:cxnSpMkLst>
        </pc:cxnChg>
        <pc:cxnChg chg="add del mod">
          <ac:chgData name="Jonathan Loo" userId="d2d72d48b56f45d8" providerId="LiveId" clId="{B816A1F6-97B7-4ACD-A812-B0A1120B03B6}" dt="2020-11-24T12:10:12.725" v="35118" actId="478"/>
          <ac:cxnSpMkLst>
            <pc:docMk/>
            <pc:sldMk cId="2639525624" sldId="558"/>
            <ac:cxnSpMk id="155" creationId="{F7D48612-061B-430F-80E8-75F794FB2139}"/>
          </ac:cxnSpMkLst>
        </pc:cxnChg>
        <pc:cxnChg chg="add del mod">
          <ac:chgData name="Jonathan Loo" userId="d2d72d48b56f45d8" providerId="LiveId" clId="{B816A1F6-97B7-4ACD-A812-B0A1120B03B6}" dt="2020-11-24T12:10:12.725" v="35118" actId="478"/>
          <ac:cxnSpMkLst>
            <pc:docMk/>
            <pc:sldMk cId="2639525624" sldId="558"/>
            <ac:cxnSpMk id="156" creationId="{F381ED11-9813-4095-9E30-C6A783D0A622}"/>
          </ac:cxnSpMkLst>
        </pc:cxnChg>
        <pc:cxnChg chg="add mod">
          <ac:chgData name="Jonathan Loo" userId="d2d72d48b56f45d8" providerId="LiveId" clId="{B816A1F6-97B7-4ACD-A812-B0A1120B03B6}" dt="2020-11-24T12:13:57.609" v="35245" actId="1076"/>
          <ac:cxnSpMkLst>
            <pc:docMk/>
            <pc:sldMk cId="2639525624" sldId="558"/>
            <ac:cxnSpMk id="176" creationId="{3F02C7EE-B282-40D6-AB9E-8805CF5C7683}"/>
          </ac:cxnSpMkLst>
        </pc:cxnChg>
        <pc:cxnChg chg="add mod">
          <ac:chgData name="Jonathan Loo" userId="d2d72d48b56f45d8" providerId="LiveId" clId="{B816A1F6-97B7-4ACD-A812-B0A1120B03B6}" dt="2020-11-24T12:13:57.609" v="35245" actId="1076"/>
          <ac:cxnSpMkLst>
            <pc:docMk/>
            <pc:sldMk cId="2639525624" sldId="558"/>
            <ac:cxnSpMk id="177" creationId="{CB1D5A6B-25CF-4A80-8253-F6870FAB4795}"/>
          </ac:cxnSpMkLst>
        </pc:cxnChg>
        <pc:cxnChg chg="add mod">
          <ac:chgData name="Jonathan Loo" userId="d2d72d48b56f45d8" providerId="LiveId" clId="{B816A1F6-97B7-4ACD-A812-B0A1120B03B6}" dt="2020-11-24T12:13:57.609" v="35245" actId="1076"/>
          <ac:cxnSpMkLst>
            <pc:docMk/>
            <pc:sldMk cId="2639525624" sldId="558"/>
            <ac:cxnSpMk id="178" creationId="{1B4536A6-F840-4245-9175-91B94848142A}"/>
          </ac:cxnSpMkLst>
        </pc:cxnChg>
        <pc:cxnChg chg="add del mod">
          <ac:chgData name="Jonathan Loo" userId="d2d72d48b56f45d8" providerId="LiveId" clId="{B816A1F6-97B7-4ACD-A812-B0A1120B03B6}" dt="2020-11-24T12:12:33.335" v="35182" actId="478"/>
          <ac:cxnSpMkLst>
            <pc:docMk/>
            <pc:sldMk cId="2639525624" sldId="558"/>
            <ac:cxnSpMk id="179" creationId="{3CF565BE-24FB-4929-A5CD-800C15DC5C1D}"/>
          </ac:cxnSpMkLst>
        </pc:cxnChg>
        <pc:cxnChg chg="add del mod">
          <ac:chgData name="Jonathan Loo" userId="d2d72d48b56f45d8" providerId="LiveId" clId="{B816A1F6-97B7-4ACD-A812-B0A1120B03B6}" dt="2020-11-24T12:12:14.582" v="35174" actId="478"/>
          <ac:cxnSpMkLst>
            <pc:docMk/>
            <pc:sldMk cId="2639525624" sldId="558"/>
            <ac:cxnSpMk id="180" creationId="{F6FB0408-F690-4F80-BADC-AD5D9DBE0B9F}"/>
          </ac:cxnSpMkLst>
        </pc:cxnChg>
        <pc:cxnChg chg="add del mod">
          <ac:chgData name="Jonathan Loo" userId="d2d72d48b56f45d8" providerId="LiveId" clId="{B816A1F6-97B7-4ACD-A812-B0A1120B03B6}" dt="2020-11-24T12:12:15.310" v="35175" actId="478"/>
          <ac:cxnSpMkLst>
            <pc:docMk/>
            <pc:sldMk cId="2639525624" sldId="558"/>
            <ac:cxnSpMk id="182" creationId="{CA20AC6E-2B47-4E88-A688-DF0F716148F1}"/>
          </ac:cxnSpMkLst>
        </pc:cxnChg>
        <pc:cxnChg chg="add del mod">
          <ac:chgData name="Jonathan Loo" userId="d2d72d48b56f45d8" providerId="LiveId" clId="{B816A1F6-97B7-4ACD-A812-B0A1120B03B6}" dt="2020-11-24T12:12:33.335" v="35182" actId="478"/>
          <ac:cxnSpMkLst>
            <pc:docMk/>
            <pc:sldMk cId="2639525624" sldId="558"/>
            <ac:cxnSpMk id="184" creationId="{7EDB4520-AF79-4433-B63D-238AE2F58826}"/>
          </ac:cxnSpMkLst>
        </pc:cxnChg>
        <pc:cxnChg chg="add del mod">
          <ac:chgData name="Jonathan Loo" userId="d2d72d48b56f45d8" providerId="LiveId" clId="{B816A1F6-97B7-4ACD-A812-B0A1120B03B6}" dt="2020-11-24T12:12:33.335" v="35182" actId="478"/>
          <ac:cxnSpMkLst>
            <pc:docMk/>
            <pc:sldMk cId="2639525624" sldId="558"/>
            <ac:cxnSpMk id="185" creationId="{84893B95-0BF4-4A51-AD69-954A7871FF0A}"/>
          </ac:cxnSpMkLst>
        </pc:cxnChg>
        <pc:cxnChg chg="add del mod">
          <ac:chgData name="Jonathan Loo" userId="d2d72d48b56f45d8" providerId="LiveId" clId="{B816A1F6-97B7-4ACD-A812-B0A1120B03B6}" dt="2020-11-24T12:12:33.335" v="35182" actId="478"/>
          <ac:cxnSpMkLst>
            <pc:docMk/>
            <pc:sldMk cId="2639525624" sldId="558"/>
            <ac:cxnSpMk id="186" creationId="{FC9A1E9E-C998-49EB-9DED-F358AA65D8D3}"/>
          </ac:cxnSpMkLst>
        </pc:cxnChg>
        <pc:cxnChg chg="add mod">
          <ac:chgData name="Jonathan Loo" userId="d2d72d48b56f45d8" providerId="LiveId" clId="{B816A1F6-97B7-4ACD-A812-B0A1120B03B6}" dt="2020-11-24T12:13:57.609" v="35245" actId="1076"/>
          <ac:cxnSpMkLst>
            <pc:docMk/>
            <pc:sldMk cId="2639525624" sldId="558"/>
            <ac:cxnSpMk id="187" creationId="{33978BAA-0D2F-4F8B-902E-65CADB3DCBBD}"/>
          </ac:cxnSpMkLst>
        </pc:cxnChg>
        <pc:cxnChg chg="add mod">
          <ac:chgData name="Jonathan Loo" userId="d2d72d48b56f45d8" providerId="LiveId" clId="{B816A1F6-97B7-4ACD-A812-B0A1120B03B6}" dt="2020-11-24T12:13:57.609" v="35245" actId="1076"/>
          <ac:cxnSpMkLst>
            <pc:docMk/>
            <pc:sldMk cId="2639525624" sldId="558"/>
            <ac:cxnSpMk id="188" creationId="{EACE53FB-F9B3-4314-BF58-62ABFB5B939A}"/>
          </ac:cxnSpMkLst>
        </pc:cxnChg>
        <pc:cxnChg chg="add mod">
          <ac:chgData name="Jonathan Loo" userId="d2d72d48b56f45d8" providerId="LiveId" clId="{B816A1F6-97B7-4ACD-A812-B0A1120B03B6}" dt="2020-11-24T12:13:57.609" v="35245" actId="1076"/>
          <ac:cxnSpMkLst>
            <pc:docMk/>
            <pc:sldMk cId="2639525624" sldId="558"/>
            <ac:cxnSpMk id="189" creationId="{AE9F87AD-A5A1-4360-9FF0-43C2F390DE3E}"/>
          </ac:cxnSpMkLst>
        </pc:cxnChg>
        <pc:cxnChg chg="add mod">
          <ac:chgData name="Jonathan Loo" userId="d2d72d48b56f45d8" providerId="LiveId" clId="{B816A1F6-97B7-4ACD-A812-B0A1120B03B6}" dt="2020-11-24T12:13:57.609" v="35245" actId="1076"/>
          <ac:cxnSpMkLst>
            <pc:docMk/>
            <pc:sldMk cId="2639525624" sldId="558"/>
            <ac:cxnSpMk id="190" creationId="{62ED686C-55DC-4BD0-9964-D1169D7040DE}"/>
          </ac:cxnSpMkLst>
        </pc:cxnChg>
      </pc:sldChg>
      <pc:sldChg chg="addSp delSp modSp new mod modClrScheme chgLayout">
        <pc:chgData name="Jonathan Loo" userId="d2d72d48b56f45d8" providerId="LiveId" clId="{B816A1F6-97B7-4ACD-A812-B0A1120B03B6}" dt="2020-11-24T12:26:28.185" v="36077" actId="6549"/>
        <pc:sldMkLst>
          <pc:docMk/>
          <pc:sldMk cId="1224856480" sldId="559"/>
        </pc:sldMkLst>
        <pc:spChg chg="del mod ord">
          <ac:chgData name="Jonathan Loo" userId="d2d72d48b56f45d8" providerId="LiveId" clId="{B816A1F6-97B7-4ACD-A812-B0A1120B03B6}" dt="2020-11-24T11:32:31.571" v="33556" actId="700"/>
          <ac:spMkLst>
            <pc:docMk/>
            <pc:sldMk cId="1224856480" sldId="559"/>
            <ac:spMk id="2" creationId="{850B5D4B-1AFB-4C8B-937B-EFB1C2B002D9}"/>
          </ac:spMkLst>
        </pc:spChg>
        <pc:spChg chg="del mod ord">
          <ac:chgData name="Jonathan Loo" userId="d2d72d48b56f45d8" providerId="LiveId" clId="{B816A1F6-97B7-4ACD-A812-B0A1120B03B6}" dt="2020-11-24T11:32:31.571" v="33556" actId="700"/>
          <ac:spMkLst>
            <pc:docMk/>
            <pc:sldMk cId="1224856480" sldId="559"/>
            <ac:spMk id="3" creationId="{C0CD89D2-B125-4EC4-9314-AAABF9400D7F}"/>
          </ac:spMkLst>
        </pc:spChg>
        <pc:spChg chg="add mod ord">
          <ac:chgData name="Jonathan Loo" userId="d2d72d48b56f45d8" providerId="LiveId" clId="{B816A1F6-97B7-4ACD-A812-B0A1120B03B6}" dt="2020-11-24T12:26:28.185" v="36077" actId="6549"/>
          <ac:spMkLst>
            <pc:docMk/>
            <pc:sldMk cId="1224856480" sldId="559"/>
            <ac:spMk id="4" creationId="{EB8B1DAC-8D80-4730-8545-B5D95A9431DB}"/>
          </ac:spMkLst>
        </pc:spChg>
        <pc:spChg chg="add del mod ord">
          <ac:chgData name="Jonathan Loo" userId="d2d72d48b56f45d8" providerId="LiveId" clId="{B816A1F6-97B7-4ACD-A812-B0A1120B03B6}" dt="2020-11-24T11:32:52.320" v="33597" actId="478"/>
          <ac:spMkLst>
            <pc:docMk/>
            <pc:sldMk cId="1224856480" sldId="559"/>
            <ac:spMk id="5" creationId="{13AD0EA6-20DF-4026-A621-30675B5D7584}"/>
          </ac:spMkLst>
        </pc:spChg>
        <pc:spChg chg="add del mod">
          <ac:chgData name="Jonathan Loo" userId="d2d72d48b56f45d8" providerId="LiveId" clId="{B816A1F6-97B7-4ACD-A812-B0A1120B03B6}" dt="2020-11-24T11:33:01.329" v="33603" actId="478"/>
          <ac:spMkLst>
            <pc:docMk/>
            <pc:sldMk cId="1224856480" sldId="559"/>
            <ac:spMk id="6" creationId="{CB7D2236-B75E-4A82-BA6B-FBACA8FF468F}"/>
          </ac:spMkLst>
        </pc:spChg>
        <pc:spChg chg="add del mod">
          <ac:chgData name="Jonathan Loo" userId="d2d72d48b56f45d8" providerId="LiveId" clId="{B816A1F6-97B7-4ACD-A812-B0A1120B03B6}" dt="2020-11-24T11:32:55.715" v="33599" actId="478"/>
          <ac:spMkLst>
            <pc:docMk/>
            <pc:sldMk cId="1224856480" sldId="559"/>
            <ac:spMk id="7" creationId="{E7AAEDA4-48FE-454F-961D-DA7CC61B86C1}"/>
          </ac:spMkLst>
        </pc:spChg>
        <pc:spChg chg="add mod">
          <ac:chgData name="Jonathan Loo" userId="d2d72d48b56f45d8" providerId="LiveId" clId="{B816A1F6-97B7-4ACD-A812-B0A1120B03B6}" dt="2020-11-24T11:36:17.496" v="33738" actId="1076"/>
          <ac:spMkLst>
            <pc:docMk/>
            <pc:sldMk cId="1224856480" sldId="559"/>
            <ac:spMk id="8" creationId="{A0D28AF3-470C-409C-BFB0-4331EB3B9206}"/>
          </ac:spMkLst>
        </pc:spChg>
        <pc:spChg chg="add mod">
          <ac:chgData name="Jonathan Loo" userId="d2d72d48b56f45d8" providerId="LiveId" clId="{B816A1F6-97B7-4ACD-A812-B0A1120B03B6}" dt="2020-11-24T11:36:17.496" v="33738" actId="1076"/>
          <ac:spMkLst>
            <pc:docMk/>
            <pc:sldMk cId="1224856480" sldId="559"/>
            <ac:spMk id="9" creationId="{061814AA-7107-4255-A91C-4CB3094BFE6B}"/>
          </ac:spMkLst>
        </pc:spChg>
        <pc:spChg chg="add mod">
          <ac:chgData name="Jonathan Loo" userId="d2d72d48b56f45d8" providerId="LiveId" clId="{B816A1F6-97B7-4ACD-A812-B0A1120B03B6}" dt="2020-11-24T11:36:17.496" v="33738" actId="1076"/>
          <ac:spMkLst>
            <pc:docMk/>
            <pc:sldMk cId="1224856480" sldId="559"/>
            <ac:spMk id="10" creationId="{2EED4D6D-AD95-4C43-AD12-D3736BB7653B}"/>
          </ac:spMkLst>
        </pc:spChg>
        <pc:spChg chg="add mod">
          <ac:chgData name="Jonathan Loo" userId="d2d72d48b56f45d8" providerId="LiveId" clId="{B816A1F6-97B7-4ACD-A812-B0A1120B03B6}" dt="2020-11-24T11:36:17.496" v="33738" actId="1076"/>
          <ac:spMkLst>
            <pc:docMk/>
            <pc:sldMk cId="1224856480" sldId="559"/>
            <ac:spMk id="13" creationId="{7530FB92-B20A-4274-96DD-A877B0617459}"/>
          </ac:spMkLst>
        </pc:spChg>
        <pc:spChg chg="add mod">
          <ac:chgData name="Jonathan Loo" userId="d2d72d48b56f45d8" providerId="LiveId" clId="{B816A1F6-97B7-4ACD-A812-B0A1120B03B6}" dt="2020-11-24T11:36:17.496" v="33738" actId="1076"/>
          <ac:spMkLst>
            <pc:docMk/>
            <pc:sldMk cId="1224856480" sldId="559"/>
            <ac:spMk id="16" creationId="{E44D5346-D954-4C54-886D-89D2A8585914}"/>
          </ac:spMkLst>
        </pc:spChg>
        <pc:spChg chg="add mod">
          <ac:chgData name="Jonathan Loo" userId="d2d72d48b56f45d8" providerId="LiveId" clId="{B816A1F6-97B7-4ACD-A812-B0A1120B03B6}" dt="2020-11-24T11:41:50.738" v="33905" actId="1076"/>
          <ac:spMkLst>
            <pc:docMk/>
            <pc:sldMk cId="1224856480" sldId="559"/>
            <ac:spMk id="24" creationId="{B7DD5AE5-8EBB-4730-B692-84BAE42C13C3}"/>
          </ac:spMkLst>
        </pc:spChg>
        <pc:spChg chg="add del mod">
          <ac:chgData name="Jonathan Loo" userId="d2d72d48b56f45d8" providerId="LiveId" clId="{B816A1F6-97B7-4ACD-A812-B0A1120B03B6}" dt="2020-11-24T11:34:04.548" v="33706"/>
          <ac:spMkLst>
            <pc:docMk/>
            <pc:sldMk cId="1224856480" sldId="559"/>
            <ac:spMk id="35" creationId="{87726983-E3ED-4DB4-A387-F72D872D8CCD}"/>
          </ac:spMkLst>
        </pc:spChg>
        <pc:spChg chg="add del mod">
          <ac:chgData name="Jonathan Loo" userId="d2d72d48b56f45d8" providerId="LiveId" clId="{B816A1F6-97B7-4ACD-A812-B0A1120B03B6}" dt="2020-11-24T11:36:41.509" v="33741" actId="478"/>
          <ac:spMkLst>
            <pc:docMk/>
            <pc:sldMk cId="1224856480" sldId="559"/>
            <ac:spMk id="53" creationId="{D8510280-3346-49E0-B9CD-211E2D8D4831}"/>
          </ac:spMkLst>
        </pc:spChg>
        <pc:spChg chg="add del mod">
          <ac:chgData name="Jonathan Loo" userId="d2d72d48b56f45d8" providerId="LiveId" clId="{B816A1F6-97B7-4ACD-A812-B0A1120B03B6}" dt="2020-11-24T11:36:48.207" v="33745" actId="478"/>
          <ac:spMkLst>
            <pc:docMk/>
            <pc:sldMk cId="1224856480" sldId="559"/>
            <ac:spMk id="54" creationId="{9D437EE3-B5C1-4CBD-86F2-CAD5677A9D8B}"/>
          </ac:spMkLst>
        </pc:spChg>
        <pc:spChg chg="add del mod">
          <ac:chgData name="Jonathan Loo" userId="d2d72d48b56f45d8" providerId="LiveId" clId="{B816A1F6-97B7-4ACD-A812-B0A1120B03B6}" dt="2020-11-24T11:37:00.859" v="33748" actId="478"/>
          <ac:spMkLst>
            <pc:docMk/>
            <pc:sldMk cId="1224856480" sldId="559"/>
            <ac:spMk id="55" creationId="{2329DF80-1C8D-4279-A804-82BDEA9BDB04}"/>
          </ac:spMkLst>
        </pc:spChg>
        <pc:spChg chg="add del mod">
          <ac:chgData name="Jonathan Loo" userId="d2d72d48b56f45d8" providerId="LiveId" clId="{B816A1F6-97B7-4ACD-A812-B0A1120B03B6}" dt="2020-11-24T11:37:00.859" v="33748" actId="478"/>
          <ac:spMkLst>
            <pc:docMk/>
            <pc:sldMk cId="1224856480" sldId="559"/>
            <ac:spMk id="56" creationId="{AE62A523-EC71-4EAE-AE40-79BD2698C7F0}"/>
          </ac:spMkLst>
        </pc:spChg>
        <pc:spChg chg="add del mod">
          <ac:chgData name="Jonathan Loo" userId="d2d72d48b56f45d8" providerId="LiveId" clId="{B816A1F6-97B7-4ACD-A812-B0A1120B03B6}" dt="2020-11-24T11:37:00.859" v="33748" actId="478"/>
          <ac:spMkLst>
            <pc:docMk/>
            <pc:sldMk cId="1224856480" sldId="559"/>
            <ac:spMk id="57" creationId="{10B03BA8-E30C-42F1-A33E-FF4AE74D6ADE}"/>
          </ac:spMkLst>
        </pc:spChg>
        <pc:spChg chg="add del mod">
          <ac:chgData name="Jonathan Loo" userId="d2d72d48b56f45d8" providerId="LiveId" clId="{B816A1F6-97B7-4ACD-A812-B0A1120B03B6}" dt="2020-11-24T11:37:00.859" v="33748" actId="478"/>
          <ac:spMkLst>
            <pc:docMk/>
            <pc:sldMk cId="1224856480" sldId="559"/>
            <ac:spMk id="58" creationId="{6A8330CA-1B47-453A-AE09-F58453812B34}"/>
          </ac:spMkLst>
        </pc:spChg>
        <pc:spChg chg="add del mod">
          <ac:chgData name="Jonathan Loo" userId="d2d72d48b56f45d8" providerId="LiveId" clId="{B816A1F6-97B7-4ACD-A812-B0A1120B03B6}" dt="2020-11-24T11:37:00.859" v="33748" actId="478"/>
          <ac:spMkLst>
            <pc:docMk/>
            <pc:sldMk cId="1224856480" sldId="559"/>
            <ac:spMk id="59" creationId="{3179D129-DB5D-4DF9-9DF1-FBB0C1FE37B5}"/>
          </ac:spMkLst>
        </pc:spChg>
        <pc:spChg chg="add del mod">
          <ac:chgData name="Jonathan Loo" userId="d2d72d48b56f45d8" providerId="LiveId" clId="{B816A1F6-97B7-4ACD-A812-B0A1120B03B6}" dt="2020-11-24T11:37:00.859" v="33748" actId="478"/>
          <ac:spMkLst>
            <pc:docMk/>
            <pc:sldMk cId="1224856480" sldId="559"/>
            <ac:spMk id="60" creationId="{5F0266E8-CD41-4076-BA00-05044D62C937}"/>
          </ac:spMkLst>
        </pc:spChg>
        <pc:spChg chg="add del mod">
          <ac:chgData name="Jonathan Loo" userId="d2d72d48b56f45d8" providerId="LiveId" clId="{B816A1F6-97B7-4ACD-A812-B0A1120B03B6}" dt="2020-11-24T11:36:41.509" v="33741" actId="478"/>
          <ac:spMkLst>
            <pc:docMk/>
            <pc:sldMk cId="1224856480" sldId="559"/>
            <ac:spMk id="61" creationId="{6AECCC63-4C71-4790-A20A-4A885564C5DB}"/>
          </ac:spMkLst>
        </pc:spChg>
        <pc:spChg chg="add del mod">
          <ac:chgData name="Jonathan Loo" userId="d2d72d48b56f45d8" providerId="LiveId" clId="{B816A1F6-97B7-4ACD-A812-B0A1120B03B6}" dt="2020-11-24T11:36:41.509" v="33741" actId="478"/>
          <ac:spMkLst>
            <pc:docMk/>
            <pc:sldMk cId="1224856480" sldId="559"/>
            <ac:spMk id="62" creationId="{C2BE0B47-3F4A-4DDB-8E6F-957DC9E2002F}"/>
          </ac:spMkLst>
        </pc:spChg>
        <pc:spChg chg="add del mod">
          <ac:chgData name="Jonathan Loo" userId="d2d72d48b56f45d8" providerId="LiveId" clId="{B816A1F6-97B7-4ACD-A812-B0A1120B03B6}" dt="2020-11-24T11:37:00.859" v="33748" actId="478"/>
          <ac:spMkLst>
            <pc:docMk/>
            <pc:sldMk cId="1224856480" sldId="559"/>
            <ac:spMk id="63" creationId="{7F3889AB-9606-4B3A-8E21-A45585F4AF1F}"/>
          </ac:spMkLst>
        </pc:spChg>
        <pc:spChg chg="add del mod">
          <ac:chgData name="Jonathan Loo" userId="d2d72d48b56f45d8" providerId="LiveId" clId="{B816A1F6-97B7-4ACD-A812-B0A1120B03B6}" dt="2020-11-24T11:37:00.859" v="33748" actId="478"/>
          <ac:spMkLst>
            <pc:docMk/>
            <pc:sldMk cId="1224856480" sldId="559"/>
            <ac:spMk id="64" creationId="{7FBD45C6-9A98-4CB2-96FB-64E36C16CCC3}"/>
          </ac:spMkLst>
        </pc:spChg>
        <pc:spChg chg="add del mod">
          <ac:chgData name="Jonathan Loo" userId="d2d72d48b56f45d8" providerId="LiveId" clId="{B816A1F6-97B7-4ACD-A812-B0A1120B03B6}" dt="2020-11-24T11:36:48.207" v="33745" actId="478"/>
          <ac:spMkLst>
            <pc:docMk/>
            <pc:sldMk cId="1224856480" sldId="559"/>
            <ac:spMk id="65" creationId="{CA93E61C-355E-4607-AD56-A11ADD7F7B65}"/>
          </ac:spMkLst>
        </pc:spChg>
        <pc:spChg chg="add del mod">
          <ac:chgData name="Jonathan Loo" userId="d2d72d48b56f45d8" providerId="LiveId" clId="{B816A1F6-97B7-4ACD-A812-B0A1120B03B6}" dt="2020-11-24T11:36:41.509" v="33741" actId="478"/>
          <ac:spMkLst>
            <pc:docMk/>
            <pc:sldMk cId="1224856480" sldId="559"/>
            <ac:spMk id="71" creationId="{5B2DC3BF-9212-4C6A-AF1E-3EFCD76FB2CB}"/>
          </ac:spMkLst>
        </pc:spChg>
        <pc:spChg chg="add del mod">
          <ac:chgData name="Jonathan Loo" userId="d2d72d48b56f45d8" providerId="LiveId" clId="{B816A1F6-97B7-4ACD-A812-B0A1120B03B6}" dt="2020-11-24T11:37:00.859" v="33748" actId="478"/>
          <ac:spMkLst>
            <pc:docMk/>
            <pc:sldMk cId="1224856480" sldId="559"/>
            <ac:spMk id="72" creationId="{DC256D60-045B-4C84-B44D-39474188AF7B}"/>
          </ac:spMkLst>
        </pc:spChg>
        <pc:spChg chg="add del mod">
          <ac:chgData name="Jonathan Loo" userId="d2d72d48b56f45d8" providerId="LiveId" clId="{B816A1F6-97B7-4ACD-A812-B0A1120B03B6}" dt="2020-11-24T11:37:00.859" v="33748" actId="478"/>
          <ac:spMkLst>
            <pc:docMk/>
            <pc:sldMk cId="1224856480" sldId="559"/>
            <ac:spMk id="73" creationId="{82B66383-9083-49E9-BFDE-B98E3FD5814A}"/>
          </ac:spMkLst>
        </pc:spChg>
        <pc:spChg chg="add del mod">
          <ac:chgData name="Jonathan Loo" userId="d2d72d48b56f45d8" providerId="LiveId" clId="{B816A1F6-97B7-4ACD-A812-B0A1120B03B6}" dt="2020-11-24T11:36:48.207" v="33745" actId="478"/>
          <ac:spMkLst>
            <pc:docMk/>
            <pc:sldMk cId="1224856480" sldId="559"/>
            <ac:spMk id="74" creationId="{4C4307A9-5122-47CC-B9D0-3D2084973B98}"/>
          </ac:spMkLst>
        </pc:spChg>
        <pc:spChg chg="add del mod">
          <ac:chgData name="Jonathan Loo" userId="d2d72d48b56f45d8" providerId="LiveId" clId="{B816A1F6-97B7-4ACD-A812-B0A1120B03B6}" dt="2020-11-24T11:36:43.904" v="33744" actId="478"/>
          <ac:spMkLst>
            <pc:docMk/>
            <pc:sldMk cId="1224856480" sldId="559"/>
            <ac:spMk id="77" creationId="{C0B4D1A4-3B7C-416C-B25A-13BC238A5660}"/>
          </ac:spMkLst>
        </pc:spChg>
        <pc:spChg chg="add del mod">
          <ac:chgData name="Jonathan Loo" userId="d2d72d48b56f45d8" providerId="LiveId" clId="{B816A1F6-97B7-4ACD-A812-B0A1120B03B6}" dt="2020-11-24T11:36:43.190" v="33743" actId="478"/>
          <ac:spMkLst>
            <pc:docMk/>
            <pc:sldMk cId="1224856480" sldId="559"/>
            <ac:spMk id="78" creationId="{D2BBED5E-7A23-451C-A67D-C48019B2067A}"/>
          </ac:spMkLst>
        </pc:spChg>
        <pc:spChg chg="add del mod">
          <ac:chgData name="Jonathan Loo" userId="d2d72d48b56f45d8" providerId="LiveId" clId="{B816A1F6-97B7-4ACD-A812-B0A1120B03B6}" dt="2020-11-24T11:37:00.859" v="33748" actId="478"/>
          <ac:spMkLst>
            <pc:docMk/>
            <pc:sldMk cId="1224856480" sldId="559"/>
            <ac:spMk id="79" creationId="{31824A2C-6903-4B32-A3BA-137AD7755CD1}"/>
          </ac:spMkLst>
        </pc:spChg>
        <pc:spChg chg="add del mod">
          <ac:chgData name="Jonathan Loo" userId="d2d72d48b56f45d8" providerId="LiveId" clId="{B816A1F6-97B7-4ACD-A812-B0A1120B03B6}" dt="2020-11-24T11:37:00.859" v="33748" actId="478"/>
          <ac:spMkLst>
            <pc:docMk/>
            <pc:sldMk cId="1224856480" sldId="559"/>
            <ac:spMk id="80" creationId="{681F1C2F-3F2D-4468-8979-728D872D951E}"/>
          </ac:spMkLst>
        </pc:spChg>
        <pc:spChg chg="add del mod">
          <ac:chgData name="Jonathan Loo" userId="d2d72d48b56f45d8" providerId="LiveId" clId="{B816A1F6-97B7-4ACD-A812-B0A1120B03B6}" dt="2020-11-24T11:37:00.859" v="33748" actId="478"/>
          <ac:spMkLst>
            <pc:docMk/>
            <pc:sldMk cId="1224856480" sldId="559"/>
            <ac:spMk id="81" creationId="{381DBDD8-FC55-4673-81B6-3D68D76792C0}"/>
          </ac:spMkLst>
        </pc:spChg>
        <pc:spChg chg="add del mod">
          <ac:chgData name="Jonathan Loo" userId="d2d72d48b56f45d8" providerId="LiveId" clId="{B816A1F6-97B7-4ACD-A812-B0A1120B03B6}" dt="2020-11-24T11:37:00.859" v="33748" actId="478"/>
          <ac:spMkLst>
            <pc:docMk/>
            <pc:sldMk cId="1224856480" sldId="559"/>
            <ac:spMk id="84" creationId="{65035BE6-5677-46E6-A575-793497AEDB14}"/>
          </ac:spMkLst>
        </pc:spChg>
        <pc:spChg chg="add del mod">
          <ac:chgData name="Jonathan Loo" userId="d2d72d48b56f45d8" providerId="LiveId" clId="{B816A1F6-97B7-4ACD-A812-B0A1120B03B6}" dt="2020-11-24T11:37:00.859" v="33748" actId="478"/>
          <ac:spMkLst>
            <pc:docMk/>
            <pc:sldMk cId="1224856480" sldId="559"/>
            <ac:spMk id="86" creationId="{EA6355D5-C6FC-4721-8412-89243F31CE2A}"/>
          </ac:spMkLst>
        </pc:spChg>
        <pc:spChg chg="add mod">
          <ac:chgData name="Jonathan Loo" userId="d2d72d48b56f45d8" providerId="LiveId" clId="{B816A1F6-97B7-4ACD-A812-B0A1120B03B6}" dt="2020-11-24T12:13:33.801" v="35243" actId="1037"/>
          <ac:spMkLst>
            <pc:docMk/>
            <pc:sldMk cId="1224856480" sldId="559"/>
            <ac:spMk id="91" creationId="{6406D4C5-EBEF-4334-ADB6-84F80CF39CB3}"/>
          </ac:spMkLst>
        </pc:spChg>
        <pc:spChg chg="add mod">
          <ac:chgData name="Jonathan Loo" userId="d2d72d48b56f45d8" providerId="LiveId" clId="{B816A1F6-97B7-4ACD-A812-B0A1120B03B6}" dt="2020-11-24T11:37:07.727" v="33750" actId="1076"/>
          <ac:spMkLst>
            <pc:docMk/>
            <pc:sldMk cId="1224856480" sldId="559"/>
            <ac:spMk id="92" creationId="{B27EB7E6-7ACF-4264-B09E-FA98FB7073B6}"/>
          </ac:spMkLst>
        </pc:spChg>
        <pc:spChg chg="add mod">
          <ac:chgData name="Jonathan Loo" userId="d2d72d48b56f45d8" providerId="LiveId" clId="{B816A1F6-97B7-4ACD-A812-B0A1120B03B6}" dt="2020-11-24T11:37:07.727" v="33750" actId="1076"/>
          <ac:spMkLst>
            <pc:docMk/>
            <pc:sldMk cId="1224856480" sldId="559"/>
            <ac:spMk id="93" creationId="{73B33BE1-BC36-451F-B1D8-C0128B13C259}"/>
          </ac:spMkLst>
        </pc:spChg>
        <pc:spChg chg="add mod">
          <ac:chgData name="Jonathan Loo" userId="d2d72d48b56f45d8" providerId="LiveId" clId="{B816A1F6-97B7-4ACD-A812-B0A1120B03B6}" dt="2020-11-24T11:37:07.727" v="33750" actId="1076"/>
          <ac:spMkLst>
            <pc:docMk/>
            <pc:sldMk cId="1224856480" sldId="559"/>
            <ac:spMk id="94" creationId="{6163D837-E885-4C30-90A2-38141467976F}"/>
          </ac:spMkLst>
        </pc:spChg>
        <pc:spChg chg="add mod">
          <ac:chgData name="Jonathan Loo" userId="d2d72d48b56f45d8" providerId="LiveId" clId="{B816A1F6-97B7-4ACD-A812-B0A1120B03B6}" dt="2020-11-24T11:37:07.727" v="33750" actId="1076"/>
          <ac:spMkLst>
            <pc:docMk/>
            <pc:sldMk cId="1224856480" sldId="559"/>
            <ac:spMk id="95" creationId="{1E063221-3844-42A6-A893-32B64CBA5C24}"/>
          </ac:spMkLst>
        </pc:spChg>
        <pc:spChg chg="add mod">
          <ac:chgData name="Jonathan Loo" userId="d2d72d48b56f45d8" providerId="LiveId" clId="{B816A1F6-97B7-4ACD-A812-B0A1120B03B6}" dt="2020-11-24T11:37:07.727" v="33750" actId="1076"/>
          <ac:spMkLst>
            <pc:docMk/>
            <pc:sldMk cId="1224856480" sldId="559"/>
            <ac:spMk id="98" creationId="{32544C4E-4C8F-410E-BF41-AE775F5E4609}"/>
          </ac:spMkLst>
        </pc:spChg>
        <pc:spChg chg="add del mod">
          <ac:chgData name="Jonathan Loo" userId="d2d72d48b56f45d8" providerId="LiveId" clId="{B816A1F6-97B7-4ACD-A812-B0A1120B03B6}" dt="2020-11-24T11:37:26.228" v="33758" actId="478"/>
          <ac:spMkLst>
            <pc:docMk/>
            <pc:sldMk cId="1224856480" sldId="559"/>
            <ac:spMk id="101" creationId="{B4A757C2-B39E-4E3C-B066-5C183B03A4FF}"/>
          </ac:spMkLst>
        </pc:spChg>
        <pc:spChg chg="add mod">
          <ac:chgData name="Jonathan Loo" userId="d2d72d48b56f45d8" providerId="LiveId" clId="{B816A1F6-97B7-4ACD-A812-B0A1120B03B6}" dt="2020-11-24T11:39:01.655" v="33841" actId="1076"/>
          <ac:spMkLst>
            <pc:docMk/>
            <pc:sldMk cId="1224856480" sldId="559"/>
            <ac:spMk id="109" creationId="{9A9F356A-0FCC-49CD-A296-0629D346DCAD}"/>
          </ac:spMkLst>
        </pc:spChg>
        <pc:spChg chg="add mod">
          <ac:chgData name="Jonathan Loo" userId="d2d72d48b56f45d8" providerId="LiveId" clId="{B816A1F6-97B7-4ACD-A812-B0A1120B03B6}" dt="2020-11-24T11:39:31.703" v="33843" actId="1076"/>
          <ac:spMkLst>
            <pc:docMk/>
            <pc:sldMk cId="1224856480" sldId="559"/>
            <ac:spMk id="129" creationId="{77B0ED1E-FE44-4FFF-8271-1877165CB450}"/>
          </ac:spMkLst>
        </pc:spChg>
        <pc:spChg chg="add mod">
          <ac:chgData name="Jonathan Loo" userId="d2d72d48b56f45d8" providerId="LiveId" clId="{B816A1F6-97B7-4ACD-A812-B0A1120B03B6}" dt="2020-11-24T11:39:31.703" v="33843" actId="1076"/>
          <ac:spMkLst>
            <pc:docMk/>
            <pc:sldMk cId="1224856480" sldId="559"/>
            <ac:spMk id="130" creationId="{41364E85-093F-45F8-A77D-A17862ED1DB4}"/>
          </ac:spMkLst>
        </pc:spChg>
        <pc:spChg chg="add mod">
          <ac:chgData name="Jonathan Loo" userId="d2d72d48b56f45d8" providerId="LiveId" clId="{B816A1F6-97B7-4ACD-A812-B0A1120B03B6}" dt="2020-11-24T11:39:31.703" v="33843" actId="1076"/>
          <ac:spMkLst>
            <pc:docMk/>
            <pc:sldMk cId="1224856480" sldId="559"/>
            <ac:spMk id="132" creationId="{1ED281C1-7685-464D-A758-7D883A1FAAC0}"/>
          </ac:spMkLst>
        </pc:spChg>
        <pc:spChg chg="add mod">
          <ac:chgData name="Jonathan Loo" userId="d2d72d48b56f45d8" providerId="LiveId" clId="{B816A1F6-97B7-4ACD-A812-B0A1120B03B6}" dt="2020-11-24T11:41:58.355" v="33906" actId="1076"/>
          <ac:spMkLst>
            <pc:docMk/>
            <pc:sldMk cId="1224856480" sldId="559"/>
            <ac:spMk id="142" creationId="{6529BB05-1AFC-4B6B-8FC8-87877AE6F7E4}"/>
          </ac:spMkLst>
        </pc:spChg>
        <pc:spChg chg="add mod">
          <ac:chgData name="Jonathan Loo" userId="d2d72d48b56f45d8" providerId="LiveId" clId="{B816A1F6-97B7-4ACD-A812-B0A1120B03B6}" dt="2020-11-24T12:25:12.359" v="36070" actId="1076"/>
          <ac:spMkLst>
            <pc:docMk/>
            <pc:sldMk cId="1224856480" sldId="559"/>
            <ac:spMk id="143" creationId="{CFD79C81-DC56-4AEC-9B0A-9FDC26AAD0A9}"/>
          </ac:spMkLst>
        </pc:spChg>
        <pc:picChg chg="add del mod">
          <ac:chgData name="Jonathan Loo" userId="d2d72d48b56f45d8" providerId="LiveId" clId="{B816A1F6-97B7-4ACD-A812-B0A1120B03B6}" dt="2020-11-24T11:33:08.239" v="33627" actId="478"/>
          <ac:picMkLst>
            <pc:docMk/>
            <pc:sldMk cId="1224856480" sldId="559"/>
            <ac:picMk id="11" creationId="{921E0160-6DC8-4735-9CA4-CBC6938E0847}"/>
          </ac:picMkLst>
        </pc:picChg>
        <pc:picChg chg="add del mod">
          <ac:chgData name="Jonathan Loo" userId="d2d72d48b56f45d8" providerId="LiveId" clId="{B816A1F6-97B7-4ACD-A812-B0A1120B03B6}" dt="2020-11-24T11:33:20.220" v="33652" actId="478"/>
          <ac:picMkLst>
            <pc:docMk/>
            <pc:sldMk cId="1224856480" sldId="559"/>
            <ac:picMk id="12" creationId="{5640DB20-3746-43E3-AB88-35FF8C6422D8}"/>
          </ac:picMkLst>
        </pc:picChg>
        <pc:picChg chg="add del mod">
          <ac:chgData name="Jonathan Loo" userId="d2d72d48b56f45d8" providerId="LiveId" clId="{B816A1F6-97B7-4ACD-A812-B0A1120B03B6}" dt="2020-11-24T11:32:57.944" v="33602" actId="478"/>
          <ac:picMkLst>
            <pc:docMk/>
            <pc:sldMk cId="1224856480" sldId="559"/>
            <ac:picMk id="14" creationId="{80E92708-DE7F-42C0-9613-439E480F097B}"/>
          </ac:picMkLst>
        </pc:picChg>
        <pc:picChg chg="add del mod">
          <ac:chgData name="Jonathan Loo" userId="d2d72d48b56f45d8" providerId="LiveId" clId="{B816A1F6-97B7-4ACD-A812-B0A1120B03B6}" dt="2020-11-24T11:32:56.725" v="33600" actId="478"/>
          <ac:picMkLst>
            <pc:docMk/>
            <pc:sldMk cId="1224856480" sldId="559"/>
            <ac:picMk id="15" creationId="{1F3C0F5B-BAAF-4FA2-BB8F-E3A73FA38EC2}"/>
          </ac:picMkLst>
        </pc:picChg>
        <pc:picChg chg="add del mod">
          <ac:chgData name="Jonathan Loo" userId="d2d72d48b56f45d8" providerId="LiveId" clId="{B816A1F6-97B7-4ACD-A812-B0A1120B03B6}" dt="2020-11-24T11:33:26.649" v="33671" actId="478"/>
          <ac:picMkLst>
            <pc:docMk/>
            <pc:sldMk cId="1224856480" sldId="559"/>
            <ac:picMk id="20" creationId="{541CB9F0-4D8E-4032-93D4-1FAA49332BDB}"/>
          </ac:picMkLst>
        </pc:picChg>
        <pc:picChg chg="add del mod">
          <ac:chgData name="Jonathan Loo" userId="d2d72d48b56f45d8" providerId="LiveId" clId="{B816A1F6-97B7-4ACD-A812-B0A1120B03B6}" dt="2020-11-24T11:33:53.949" v="33703" actId="478"/>
          <ac:picMkLst>
            <pc:docMk/>
            <pc:sldMk cId="1224856480" sldId="559"/>
            <ac:picMk id="23" creationId="{5A7AC23E-F8AB-4E56-A16D-46F698FD27AD}"/>
          </ac:picMkLst>
        </pc:picChg>
        <pc:picChg chg="add del mod">
          <ac:chgData name="Jonathan Loo" userId="d2d72d48b56f45d8" providerId="LiveId" clId="{B816A1F6-97B7-4ACD-A812-B0A1120B03B6}" dt="2020-11-24T11:33:35.759" v="33685" actId="478"/>
          <ac:picMkLst>
            <pc:docMk/>
            <pc:sldMk cId="1224856480" sldId="559"/>
            <ac:picMk id="25" creationId="{ABE33E13-7051-4BC2-B124-A299D75995ED}"/>
          </ac:picMkLst>
        </pc:picChg>
        <pc:picChg chg="add del mod">
          <ac:chgData name="Jonathan Loo" userId="d2d72d48b56f45d8" providerId="LiveId" clId="{B816A1F6-97B7-4ACD-A812-B0A1120B03B6}" dt="2020-11-24T11:32:57.188" v="33601" actId="478"/>
          <ac:picMkLst>
            <pc:docMk/>
            <pc:sldMk cId="1224856480" sldId="559"/>
            <ac:picMk id="26" creationId="{ED5C4263-C9B9-4A0E-8BF0-7AB2DD201647}"/>
          </ac:picMkLst>
        </pc:picChg>
        <pc:picChg chg="mod ord">
          <ac:chgData name="Jonathan Loo" userId="d2d72d48b56f45d8" providerId="LiveId" clId="{B816A1F6-97B7-4ACD-A812-B0A1120B03B6}" dt="2020-11-24T11:36:17.496" v="33738" actId="1076"/>
          <ac:picMkLst>
            <pc:docMk/>
            <pc:sldMk cId="1224856480" sldId="559"/>
            <ac:picMk id="28" creationId="{55F4540B-0195-4EB4-A10C-42D8EADB2756}"/>
          </ac:picMkLst>
        </pc:picChg>
        <pc:picChg chg="mod ord">
          <ac:chgData name="Jonathan Loo" userId="d2d72d48b56f45d8" providerId="LiveId" clId="{B816A1F6-97B7-4ACD-A812-B0A1120B03B6}" dt="2020-11-24T11:36:17.496" v="33738" actId="1076"/>
          <ac:picMkLst>
            <pc:docMk/>
            <pc:sldMk cId="1224856480" sldId="559"/>
            <ac:picMk id="30" creationId="{0F4A612B-DF63-46F4-82AE-984F4A61D101}"/>
          </ac:picMkLst>
        </pc:picChg>
        <pc:picChg chg="mod ord">
          <ac:chgData name="Jonathan Loo" userId="d2d72d48b56f45d8" providerId="LiveId" clId="{B816A1F6-97B7-4ACD-A812-B0A1120B03B6}" dt="2020-11-24T11:36:17.496" v="33738" actId="1076"/>
          <ac:picMkLst>
            <pc:docMk/>
            <pc:sldMk cId="1224856480" sldId="559"/>
            <ac:picMk id="32" creationId="{068CDDA0-B2E9-448E-8749-FE57DA7806A1}"/>
          </ac:picMkLst>
        </pc:picChg>
        <pc:picChg chg="mod ord">
          <ac:chgData name="Jonathan Loo" userId="d2d72d48b56f45d8" providerId="LiveId" clId="{B816A1F6-97B7-4ACD-A812-B0A1120B03B6}" dt="2020-11-24T11:36:17.496" v="33738" actId="1076"/>
          <ac:picMkLst>
            <pc:docMk/>
            <pc:sldMk cId="1224856480" sldId="559"/>
            <ac:picMk id="34" creationId="{CE9FA5AC-EFD8-413B-AE3D-547F71BC9949}"/>
          </ac:picMkLst>
        </pc:picChg>
        <pc:picChg chg="add del mod">
          <ac:chgData name="Jonathan Loo" userId="d2d72d48b56f45d8" providerId="LiveId" clId="{B816A1F6-97B7-4ACD-A812-B0A1120B03B6}" dt="2020-11-24T11:34:04.548" v="33706"/>
          <ac:picMkLst>
            <pc:docMk/>
            <pc:sldMk cId="1224856480" sldId="559"/>
            <ac:picMk id="36" creationId="{9DCF9FE4-4F7E-4A87-8A18-76274891DC70}"/>
          </ac:picMkLst>
        </pc:picChg>
        <pc:picChg chg="add del mod">
          <ac:chgData name="Jonathan Loo" userId="d2d72d48b56f45d8" providerId="LiveId" clId="{B816A1F6-97B7-4ACD-A812-B0A1120B03B6}" dt="2020-11-24T11:34:04.548" v="33706"/>
          <ac:picMkLst>
            <pc:docMk/>
            <pc:sldMk cId="1224856480" sldId="559"/>
            <ac:picMk id="37" creationId="{B5A6F3DC-B9A1-4A94-86B2-0E9C289A9EE3}"/>
          </ac:picMkLst>
        </pc:picChg>
        <pc:picChg chg="add del mod">
          <ac:chgData name="Jonathan Loo" userId="d2d72d48b56f45d8" providerId="LiveId" clId="{B816A1F6-97B7-4ACD-A812-B0A1120B03B6}" dt="2020-11-24T11:35:21.400" v="33736" actId="478"/>
          <ac:picMkLst>
            <pc:docMk/>
            <pc:sldMk cId="1224856480" sldId="559"/>
            <ac:picMk id="38" creationId="{8F6FE5A9-D83A-450A-8730-F49A49A30BF6}"/>
          </ac:picMkLst>
        </pc:picChg>
        <pc:picChg chg="add del mod">
          <ac:chgData name="Jonathan Loo" userId="d2d72d48b56f45d8" providerId="LiveId" clId="{B816A1F6-97B7-4ACD-A812-B0A1120B03B6}" dt="2020-11-24T11:35:21.400" v="33736" actId="478"/>
          <ac:picMkLst>
            <pc:docMk/>
            <pc:sldMk cId="1224856480" sldId="559"/>
            <ac:picMk id="39" creationId="{368D4537-7DEF-4D19-A365-028326D404BD}"/>
          </ac:picMkLst>
        </pc:picChg>
        <pc:picChg chg="add del mod">
          <ac:chgData name="Jonathan Loo" userId="d2d72d48b56f45d8" providerId="LiveId" clId="{B816A1F6-97B7-4ACD-A812-B0A1120B03B6}" dt="2020-11-24T11:35:21.400" v="33736" actId="478"/>
          <ac:picMkLst>
            <pc:docMk/>
            <pc:sldMk cId="1224856480" sldId="559"/>
            <ac:picMk id="40" creationId="{9E9341B9-D08A-498F-B213-FBE3B07A57C9}"/>
          </ac:picMkLst>
        </pc:picChg>
        <pc:picChg chg="add del mod">
          <ac:chgData name="Jonathan Loo" userId="d2d72d48b56f45d8" providerId="LiveId" clId="{B816A1F6-97B7-4ACD-A812-B0A1120B03B6}" dt="2020-11-24T11:34:59.822" v="33733" actId="478"/>
          <ac:picMkLst>
            <pc:docMk/>
            <pc:sldMk cId="1224856480" sldId="559"/>
            <ac:picMk id="49" creationId="{66146205-9290-4882-A536-3AF2F131F56E}"/>
          </ac:picMkLst>
        </pc:picChg>
        <pc:picChg chg="add del mod">
          <ac:chgData name="Jonathan Loo" userId="d2d72d48b56f45d8" providerId="LiveId" clId="{B816A1F6-97B7-4ACD-A812-B0A1120B03B6}" dt="2020-11-24T11:34:58.209" v="33731" actId="478"/>
          <ac:picMkLst>
            <pc:docMk/>
            <pc:sldMk cId="1224856480" sldId="559"/>
            <ac:picMk id="50" creationId="{9382A097-50A7-4518-9A7D-C8BFC192C896}"/>
          </ac:picMkLst>
        </pc:picChg>
        <pc:picChg chg="add del mod">
          <ac:chgData name="Jonathan Loo" userId="d2d72d48b56f45d8" providerId="LiveId" clId="{B816A1F6-97B7-4ACD-A812-B0A1120B03B6}" dt="2020-11-24T11:34:58.751" v="33732" actId="478"/>
          <ac:picMkLst>
            <pc:docMk/>
            <pc:sldMk cId="1224856480" sldId="559"/>
            <ac:picMk id="51" creationId="{B70E5DB9-99B3-4ABB-8F18-D9B8A891277C}"/>
          </ac:picMkLst>
        </pc:picChg>
        <pc:picChg chg="add del mod">
          <ac:chgData name="Jonathan Loo" userId="d2d72d48b56f45d8" providerId="LiveId" clId="{B816A1F6-97B7-4ACD-A812-B0A1120B03B6}" dt="2020-11-24T11:36:41.509" v="33741" actId="478"/>
          <ac:picMkLst>
            <pc:docMk/>
            <pc:sldMk cId="1224856480" sldId="559"/>
            <ac:picMk id="66" creationId="{CD291A2A-4961-47C4-8350-3D44689AC75A}"/>
          </ac:picMkLst>
        </pc:picChg>
        <pc:picChg chg="add del mod">
          <ac:chgData name="Jonathan Loo" userId="d2d72d48b56f45d8" providerId="LiveId" clId="{B816A1F6-97B7-4ACD-A812-B0A1120B03B6}" dt="2020-11-24T11:36:41.509" v="33741" actId="478"/>
          <ac:picMkLst>
            <pc:docMk/>
            <pc:sldMk cId="1224856480" sldId="559"/>
            <ac:picMk id="67" creationId="{E6440779-BE4B-4572-B6FE-48D2192B3C2B}"/>
          </ac:picMkLst>
        </pc:picChg>
        <pc:picChg chg="add del mod">
          <ac:chgData name="Jonathan Loo" userId="d2d72d48b56f45d8" providerId="LiveId" clId="{B816A1F6-97B7-4ACD-A812-B0A1120B03B6}" dt="2020-11-24T11:37:00.859" v="33748" actId="478"/>
          <ac:picMkLst>
            <pc:docMk/>
            <pc:sldMk cId="1224856480" sldId="559"/>
            <ac:picMk id="68" creationId="{21EB24A3-408F-4CF3-81E3-529369E247F7}"/>
          </ac:picMkLst>
        </pc:picChg>
        <pc:picChg chg="add del mod">
          <ac:chgData name="Jonathan Loo" userId="d2d72d48b56f45d8" providerId="LiveId" clId="{B816A1F6-97B7-4ACD-A812-B0A1120B03B6}" dt="2020-11-24T11:37:00.859" v="33748" actId="478"/>
          <ac:picMkLst>
            <pc:docMk/>
            <pc:sldMk cId="1224856480" sldId="559"/>
            <ac:picMk id="69" creationId="{020D4CA3-9B28-4B6F-843F-208C24D01FE5}"/>
          </ac:picMkLst>
        </pc:picChg>
        <pc:picChg chg="add del mod">
          <ac:chgData name="Jonathan Loo" userId="d2d72d48b56f45d8" providerId="LiveId" clId="{B816A1F6-97B7-4ACD-A812-B0A1120B03B6}" dt="2020-11-24T11:36:48.207" v="33745" actId="478"/>
          <ac:picMkLst>
            <pc:docMk/>
            <pc:sldMk cId="1224856480" sldId="559"/>
            <ac:picMk id="70" creationId="{05F3D83E-E5AA-4502-B060-5E732B04B262}"/>
          </ac:picMkLst>
        </pc:picChg>
        <pc:picChg chg="add del mod">
          <ac:chgData name="Jonathan Loo" userId="d2d72d48b56f45d8" providerId="LiveId" clId="{B816A1F6-97B7-4ACD-A812-B0A1120B03B6}" dt="2020-11-24T11:36:41.509" v="33741" actId="478"/>
          <ac:picMkLst>
            <pc:docMk/>
            <pc:sldMk cId="1224856480" sldId="559"/>
            <ac:picMk id="75" creationId="{980DD366-0E40-48CB-A0A4-69899A51CF46}"/>
          </ac:picMkLst>
        </pc:picChg>
        <pc:picChg chg="add del mod">
          <ac:chgData name="Jonathan Loo" userId="d2d72d48b56f45d8" providerId="LiveId" clId="{B816A1F6-97B7-4ACD-A812-B0A1120B03B6}" dt="2020-11-24T11:36:41.509" v="33741" actId="478"/>
          <ac:picMkLst>
            <pc:docMk/>
            <pc:sldMk cId="1224856480" sldId="559"/>
            <ac:picMk id="76" creationId="{1FC55394-B0B1-4FA8-AA5F-80C7ED125EF3}"/>
          </ac:picMkLst>
        </pc:picChg>
        <pc:picChg chg="add del mod">
          <ac:chgData name="Jonathan Loo" userId="d2d72d48b56f45d8" providerId="LiveId" clId="{B816A1F6-97B7-4ACD-A812-B0A1120B03B6}" dt="2020-11-24T11:37:00.859" v="33748" actId="478"/>
          <ac:picMkLst>
            <pc:docMk/>
            <pc:sldMk cId="1224856480" sldId="559"/>
            <ac:picMk id="82" creationId="{B8BC0141-1BAB-439D-9B07-7C44054E62FA}"/>
          </ac:picMkLst>
        </pc:picChg>
        <pc:picChg chg="add del mod">
          <ac:chgData name="Jonathan Loo" userId="d2d72d48b56f45d8" providerId="LiveId" clId="{B816A1F6-97B7-4ACD-A812-B0A1120B03B6}" dt="2020-11-24T11:37:00.859" v="33748" actId="478"/>
          <ac:picMkLst>
            <pc:docMk/>
            <pc:sldMk cId="1224856480" sldId="559"/>
            <ac:picMk id="83" creationId="{A520CE10-DB7B-46B2-BD72-AA1420365D2B}"/>
          </ac:picMkLst>
        </pc:picChg>
        <pc:picChg chg="add del mod">
          <ac:chgData name="Jonathan Loo" userId="d2d72d48b56f45d8" providerId="LiveId" clId="{B816A1F6-97B7-4ACD-A812-B0A1120B03B6}" dt="2020-11-24T11:37:00.859" v="33748" actId="478"/>
          <ac:picMkLst>
            <pc:docMk/>
            <pc:sldMk cId="1224856480" sldId="559"/>
            <ac:picMk id="85" creationId="{71F2A401-EEEC-463F-8D27-9828269261F8}"/>
          </ac:picMkLst>
        </pc:picChg>
        <pc:picChg chg="add del mod">
          <ac:chgData name="Jonathan Loo" userId="d2d72d48b56f45d8" providerId="LiveId" clId="{B816A1F6-97B7-4ACD-A812-B0A1120B03B6}" dt="2020-11-24T11:37:00.859" v="33748" actId="478"/>
          <ac:picMkLst>
            <pc:docMk/>
            <pc:sldMk cId="1224856480" sldId="559"/>
            <ac:picMk id="87" creationId="{9A43559B-1509-420F-8956-767F31DB170F}"/>
          </ac:picMkLst>
        </pc:picChg>
        <pc:picChg chg="add del mod">
          <ac:chgData name="Jonathan Loo" userId="d2d72d48b56f45d8" providerId="LiveId" clId="{B816A1F6-97B7-4ACD-A812-B0A1120B03B6}" dt="2020-11-24T11:37:00.859" v="33748" actId="478"/>
          <ac:picMkLst>
            <pc:docMk/>
            <pc:sldMk cId="1224856480" sldId="559"/>
            <ac:picMk id="90" creationId="{8FE6ED3F-5F2B-4942-9878-CBBF23F2AED0}"/>
          </ac:picMkLst>
        </pc:picChg>
        <pc:picChg chg="add del mod">
          <ac:chgData name="Jonathan Loo" userId="d2d72d48b56f45d8" providerId="LiveId" clId="{B816A1F6-97B7-4ACD-A812-B0A1120B03B6}" dt="2020-11-24T11:37:29.787" v="33761" actId="478"/>
          <ac:picMkLst>
            <pc:docMk/>
            <pc:sldMk cId="1224856480" sldId="559"/>
            <ac:picMk id="96" creationId="{A08FCCE2-5292-4635-BD59-2FFAB7F5D659}"/>
          </ac:picMkLst>
        </pc:picChg>
        <pc:picChg chg="add del mod">
          <ac:chgData name="Jonathan Loo" userId="d2d72d48b56f45d8" providerId="LiveId" clId="{B816A1F6-97B7-4ACD-A812-B0A1120B03B6}" dt="2020-11-24T11:37:28.868" v="33760" actId="478"/>
          <ac:picMkLst>
            <pc:docMk/>
            <pc:sldMk cId="1224856480" sldId="559"/>
            <ac:picMk id="97" creationId="{97D56338-8970-45ED-98D4-9F364612F36D}"/>
          </ac:picMkLst>
        </pc:picChg>
        <pc:picChg chg="add del mod">
          <ac:chgData name="Jonathan Loo" userId="d2d72d48b56f45d8" providerId="LiveId" clId="{B816A1F6-97B7-4ACD-A812-B0A1120B03B6}" dt="2020-11-24T11:41:05.941" v="33885" actId="478"/>
          <ac:picMkLst>
            <pc:docMk/>
            <pc:sldMk cId="1224856480" sldId="559"/>
            <ac:picMk id="99" creationId="{F6F3DAC5-9E18-47F9-A1C6-4E6FA2639C33}"/>
          </ac:picMkLst>
        </pc:picChg>
        <pc:picChg chg="add del mod">
          <ac:chgData name="Jonathan Loo" userId="d2d72d48b56f45d8" providerId="LiveId" clId="{B816A1F6-97B7-4ACD-A812-B0A1120B03B6}" dt="2020-11-24T11:41:05.150" v="33884" actId="478"/>
          <ac:picMkLst>
            <pc:docMk/>
            <pc:sldMk cId="1224856480" sldId="559"/>
            <ac:picMk id="100" creationId="{8C1CCE90-5178-4A1A-93EF-16F99126D81F}"/>
          </ac:picMkLst>
        </pc:picChg>
        <pc:picChg chg="add del mod">
          <ac:chgData name="Jonathan Loo" userId="d2d72d48b56f45d8" providerId="LiveId" clId="{B816A1F6-97B7-4ACD-A812-B0A1120B03B6}" dt="2020-11-24T11:37:27.905" v="33759" actId="478"/>
          <ac:picMkLst>
            <pc:docMk/>
            <pc:sldMk cId="1224856480" sldId="559"/>
            <ac:picMk id="105" creationId="{D02C0620-3723-4B35-A5DE-666531DA488D}"/>
          </ac:picMkLst>
        </pc:picChg>
        <pc:picChg chg="add del mod">
          <ac:chgData name="Jonathan Loo" userId="d2d72d48b56f45d8" providerId="LiveId" clId="{B816A1F6-97B7-4ACD-A812-B0A1120B03B6}" dt="2020-11-24T11:37:10.087" v="33751" actId="478"/>
          <ac:picMkLst>
            <pc:docMk/>
            <pc:sldMk cId="1224856480" sldId="559"/>
            <ac:picMk id="108" creationId="{9E8FB98B-C6AB-4005-8138-8EBCFE27F03D}"/>
          </ac:picMkLst>
        </pc:picChg>
        <pc:picChg chg="add del mod">
          <ac:chgData name="Jonathan Loo" userId="d2d72d48b56f45d8" providerId="LiveId" clId="{B816A1F6-97B7-4ACD-A812-B0A1120B03B6}" dt="2020-11-24T11:38:43.296" v="33826" actId="478"/>
          <ac:picMkLst>
            <pc:docMk/>
            <pc:sldMk cId="1224856480" sldId="559"/>
            <ac:picMk id="110" creationId="{735320A0-929A-4509-AD03-726AC9AC7589}"/>
          </ac:picMkLst>
        </pc:picChg>
        <pc:picChg chg="add del mod">
          <ac:chgData name="Jonathan Loo" userId="d2d72d48b56f45d8" providerId="LiveId" clId="{B816A1F6-97B7-4ACD-A812-B0A1120B03B6}" dt="2020-11-24T11:41:04.377" v="33883" actId="478"/>
          <ac:picMkLst>
            <pc:docMk/>
            <pc:sldMk cId="1224856480" sldId="559"/>
            <ac:picMk id="111" creationId="{1F1672D8-EBEE-4DBE-8486-ED40440E6EF8}"/>
          </ac:picMkLst>
        </pc:picChg>
        <pc:picChg chg="add mod">
          <ac:chgData name="Jonathan Loo" userId="d2d72d48b56f45d8" providerId="LiveId" clId="{B816A1F6-97B7-4ACD-A812-B0A1120B03B6}" dt="2020-11-24T11:38:14.412" v="33784" actId="1036"/>
          <ac:picMkLst>
            <pc:docMk/>
            <pc:sldMk cId="1224856480" sldId="559"/>
            <ac:picMk id="112" creationId="{9B873662-7615-4F2F-99F8-1F7DE0FC729C}"/>
          </ac:picMkLst>
        </pc:picChg>
        <pc:picChg chg="add mod">
          <ac:chgData name="Jonathan Loo" userId="d2d72d48b56f45d8" providerId="LiveId" clId="{B816A1F6-97B7-4ACD-A812-B0A1120B03B6}" dt="2020-11-24T11:38:17.044" v="33789" actId="1035"/>
          <ac:picMkLst>
            <pc:docMk/>
            <pc:sldMk cId="1224856480" sldId="559"/>
            <ac:picMk id="113" creationId="{515E8048-4187-448D-B13C-E077257AE6C2}"/>
          </ac:picMkLst>
        </pc:picChg>
        <pc:picChg chg="add mod">
          <ac:chgData name="Jonathan Loo" userId="d2d72d48b56f45d8" providerId="LiveId" clId="{B816A1F6-97B7-4ACD-A812-B0A1120B03B6}" dt="2020-11-24T11:38:23.948" v="33804" actId="1035"/>
          <ac:picMkLst>
            <pc:docMk/>
            <pc:sldMk cId="1224856480" sldId="559"/>
            <ac:picMk id="114" creationId="{88D5988C-3486-42DC-84DA-9AB699B1DCC2}"/>
          </ac:picMkLst>
        </pc:picChg>
        <pc:picChg chg="add mod">
          <ac:chgData name="Jonathan Loo" userId="d2d72d48b56f45d8" providerId="LiveId" clId="{B816A1F6-97B7-4ACD-A812-B0A1120B03B6}" dt="2020-11-24T11:37:42.005" v="33763" actId="1076"/>
          <ac:picMkLst>
            <pc:docMk/>
            <pc:sldMk cId="1224856480" sldId="559"/>
            <ac:picMk id="115" creationId="{765E0C2B-A381-4B02-8ED9-9DA7BE79B5DA}"/>
          </ac:picMkLst>
        </pc:picChg>
        <pc:picChg chg="add mod">
          <ac:chgData name="Jonathan Loo" userId="d2d72d48b56f45d8" providerId="LiveId" clId="{B816A1F6-97B7-4ACD-A812-B0A1120B03B6}" dt="2020-11-24T11:37:42.005" v="33763" actId="1076"/>
          <ac:picMkLst>
            <pc:docMk/>
            <pc:sldMk cId="1224856480" sldId="559"/>
            <ac:picMk id="116" creationId="{65AF97AD-8F42-4895-BD4F-1B5B2BC20905}"/>
          </ac:picMkLst>
        </pc:picChg>
        <pc:picChg chg="add mod">
          <ac:chgData name="Jonathan Loo" userId="d2d72d48b56f45d8" providerId="LiveId" clId="{B816A1F6-97B7-4ACD-A812-B0A1120B03B6}" dt="2020-11-24T11:37:42.005" v="33763" actId="1076"/>
          <ac:picMkLst>
            <pc:docMk/>
            <pc:sldMk cId="1224856480" sldId="559"/>
            <ac:picMk id="117" creationId="{9791CB36-47A5-42C4-97CD-B1B6FA09C475}"/>
          </ac:picMkLst>
        </pc:picChg>
        <pc:picChg chg="mod ord">
          <ac:chgData name="Jonathan Loo" userId="d2d72d48b56f45d8" providerId="LiveId" clId="{B816A1F6-97B7-4ACD-A812-B0A1120B03B6}" dt="2020-11-24T11:38:54.344" v="33840" actId="1076"/>
          <ac:picMkLst>
            <pc:docMk/>
            <pc:sldMk cId="1224856480" sldId="559"/>
            <ac:picMk id="128" creationId="{B6A848A6-8487-4A67-811D-E1F79450C33D}"/>
          </ac:picMkLst>
        </pc:picChg>
        <pc:picChg chg="add del mod">
          <ac:chgData name="Jonathan Loo" userId="d2d72d48b56f45d8" providerId="LiveId" clId="{B816A1F6-97B7-4ACD-A812-B0A1120B03B6}" dt="2020-11-24T11:39:43.192" v="33856" actId="478"/>
          <ac:picMkLst>
            <pc:docMk/>
            <pc:sldMk cId="1224856480" sldId="559"/>
            <ac:picMk id="131" creationId="{93305032-169B-4E69-AF86-FDA6E608B83F}"/>
          </ac:picMkLst>
        </pc:picChg>
        <pc:picChg chg="del mod ord">
          <ac:chgData name="Jonathan Loo" userId="d2d72d48b56f45d8" providerId="LiveId" clId="{B816A1F6-97B7-4ACD-A812-B0A1120B03B6}" dt="2020-11-24T11:40:17.595" v="33876" actId="478"/>
          <ac:picMkLst>
            <pc:docMk/>
            <pc:sldMk cId="1224856480" sldId="559"/>
            <ac:picMk id="134" creationId="{D901C191-CDAA-4600-A924-07E96D025D7A}"/>
          </ac:picMkLst>
        </pc:picChg>
        <pc:picChg chg="del mod ord">
          <ac:chgData name="Jonathan Loo" userId="d2d72d48b56f45d8" providerId="LiveId" clId="{B816A1F6-97B7-4ACD-A812-B0A1120B03B6}" dt="2020-11-24T12:00:32.455" v="34885" actId="478"/>
          <ac:picMkLst>
            <pc:docMk/>
            <pc:sldMk cId="1224856480" sldId="559"/>
            <ac:picMk id="139" creationId="{2CB5ABF6-D936-4F51-BE4E-539C50E0520D}"/>
          </ac:picMkLst>
        </pc:picChg>
        <pc:picChg chg="add del mod">
          <ac:chgData name="Jonathan Loo" userId="d2d72d48b56f45d8" providerId="LiveId" clId="{B816A1F6-97B7-4ACD-A812-B0A1120B03B6}" dt="2020-11-24T11:40:42.927" v="33881" actId="478"/>
          <ac:picMkLst>
            <pc:docMk/>
            <pc:sldMk cId="1224856480" sldId="559"/>
            <ac:picMk id="140" creationId="{6CBD249A-6E1E-48C4-B179-B53C5E68E4D2}"/>
          </ac:picMkLst>
        </pc:picChg>
        <pc:picChg chg="add del mod">
          <ac:chgData name="Jonathan Loo" userId="d2d72d48b56f45d8" providerId="LiveId" clId="{B816A1F6-97B7-4ACD-A812-B0A1120B03B6}" dt="2020-11-24T11:41:42.765" v="33902" actId="478"/>
          <ac:picMkLst>
            <pc:docMk/>
            <pc:sldMk cId="1224856480" sldId="559"/>
            <ac:picMk id="144" creationId="{A123599E-2160-4BBB-8419-8353C283E0DB}"/>
          </ac:picMkLst>
        </pc:picChg>
        <pc:picChg chg="mod ord">
          <ac:chgData name="Jonathan Loo" userId="d2d72d48b56f45d8" providerId="LiveId" clId="{B816A1F6-97B7-4ACD-A812-B0A1120B03B6}" dt="2020-11-24T11:41:42.767" v="33904" actId="962"/>
          <ac:picMkLst>
            <pc:docMk/>
            <pc:sldMk cId="1224856480" sldId="559"/>
            <ac:picMk id="146" creationId="{39E92E4E-8940-4CD0-89B0-E38F9CFD860C}"/>
          </ac:picMkLst>
        </pc:picChg>
        <pc:picChg chg="add del mod">
          <ac:chgData name="Jonathan Loo" userId="d2d72d48b56f45d8" providerId="LiveId" clId="{B816A1F6-97B7-4ACD-A812-B0A1120B03B6}" dt="2020-11-24T12:21:54.822" v="35944" actId="478"/>
          <ac:picMkLst>
            <pc:docMk/>
            <pc:sldMk cId="1224856480" sldId="559"/>
            <ac:picMk id="147" creationId="{6EE5FE9E-5213-4787-A138-FB5F63029CA5}"/>
          </ac:picMkLst>
        </pc:picChg>
        <pc:picChg chg="mod ord">
          <ac:chgData name="Jonathan Loo" userId="d2d72d48b56f45d8" providerId="LiveId" clId="{B816A1F6-97B7-4ACD-A812-B0A1120B03B6}" dt="2020-11-24T12:21:57.864" v="35947" actId="1076"/>
          <ac:picMkLst>
            <pc:docMk/>
            <pc:sldMk cId="1224856480" sldId="559"/>
            <ac:picMk id="155" creationId="{54B44127-0730-4C93-B310-427631F47EBD}"/>
          </ac:picMkLst>
        </pc:picChg>
        <pc:cxnChg chg="add mod">
          <ac:chgData name="Jonathan Loo" userId="d2d72d48b56f45d8" providerId="LiveId" clId="{B816A1F6-97B7-4ACD-A812-B0A1120B03B6}" dt="2020-11-24T11:36:17.496" v="33738" actId="1076"/>
          <ac:cxnSpMkLst>
            <pc:docMk/>
            <pc:sldMk cId="1224856480" sldId="559"/>
            <ac:cxnSpMk id="17" creationId="{87411796-031B-4C53-9B5E-552321567605}"/>
          </ac:cxnSpMkLst>
        </pc:cxnChg>
        <pc:cxnChg chg="add mod">
          <ac:chgData name="Jonathan Loo" userId="d2d72d48b56f45d8" providerId="LiveId" clId="{B816A1F6-97B7-4ACD-A812-B0A1120B03B6}" dt="2020-11-24T11:36:17.496" v="33738" actId="1076"/>
          <ac:cxnSpMkLst>
            <pc:docMk/>
            <pc:sldMk cId="1224856480" sldId="559"/>
            <ac:cxnSpMk id="18" creationId="{9819880F-3BD3-410E-ABA8-CF18B2015AF7}"/>
          </ac:cxnSpMkLst>
        </pc:cxnChg>
        <pc:cxnChg chg="add mod">
          <ac:chgData name="Jonathan Loo" userId="d2d72d48b56f45d8" providerId="LiveId" clId="{B816A1F6-97B7-4ACD-A812-B0A1120B03B6}" dt="2020-11-24T11:36:17.496" v="33738" actId="1076"/>
          <ac:cxnSpMkLst>
            <pc:docMk/>
            <pc:sldMk cId="1224856480" sldId="559"/>
            <ac:cxnSpMk id="19" creationId="{AB16CDA8-BA52-4F70-BDE3-4EBC1630B2AE}"/>
          </ac:cxnSpMkLst>
        </pc:cxnChg>
        <pc:cxnChg chg="add mod">
          <ac:chgData name="Jonathan Loo" userId="d2d72d48b56f45d8" providerId="LiveId" clId="{B816A1F6-97B7-4ACD-A812-B0A1120B03B6}" dt="2020-11-24T11:36:17.496" v="33738" actId="1076"/>
          <ac:cxnSpMkLst>
            <pc:docMk/>
            <pc:sldMk cId="1224856480" sldId="559"/>
            <ac:cxnSpMk id="21" creationId="{D467C192-2EF0-48C0-9A15-6204A07D81E5}"/>
          </ac:cxnSpMkLst>
        </pc:cxnChg>
        <pc:cxnChg chg="add del mod">
          <ac:chgData name="Jonathan Loo" userId="d2d72d48b56f45d8" providerId="LiveId" clId="{B816A1F6-97B7-4ACD-A812-B0A1120B03B6}" dt="2020-11-24T11:33:54.423" v="33704" actId="478"/>
          <ac:cxnSpMkLst>
            <pc:docMk/>
            <pc:sldMk cId="1224856480" sldId="559"/>
            <ac:cxnSpMk id="22" creationId="{150BE8B0-AFFC-43CD-8319-FB02C7B1B9AB}"/>
          </ac:cxnSpMkLst>
        </pc:cxnChg>
        <pc:cxnChg chg="add del mod">
          <ac:chgData name="Jonathan Loo" userId="d2d72d48b56f45d8" providerId="LiveId" clId="{B816A1F6-97B7-4ACD-A812-B0A1120B03B6}" dt="2020-11-24T11:35:21.400" v="33736" actId="478"/>
          <ac:cxnSpMkLst>
            <pc:docMk/>
            <pc:sldMk cId="1224856480" sldId="559"/>
            <ac:cxnSpMk id="42" creationId="{0F07ECEA-ABBA-4859-80BD-BAD3FF0207CF}"/>
          </ac:cxnSpMkLst>
        </pc:cxnChg>
        <pc:cxnChg chg="add del mod">
          <ac:chgData name="Jonathan Loo" userId="d2d72d48b56f45d8" providerId="LiveId" clId="{B816A1F6-97B7-4ACD-A812-B0A1120B03B6}" dt="2020-11-24T11:35:21.400" v="33736" actId="478"/>
          <ac:cxnSpMkLst>
            <pc:docMk/>
            <pc:sldMk cId="1224856480" sldId="559"/>
            <ac:cxnSpMk id="43" creationId="{BCEB32F6-50C6-4F3B-A6D1-0464B2326D96}"/>
          </ac:cxnSpMkLst>
        </pc:cxnChg>
        <pc:cxnChg chg="add del mod">
          <ac:chgData name="Jonathan Loo" userId="d2d72d48b56f45d8" providerId="LiveId" clId="{B816A1F6-97B7-4ACD-A812-B0A1120B03B6}" dt="2020-11-24T11:35:21.400" v="33736" actId="478"/>
          <ac:cxnSpMkLst>
            <pc:docMk/>
            <pc:sldMk cId="1224856480" sldId="559"/>
            <ac:cxnSpMk id="46" creationId="{10FFA8ED-BCB4-458B-B146-008D53AB53B6}"/>
          </ac:cxnSpMkLst>
        </pc:cxnChg>
        <pc:cxnChg chg="add mod">
          <ac:chgData name="Jonathan Loo" userId="d2d72d48b56f45d8" providerId="LiveId" clId="{B816A1F6-97B7-4ACD-A812-B0A1120B03B6}" dt="2020-11-24T11:36:17.496" v="33738" actId="1076"/>
          <ac:cxnSpMkLst>
            <pc:docMk/>
            <pc:sldMk cId="1224856480" sldId="559"/>
            <ac:cxnSpMk id="52" creationId="{5904EFA4-74A0-4E35-B93C-18ED9B6C231C}"/>
          </ac:cxnSpMkLst>
        </pc:cxnChg>
        <pc:cxnChg chg="add del mod">
          <ac:chgData name="Jonathan Loo" userId="d2d72d48b56f45d8" providerId="LiveId" clId="{B816A1F6-97B7-4ACD-A812-B0A1120B03B6}" dt="2020-11-24T11:37:00.859" v="33748" actId="478"/>
          <ac:cxnSpMkLst>
            <pc:docMk/>
            <pc:sldMk cId="1224856480" sldId="559"/>
            <ac:cxnSpMk id="88" creationId="{B44B5004-B921-4D0B-A48B-374EE377B721}"/>
          </ac:cxnSpMkLst>
        </pc:cxnChg>
        <pc:cxnChg chg="add del mod">
          <ac:chgData name="Jonathan Loo" userId="d2d72d48b56f45d8" providerId="LiveId" clId="{B816A1F6-97B7-4ACD-A812-B0A1120B03B6}" dt="2020-11-24T11:37:00.859" v="33748" actId="478"/>
          <ac:cxnSpMkLst>
            <pc:docMk/>
            <pc:sldMk cId="1224856480" sldId="559"/>
            <ac:cxnSpMk id="89" creationId="{91779658-C304-4428-8267-70935F0FD033}"/>
          </ac:cxnSpMkLst>
        </pc:cxnChg>
        <pc:cxnChg chg="add mod">
          <ac:chgData name="Jonathan Loo" userId="d2d72d48b56f45d8" providerId="LiveId" clId="{B816A1F6-97B7-4ACD-A812-B0A1120B03B6}" dt="2020-11-24T11:37:07.727" v="33750" actId="1076"/>
          <ac:cxnSpMkLst>
            <pc:docMk/>
            <pc:sldMk cId="1224856480" sldId="559"/>
            <ac:cxnSpMk id="102" creationId="{8628EF49-55EE-4F4D-A90C-96216C958D24}"/>
          </ac:cxnSpMkLst>
        </pc:cxnChg>
        <pc:cxnChg chg="add mod">
          <ac:chgData name="Jonathan Loo" userId="d2d72d48b56f45d8" providerId="LiveId" clId="{B816A1F6-97B7-4ACD-A812-B0A1120B03B6}" dt="2020-11-24T11:37:07.727" v="33750" actId="1076"/>
          <ac:cxnSpMkLst>
            <pc:docMk/>
            <pc:sldMk cId="1224856480" sldId="559"/>
            <ac:cxnSpMk id="103" creationId="{5E70DD16-0908-4DFF-A574-3D87ACF31981}"/>
          </ac:cxnSpMkLst>
        </pc:cxnChg>
        <pc:cxnChg chg="add mod">
          <ac:chgData name="Jonathan Loo" userId="d2d72d48b56f45d8" providerId="LiveId" clId="{B816A1F6-97B7-4ACD-A812-B0A1120B03B6}" dt="2020-11-24T11:37:26.228" v="33758" actId="478"/>
          <ac:cxnSpMkLst>
            <pc:docMk/>
            <pc:sldMk cId="1224856480" sldId="559"/>
            <ac:cxnSpMk id="104" creationId="{83B2EF62-82C1-4AFC-AECF-DA77C4A85BB6}"/>
          </ac:cxnSpMkLst>
        </pc:cxnChg>
        <pc:cxnChg chg="add mod">
          <ac:chgData name="Jonathan Loo" userId="d2d72d48b56f45d8" providerId="LiveId" clId="{B816A1F6-97B7-4ACD-A812-B0A1120B03B6}" dt="2020-11-24T11:37:26.228" v="33758" actId="478"/>
          <ac:cxnSpMkLst>
            <pc:docMk/>
            <pc:sldMk cId="1224856480" sldId="559"/>
            <ac:cxnSpMk id="106" creationId="{2259B9AD-F97A-434F-9D85-5ECF6B77903A}"/>
          </ac:cxnSpMkLst>
        </pc:cxnChg>
        <pc:cxnChg chg="add del mod">
          <ac:chgData name="Jonathan Loo" userId="d2d72d48b56f45d8" providerId="LiveId" clId="{B816A1F6-97B7-4ACD-A812-B0A1120B03B6}" dt="2020-11-24T11:37:11.607" v="33752" actId="478"/>
          <ac:cxnSpMkLst>
            <pc:docMk/>
            <pc:sldMk cId="1224856480" sldId="559"/>
            <ac:cxnSpMk id="107" creationId="{9DA679A7-457D-48AC-8EFF-23D170EBE183}"/>
          </ac:cxnSpMkLst>
        </pc:cxnChg>
        <pc:cxnChg chg="add mod">
          <ac:chgData name="Jonathan Loo" userId="d2d72d48b56f45d8" providerId="LiveId" clId="{B816A1F6-97B7-4ACD-A812-B0A1120B03B6}" dt="2020-11-24T11:38:14.412" v="33784" actId="1036"/>
          <ac:cxnSpMkLst>
            <pc:docMk/>
            <pc:sldMk cId="1224856480" sldId="559"/>
            <ac:cxnSpMk id="118" creationId="{20F29834-F5B4-4D37-9133-E982D4FF2B94}"/>
          </ac:cxnSpMkLst>
        </pc:cxnChg>
        <pc:cxnChg chg="add mod">
          <ac:chgData name="Jonathan Loo" userId="d2d72d48b56f45d8" providerId="LiveId" clId="{B816A1F6-97B7-4ACD-A812-B0A1120B03B6}" dt="2020-11-24T11:38:17.044" v="33789" actId="1035"/>
          <ac:cxnSpMkLst>
            <pc:docMk/>
            <pc:sldMk cId="1224856480" sldId="559"/>
            <ac:cxnSpMk id="121" creationId="{B89CC142-1BF0-40C2-92C5-849A0F023699}"/>
          </ac:cxnSpMkLst>
        </pc:cxnChg>
        <pc:cxnChg chg="add mod">
          <ac:chgData name="Jonathan Loo" userId="d2d72d48b56f45d8" providerId="LiveId" clId="{B816A1F6-97B7-4ACD-A812-B0A1120B03B6}" dt="2020-11-24T11:38:23.948" v="33804" actId="1035"/>
          <ac:cxnSpMkLst>
            <pc:docMk/>
            <pc:sldMk cId="1224856480" sldId="559"/>
            <ac:cxnSpMk id="124" creationId="{E4D7767F-6F26-41DF-A25E-1C566392989F}"/>
          </ac:cxnSpMkLst>
        </pc:cxnChg>
        <pc:cxnChg chg="add mod">
          <ac:chgData name="Jonathan Loo" userId="d2d72d48b56f45d8" providerId="LiveId" clId="{B816A1F6-97B7-4ACD-A812-B0A1120B03B6}" dt="2020-11-24T11:40:10.602" v="33862" actId="14100"/>
          <ac:cxnSpMkLst>
            <pc:docMk/>
            <pc:sldMk cId="1224856480" sldId="559"/>
            <ac:cxnSpMk id="135" creationId="{BF1D7B86-093E-4AC9-899A-D7CEDAFBBB8B}"/>
          </ac:cxnSpMkLst>
        </pc:cxnChg>
        <pc:cxnChg chg="add mod">
          <ac:chgData name="Jonathan Loo" userId="d2d72d48b56f45d8" providerId="LiveId" clId="{B816A1F6-97B7-4ACD-A812-B0A1120B03B6}" dt="2020-11-24T11:40:46.663" v="33882" actId="1076"/>
          <ac:cxnSpMkLst>
            <pc:docMk/>
            <pc:sldMk cId="1224856480" sldId="559"/>
            <ac:cxnSpMk id="141" creationId="{913DF40C-4CBF-4548-BA9B-EC358332CE25}"/>
          </ac:cxnSpMkLst>
        </pc:cxnChg>
        <pc:cxnChg chg="add del mod">
          <ac:chgData name="Jonathan Loo" userId="d2d72d48b56f45d8" providerId="LiveId" clId="{B816A1F6-97B7-4ACD-A812-B0A1120B03B6}" dt="2020-11-24T12:11:10.108" v="35157" actId="478"/>
          <ac:cxnSpMkLst>
            <pc:docMk/>
            <pc:sldMk cId="1224856480" sldId="559"/>
            <ac:cxnSpMk id="148" creationId="{DFC0DAB5-F31E-437E-84CB-B21ECDB3D555}"/>
          </ac:cxnSpMkLst>
        </pc:cxnChg>
        <pc:cxnChg chg="add del mod">
          <ac:chgData name="Jonathan Loo" userId="d2d72d48b56f45d8" providerId="LiveId" clId="{B816A1F6-97B7-4ACD-A812-B0A1120B03B6}" dt="2020-11-24T12:11:10.575" v="35158" actId="478"/>
          <ac:cxnSpMkLst>
            <pc:docMk/>
            <pc:sldMk cId="1224856480" sldId="559"/>
            <ac:cxnSpMk id="150" creationId="{E2936F0E-56AC-497E-92CB-A4A2B95CE3F2}"/>
          </ac:cxnSpMkLst>
        </pc:cxnChg>
        <pc:cxnChg chg="add mod">
          <ac:chgData name="Jonathan Loo" userId="d2d72d48b56f45d8" providerId="LiveId" clId="{B816A1F6-97B7-4ACD-A812-B0A1120B03B6}" dt="2020-11-24T12:11:21.638" v="35160" actId="1076"/>
          <ac:cxnSpMkLst>
            <pc:docMk/>
            <pc:sldMk cId="1224856480" sldId="559"/>
            <ac:cxnSpMk id="151" creationId="{E56B7F55-6CE5-4BFD-BAF0-2F94D7E31C92}"/>
          </ac:cxnSpMkLst>
        </pc:cxnChg>
        <pc:cxnChg chg="add mod">
          <ac:chgData name="Jonathan Loo" userId="d2d72d48b56f45d8" providerId="LiveId" clId="{B816A1F6-97B7-4ACD-A812-B0A1120B03B6}" dt="2020-11-24T12:11:21.638" v="35160" actId="1076"/>
          <ac:cxnSpMkLst>
            <pc:docMk/>
            <pc:sldMk cId="1224856480" sldId="559"/>
            <ac:cxnSpMk id="152" creationId="{766BF1BA-13E4-4EC5-9732-554C1380BE2C}"/>
          </ac:cxnSpMkLst>
        </pc:cxnChg>
        <pc:cxnChg chg="add mod">
          <ac:chgData name="Jonathan Loo" userId="d2d72d48b56f45d8" providerId="LiveId" clId="{B816A1F6-97B7-4ACD-A812-B0A1120B03B6}" dt="2020-11-24T12:11:21.638" v="35160" actId="1076"/>
          <ac:cxnSpMkLst>
            <pc:docMk/>
            <pc:sldMk cId="1224856480" sldId="559"/>
            <ac:cxnSpMk id="153" creationId="{4E791D2B-D2A2-4DF4-960A-81A1A3CAF9B9}"/>
          </ac:cxnSpMkLst>
        </pc:cxnChg>
      </pc:sldChg>
      <pc:sldChg chg="add del">
        <pc:chgData name="Jonathan Loo" userId="d2d72d48b56f45d8" providerId="LiveId" clId="{B816A1F6-97B7-4ACD-A812-B0A1120B03B6}" dt="2020-11-24T11:43:24.706" v="33908" actId="47"/>
        <pc:sldMkLst>
          <pc:docMk/>
          <pc:sldMk cId="263026288" sldId="560"/>
        </pc:sldMkLst>
      </pc:sldChg>
      <pc:sldChg chg="addSp delSp modSp add mod">
        <pc:chgData name="Jonathan Loo" userId="d2d72d48b56f45d8" providerId="LiveId" clId="{B816A1F6-97B7-4ACD-A812-B0A1120B03B6}" dt="2020-11-24T14:25:52.682" v="38582" actId="1076"/>
        <pc:sldMkLst>
          <pc:docMk/>
          <pc:sldMk cId="1058359963" sldId="560"/>
        </pc:sldMkLst>
        <pc:spChg chg="mod">
          <ac:chgData name="Jonathan Loo" userId="d2d72d48b56f45d8" providerId="LiveId" clId="{B816A1F6-97B7-4ACD-A812-B0A1120B03B6}" dt="2020-11-24T12:26:42.973" v="36078" actId="6549"/>
          <ac:spMkLst>
            <pc:docMk/>
            <pc:sldMk cId="1058359963" sldId="560"/>
            <ac:spMk id="4" creationId="{4F653C1C-F504-4587-8674-DB30D99E38B7}"/>
          </ac:spMkLst>
        </pc:spChg>
        <pc:spChg chg="add del mod">
          <ac:chgData name="Jonathan Loo" userId="d2d72d48b56f45d8" providerId="LiveId" clId="{B816A1F6-97B7-4ACD-A812-B0A1120B03B6}" dt="2020-11-24T11:43:37.199" v="33914"/>
          <ac:spMkLst>
            <pc:docMk/>
            <pc:sldMk cId="1058359963" sldId="560"/>
            <ac:spMk id="30" creationId="{E981F0E6-5F56-466A-9BED-41DAB3BA543C}"/>
          </ac:spMkLst>
        </pc:spChg>
        <pc:spChg chg="add del mod">
          <ac:chgData name="Jonathan Loo" userId="d2d72d48b56f45d8" providerId="LiveId" clId="{B816A1F6-97B7-4ACD-A812-B0A1120B03B6}" dt="2020-11-24T11:43:37.199" v="33914"/>
          <ac:spMkLst>
            <pc:docMk/>
            <pc:sldMk cId="1058359963" sldId="560"/>
            <ac:spMk id="31" creationId="{B36C3D65-6FDF-4A1D-8014-52CFE5B5EF5A}"/>
          </ac:spMkLst>
        </pc:spChg>
        <pc:spChg chg="add del mod">
          <ac:chgData name="Jonathan Loo" userId="d2d72d48b56f45d8" providerId="LiveId" clId="{B816A1F6-97B7-4ACD-A812-B0A1120B03B6}" dt="2020-11-24T11:43:37.199" v="33914"/>
          <ac:spMkLst>
            <pc:docMk/>
            <pc:sldMk cId="1058359963" sldId="560"/>
            <ac:spMk id="32" creationId="{2094803C-9D67-41B8-8F90-122A2B9E9BA4}"/>
          </ac:spMkLst>
        </pc:spChg>
        <pc:spChg chg="add del mod">
          <ac:chgData name="Jonathan Loo" userId="d2d72d48b56f45d8" providerId="LiveId" clId="{B816A1F6-97B7-4ACD-A812-B0A1120B03B6}" dt="2020-11-24T11:43:37.199" v="33914"/>
          <ac:spMkLst>
            <pc:docMk/>
            <pc:sldMk cId="1058359963" sldId="560"/>
            <ac:spMk id="33" creationId="{A1EA700D-8FA0-4CEE-A406-66FE58F49AC7}"/>
          </ac:spMkLst>
        </pc:spChg>
        <pc:spChg chg="add del mod">
          <ac:chgData name="Jonathan Loo" userId="d2d72d48b56f45d8" providerId="LiveId" clId="{B816A1F6-97B7-4ACD-A812-B0A1120B03B6}" dt="2020-11-24T11:43:37.199" v="33914"/>
          <ac:spMkLst>
            <pc:docMk/>
            <pc:sldMk cId="1058359963" sldId="560"/>
            <ac:spMk id="34" creationId="{83E250E3-0944-4E6F-8ECD-0EF2831859F6}"/>
          </ac:spMkLst>
        </pc:spChg>
        <pc:spChg chg="add del mod">
          <ac:chgData name="Jonathan Loo" userId="d2d72d48b56f45d8" providerId="LiveId" clId="{B816A1F6-97B7-4ACD-A812-B0A1120B03B6}" dt="2020-11-24T11:43:37.199" v="33914"/>
          <ac:spMkLst>
            <pc:docMk/>
            <pc:sldMk cId="1058359963" sldId="560"/>
            <ac:spMk id="35" creationId="{C321049B-03FC-4972-A227-8204E19FE12E}"/>
          </ac:spMkLst>
        </pc:spChg>
        <pc:spChg chg="add del mod">
          <ac:chgData name="Jonathan Loo" userId="d2d72d48b56f45d8" providerId="LiveId" clId="{B816A1F6-97B7-4ACD-A812-B0A1120B03B6}" dt="2020-11-24T11:43:37.199" v="33914"/>
          <ac:spMkLst>
            <pc:docMk/>
            <pc:sldMk cId="1058359963" sldId="560"/>
            <ac:spMk id="36" creationId="{19404426-1F14-4C2C-BEA5-43536E818658}"/>
          </ac:spMkLst>
        </pc:spChg>
        <pc:spChg chg="add del mod">
          <ac:chgData name="Jonathan Loo" userId="d2d72d48b56f45d8" providerId="LiveId" clId="{B816A1F6-97B7-4ACD-A812-B0A1120B03B6}" dt="2020-11-24T11:43:37.199" v="33914"/>
          <ac:spMkLst>
            <pc:docMk/>
            <pc:sldMk cId="1058359963" sldId="560"/>
            <ac:spMk id="41" creationId="{DA2061C2-49F5-476C-A7E2-CD0ADB5A1381}"/>
          </ac:spMkLst>
        </pc:spChg>
        <pc:spChg chg="add del mod">
          <ac:chgData name="Jonathan Loo" userId="d2d72d48b56f45d8" providerId="LiveId" clId="{B816A1F6-97B7-4ACD-A812-B0A1120B03B6}" dt="2020-11-24T11:43:37.199" v="33914"/>
          <ac:spMkLst>
            <pc:docMk/>
            <pc:sldMk cId="1058359963" sldId="560"/>
            <ac:spMk id="52" creationId="{2FB58E08-59D9-4008-962B-7B2FD3C0A919}"/>
          </ac:spMkLst>
        </pc:spChg>
        <pc:spChg chg="add del mod">
          <ac:chgData name="Jonathan Loo" userId="d2d72d48b56f45d8" providerId="LiveId" clId="{B816A1F6-97B7-4ACD-A812-B0A1120B03B6}" dt="2020-11-24T11:43:37.199" v="33914"/>
          <ac:spMkLst>
            <pc:docMk/>
            <pc:sldMk cId="1058359963" sldId="560"/>
            <ac:spMk id="53" creationId="{664748C2-6A2C-4D2A-A1D2-4789D1B352C1}"/>
          </ac:spMkLst>
        </pc:spChg>
        <pc:spChg chg="add del mod">
          <ac:chgData name="Jonathan Loo" userId="d2d72d48b56f45d8" providerId="LiveId" clId="{B816A1F6-97B7-4ACD-A812-B0A1120B03B6}" dt="2020-11-24T11:43:37.199" v="33914"/>
          <ac:spMkLst>
            <pc:docMk/>
            <pc:sldMk cId="1058359963" sldId="560"/>
            <ac:spMk id="55" creationId="{CE9CA217-130F-45D8-A2DF-1E1FA577AFE0}"/>
          </ac:spMkLst>
        </pc:spChg>
        <pc:spChg chg="add del mod">
          <ac:chgData name="Jonathan Loo" userId="d2d72d48b56f45d8" providerId="LiveId" clId="{B816A1F6-97B7-4ACD-A812-B0A1120B03B6}" dt="2020-11-24T11:43:37.199" v="33914"/>
          <ac:spMkLst>
            <pc:docMk/>
            <pc:sldMk cId="1058359963" sldId="560"/>
            <ac:spMk id="58" creationId="{85635159-CF1D-4803-AFCE-36853F3326BA}"/>
          </ac:spMkLst>
        </pc:spChg>
        <pc:spChg chg="add del mod">
          <ac:chgData name="Jonathan Loo" userId="d2d72d48b56f45d8" providerId="LiveId" clId="{B816A1F6-97B7-4ACD-A812-B0A1120B03B6}" dt="2020-11-24T11:43:37.199" v="33914"/>
          <ac:spMkLst>
            <pc:docMk/>
            <pc:sldMk cId="1058359963" sldId="560"/>
            <ac:spMk id="59" creationId="{2036E653-D8F7-4225-AC63-26F24AD0FCE5}"/>
          </ac:spMkLst>
        </pc:spChg>
        <pc:spChg chg="add mod">
          <ac:chgData name="Jonathan Loo" userId="d2d72d48b56f45d8" providerId="LiveId" clId="{B816A1F6-97B7-4ACD-A812-B0A1120B03B6}" dt="2020-11-24T12:24:25.351" v="36046" actId="1037"/>
          <ac:spMkLst>
            <pc:docMk/>
            <pc:sldMk cId="1058359963" sldId="560"/>
            <ac:spMk id="61" creationId="{18B38DED-734A-46F5-AC50-0839CE2D8331}"/>
          </ac:spMkLst>
        </pc:spChg>
        <pc:spChg chg="add mod">
          <ac:chgData name="Jonathan Loo" userId="d2d72d48b56f45d8" providerId="LiveId" clId="{B816A1F6-97B7-4ACD-A812-B0A1120B03B6}" dt="2020-11-24T12:24:25.351" v="36046" actId="1037"/>
          <ac:spMkLst>
            <pc:docMk/>
            <pc:sldMk cId="1058359963" sldId="560"/>
            <ac:spMk id="62" creationId="{7AB0FB0D-99CD-4DC6-86DB-3FC7C0F3EE92}"/>
          </ac:spMkLst>
        </pc:spChg>
        <pc:spChg chg="add mod">
          <ac:chgData name="Jonathan Loo" userId="d2d72d48b56f45d8" providerId="LiveId" clId="{B816A1F6-97B7-4ACD-A812-B0A1120B03B6}" dt="2020-11-24T12:24:25.351" v="36046" actId="1037"/>
          <ac:spMkLst>
            <pc:docMk/>
            <pc:sldMk cId="1058359963" sldId="560"/>
            <ac:spMk id="63" creationId="{1ADA8DAB-C314-43BD-B8AB-A8A5AB52A4F0}"/>
          </ac:spMkLst>
        </pc:spChg>
        <pc:spChg chg="add mod">
          <ac:chgData name="Jonathan Loo" userId="d2d72d48b56f45d8" providerId="LiveId" clId="{B816A1F6-97B7-4ACD-A812-B0A1120B03B6}" dt="2020-11-24T12:24:25.351" v="36046" actId="1037"/>
          <ac:spMkLst>
            <pc:docMk/>
            <pc:sldMk cId="1058359963" sldId="560"/>
            <ac:spMk id="64" creationId="{FB29AB74-E4FF-495D-B8C7-51C9481767EB}"/>
          </ac:spMkLst>
        </pc:spChg>
        <pc:spChg chg="add mod">
          <ac:chgData name="Jonathan Loo" userId="d2d72d48b56f45d8" providerId="LiveId" clId="{B816A1F6-97B7-4ACD-A812-B0A1120B03B6}" dt="2020-11-24T12:24:25.351" v="36046" actId="1037"/>
          <ac:spMkLst>
            <pc:docMk/>
            <pc:sldMk cId="1058359963" sldId="560"/>
            <ac:spMk id="65" creationId="{50E3F35E-35F0-44F4-AB3F-F6A2B2071829}"/>
          </ac:spMkLst>
        </pc:spChg>
        <pc:spChg chg="del">
          <ac:chgData name="Jonathan Loo" userId="d2d72d48b56f45d8" providerId="LiveId" clId="{B816A1F6-97B7-4ACD-A812-B0A1120B03B6}" dt="2020-11-24T11:43:41.388" v="33918" actId="478"/>
          <ac:spMkLst>
            <pc:docMk/>
            <pc:sldMk cId="1058359963" sldId="560"/>
            <ac:spMk id="66" creationId="{990A9466-ED24-4A10-AA71-A877D9CA071C}"/>
          </ac:spMkLst>
        </pc:spChg>
        <pc:spChg chg="add mod">
          <ac:chgData name="Jonathan Loo" userId="d2d72d48b56f45d8" providerId="LiveId" clId="{B816A1F6-97B7-4ACD-A812-B0A1120B03B6}" dt="2020-11-24T12:24:41.374" v="36048" actId="1076"/>
          <ac:spMkLst>
            <pc:docMk/>
            <pc:sldMk cId="1058359963" sldId="560"/>
            <ac:spMk id="67" creationId="{0A9B6D49-F851-485A-BDEE-F171C55EA088}"/>
          </ac:spMkLst>
        </pc:spChg>
        <pc:spChg chg="add mod">
          <ac:chgData name="Jonathan Loo" userId="d2d72d48b56f45d8" providerId="LiveId" clId="{B816A1F6-97B7-4ACD-A812-B0A1120B03B6}" dt="2020-11-24T12:24:25.351" v="36046" actId="1037"/>
          <ac:spMkLst>
            <pc:docMk/>
            <pc:sldMk cId="1058359963" sldId="560"/>
            <ac:spMk id="68" creationId="{0A5F65F7-B025-4ED2-B1E8-CBF60AFEDC94}"/>
          </ac:spMkLst>
        </pc:spChg>
        <pc:spChg chg="add mod">
          <ac:chgData name="Jonathan Loo" userId="d2d72d48b56f45d8" providerId="LiveId" clId="{B816A1F6-97B7-4ACD-A812-B0A1120B03B6}" dt="2020-11-24T12:24:25.351" v="36046" actId="1037"/>
          <ac:spMkLst>
            <pc:docMk/>
            <pc:sldMk cId="1058359963" sldId="560"/>
            <ac:spMk id="75" creationId="{5143C4D1-88C1-44E2-8EA0-2C2CE06E682B}"/>
          </ac:spMkLst>
        </pc:spChg>
        <pc:spChg chg="add mod">
          <ac:chgData name="Jonathan Loo" userId="d2d72d48b56f45d8" providerId="LiveId" clId="{B816A1F6-97B7-4ACD-A812-B0A1120B03B6}" dt="2020-11-24T12:24:25.351" v="36046" actId="1037"/>
          <ac:spMkLst>
            <pc:docMk/>
            <pc:sldMk cId="1058359963" sldId="560"/>
            <ac:spMk id="87" creationId="{7A3D57A0-5C89-42B2-A3FE-3EE6287B3790}"/>
          </ac:spMkLst>
        </pc:spChg>
        <pc:spChg chg="add mod">
          <ac:chgData name="Jonathan Loo" userId="d2d72d48b56f45d8" providerId="LiveId" clId="{B816A1F6-97B7-4ACD-A812-B0A1120B03B6}" dt="2020-11-24T12:24:25.351" v="36046" actId="1037"/>
          <ac:spMkLst>
            <pc:docMk/>
            <pc:sldMk cId="1058359963" sldId="560"/>
            <ac:spMk id="88" creationId="{E0FCEEE0-112E-4559-84EF-79FB94CAEE4A}"/>
          </ac:spMkLst>
        </pc:spChg>
        <pc:spChg chg="add mod">
          <ac:chgData name="Jonathan Loo" userId="d2d72d48b56f45d8" providerId="LiveId" clId="{B816A1F6-97B7-4ACD-A812-B0A1120B03B6}" dt="2020-11-24T12:24:25.351" v="36046" actId="1037"/>
          <ac:spMkLst>
            <pc:docMk/>
            <pc:sldMk cId="1058359963" sldId="560"/>
            <ac:spMk id="90" creationId="{EC16BD67-AA19-4C60-9E8A-7B4B1F3C3626}"/>
          </ac:spMkLst>
        </pc:spChg>
        <pc:spChg chg="add mod">
          <ac:chgData name="Jonathan Loo" userId="d2d72d48b56f45d8" providerId="LiveId" clId="{B816A1F6-97B7-4ACD-A812-B0A1120B03B6}" dt="2020-11-24T12:24:25.351" v="36046" actId="1037"/>
          <ac:spMkLst>
            <pc:docMk/>
            <pc:sldMk cId="1058359963" sldId="560"/>
            <ac:spMk id="94" creationId="{BE919D9E-07F5-433E-A65A-E2367288B623}"/>
          </ac:spMkLst>
        </pc:spChg>
        <pc:spChg chg="add mod">
          <ac:chgData name="Jonathan Loo" userId="d2d72d48b56f45d8" providerId="LiveId" clId="{B816A1F6-97B7-4ACD-A812-B0A1120B03B6}" dt="2020-11-24T12:24:37.118" v="36047" actId="1076"/>
          <ac:spMkLst>
            <pc:docMk/>
            <pc:sldMk cId="1058359963" sldId="560"/>
            <ac:spMk id="95" creationId="{CF51CD26-3BA4-48A5-9174-4D25ECCC7571}"/>
          </ac:spMkLst>
        </pc:spChg>
        <pc:spChg chg="mod">
          <ac:chgData name="Jonathan Loo" userId="d2d72d48b56f45d8" providerId="LiveId" clId="{B816A1F6-97B7-4ACD-A812-B0A1120B03B6}" dt="2020-11-24T12:24:13.568" v="36045" actId="1076"/>
          <ac:spMkLst>
            <pc:docMk/>
            <pc:sldMk cId="1058359963" sldId="560"/>
            <ac:spMk id="354" creationId="{6391D96B-D84D-4A68-A225-ED7103C258F9}"/>
          </ac:spMkLst>
        </pc:spChg>
        <pc:spChg chg="add del">
          <ac:chgData name="Jonathan Loo" userId="d2d72d48b56f45d8" providerId="LiveId" clId="{B816A1F6-97B7-4ACD-A812-B0A1120B03B6}" dt="2020-11-24T11:43:41.388" v="33918" actId="478"/>
          <ac:spMkLst>
            <pc:docMk/>
            <pc:sldMk cId="1058359963" sldId="560"/>
            <ac:spMk id="365" creationId="{B61E8FA6-7D82-43CF-A552-6FB973CA8B51}"/>
          </ac:spMkLst>
        </pc:spChg>
        <pc:spChg chg="mod">
          <ac:chgData name="Jonathan Loo" userId="d2d72d48b56f45d8" providerId="LiveId" clId="{B816A1F6-97B7-4ACD-A812-B0A1120B03B6}" dt="2020-11-24T12:25:05.001" v="36068" actId="1036"/>
          <ac:spMkLst>
            <pc:docMk/>
            <pc:sldMk cId="1058359963" sldId="560"/>
            <ac:spMk id="368" creationId="{A788FA5E-F5FF-4E5B-BD54-25EA57469737}"/>
          </ac:spMkLst>
        </pc:spChg>
        <pc:spChg chg="del">
          <ac:chgData name="Jonathan Loo" userId="d2d72d48b56f45d8" providerId="LiveId" clId="{B816A1F6-97B7-4ACD-A812-B0A1120B03B6}" dt="2020-11-24T11:43:41.388" v="33918" actId="478"/>
          <ac:spMkLst>
            <pc:docMk/>
            <pc:sldMk cId="1058359963" sldId="560"/>
            <ac:spMk id="374" creationId="{11BC2926-F2E3-48CF-877C-11F08A54AA11}"/>
          </ac:spMkLst>
        </pc:spChg>
        <pc:spChg chg="del">
          <ac:chgData name="Jonathan Loo" userId="d2d72d48b56f45d8" providerId="LiveId" clId="{B816A1F6-97B7-4ACD-A812-B0A1120B03B6}" dt="2020-11-24T11:43:41.388" v="33918" actId="478"/>
          <ac:spMkLst>
            <pc:docMk/>
            <pc:sldMk cId="1058359963" sldId="560"/>
            <ac:spMk id="375" creationId="{44FE632D-29C5-4EC1-92DB-C931D8875E5E}"/>
          </ac:spMkLst>
        </pc:spChg>
        <pc:spChg chg="add del">
          <ac:chgData name="Jonathan Loo" userId="d2d72d48b56f45d8" providerId="LiveId" clId="{B816A1F6-97B7-4ACD-A812-B0A1120B03B6}" dt="2020-11-24T11:43:41.388" v="33918" actId="478"/>
          <ac:spMkLst>
            <pc:docMk/>
            <pc:sldMk cId="1058359963" sldId="560"/>
            <ac:spMk id="377" creationId="{E121F268-25FB-43C2-B363-7E52B23DD8EC}"/>
          </ac:spMkLst>
        </pc:spChg>
        <pc:spChg chg="mod">
          <ac:chgData name="Jonathan Loo" userId="d2d72d48b56f45d8" providerId="LiveId" clId="{B816A1F6-97B7-4ACD-A812-B0A1120B03B6}" dt="2020-11-24T12:24:13.568" v="36045" actId="1076"/>
          <ac:spMkLst>
            <pc:docMk/>
            <pc:sldMk cId="1058359963" sldId="560"/>
            <ac:spMk id="393" creationId="{260C6FDC-0A75-4212-A9A5-9730907B9021}"/>
          </ac:spMkLst>
        </pc:spChg>
        <pc:spChg chg="add del">
          <ac:chgData name="Jonathan Loo" userId="d2d72d48b56f45d8" providerId="LiveId" clId="{B816A1F6-97B7-4ACD-A812-B0A1120B03B6}" dt="2020-11-24T11:43:41.388" v="33918" actId="478"/>
          <ac:spMkLst>
            <pc:docMk/>
            <pc:sldMk cId="1058359963" sldId="560"/>
            <ac:spMk id="401" creationId="{645EF712-5980-4B70-8201-DFAC43DEC6F4}"/>
          </ac:spMkLst>
        </pc:spChg>
        <pc:spChg chg="del">
          <ac:chgData name="Jonathan Loo" userId="d2d72d48b56f45d8" providerId="LiveId" clId="{B816A1F6-97B7-4ACD-A812-B0A1120B03B6}" dt="2020-11-24T11:43:41.388" v="33918" actId="478"/>
          <ac:spMkLst>
            <pc:docMk/>
            <pc:sldMk cId="1058359963" sldId="560"/>
            <ac:spMk id="409" creationId="{9BEFECA1-156B-4E30-AEA0-F8078740863C}"/>
          </ac:spMkLst>
        </pc:spChg>
        <pc:spChg chg="del">
          <ac:chgData name="Jonathan Loo" userId="d2d72d48b56f45d8" providerId="LiveId" clId="{B816A1F6-97B7-4ACD-A812-B0A1120B03B6}" dt="2020-11-24T11:43:41.388" v="33918" actId="478"/>
          <ac:spMkLst>
            <pc:docMk/>
            <pc:sldMk cId="1058359963" sldId="560"/>
            <ac:spMk id="565" creationId="{C9E649A2-FC50-4258-9BD6-812D2E450415}"/>
          </ac:spMkLst>
        </pc:spChg>
        <pc:picChg chg="del mod ord">
          <ac:chgData name="Jonathan Loo" userId="d2d72d48b56f45d8" providerId="LiveId" clId="{B816A1F6-97B7-4ACD-A812-B0A1120B03B6}" dt="2020-11-24T11:46:52.216" v="34146" actId="478"/>
          <ac:picMkLst>
            <pc:docMk/>
            <pc:sldMk cId="1058359963" sldId="560"/>
            <ac:picMk id="7" creationId="{CDD0E73A-761B-4666-8936-B664A8FD95A5}"/>
          </ac:picMkLst>
        </pc:picChg>
        <pc:picChg chg="mod ord">
          <ac:chgData name="Jonathan Loo" userId="d2d72d48b56f45d8" providerId="LiveId" clId="{B816A1F6-97B7-4ACD-A812-B0A1120B03B6}" dt="2020-11-24T12:24:25.351" v="36046" actId="1037"/>
          <ac:picMkLst>
            <pc:docMk/>
            <pc:sldMk cId="1058359963" sldId="560"/>
            <ac:picMk id="11" creationId="{F553CC18-711A-4AE1-B7B5-C07B68797665}"/>
          </ac:picMkLst>
        </pc:picChg>
        <pc:picChg chg="mod ord">
          <ac:chgData name="Jonathan Loo" userId="d2d72d48b56f45d8" providerId="LiveId" clId="{B816A1F6-97B7-4ACD-A812-B0A1120B03B6}" dt="2020-11-24T12:24:25.351" v="36046" actId="1037"/>
          <ac:picMkLst>
            <pc:docMk/>
            <pc:sldMk cId="1058359963" sldId="560"/>
            <ac:picMk id="13" creationId="{A7C135A5-199A-4EBD-9398-9886877F311E}"/>
          </ac:picMkLst>
        </pc:picChg>
        <pc:picChg chg="mod ord">
          <ac:chgData name="Jonathan Loo" userId="d2d72d48b56f45d8" providerId="LiveId" clId="{B816A1F6-97B7-4ACD-A812-B0A1120B03B6}" dt="2020-11-24T12:24:13.568" v="36045" actId="1076"/>
          <ac:picMkLst>
            <pc:docMk/>
            <pc:sldMk cId="1058359963" sldId="560"/>
            <ac:picMk id="15" creationId="{C455D172-F32E-4E39-AB94-1219CA8195E1}"/>
          </ac:picMkLst>
        </pc:picChg>
        <pc:picChg chg="del mod ord">
          <ac:chgData name="Jonathan Loo" userId="d2d72d48b56f45d8" providerId="LiveId" clId="{B816A1F6-97B7-4ACD-A812-B0A1120B03B6}" dt="2020-11-24T12:00:09.413" v="34864" actId="478"/>
          <ac:picMkLst>
            <pc:docMk/>
            <pc:sldMk cId="1058359963" sldId="560"/>
            <ac:picMk id="18" creationId="{EB98183C-6495-41D7-831D-4F3D0334D694}"/>
          </ac:picMkLst>
        </pc:picChg>
        <pc:picChg chg="del mod ord">
          <ac:chgData name="Jonathan Loo" userId="d2d72d48b56f45d8" providerId="LiveId" clId="{B816A1F6-97B7-4ACD-A812-B0A1120B03B6}" dt="2020-11-24T12:22:00.678" v="35948" actId="478"/>
          <ac:picMkLst>
            <pc:docMk/>
            <pc:sldMk cId="1058359963" sldId="560"/>
            <ac:picMk id="20" creationId="{5A531CB5-B6B3-437E-A0D2-83A470CE178E}"/>
          </ac:picMkLst>
        </pc:picChg>
        <pc:picChg chg="del mod ord">
          <ac:chgData name="Jonathan Loo" userId="d2d72d48b56f45d8" providerId="LiveId" clId="{B816A1F6-97B7-4ACD-A812-B0A1120B03B6}" dt="2020-11-24T14:19:38.578" v="38387"/>
          <ac:picMkLst>
            <pc:docMk/>
            <pc:sldMk cId="1058359963" sldId="560"/>
            <ac:picMk id="22" creationId="{41FAB318-7A0B-4F4B-95B8-5A5A7BF1DB96}"/>
          </ac:picMkLst>
        </pc:picChg>
        <pc:picChg chg="del mod ord">
          <ac:chgData name="Jonathan Loo" userId="d2d72d48b56f45d8" providerId="LiveId" clId="{B816A1F6-97B7-4ACD-A812-B0A1120B03B6}" dt="2020-11-24T14:21:38.745" v="38447" actId="478"/>
          <ac:picMkLst>
            <pc:docMk/>
            <pc:sldMk cId="1058359963" sldId="560"/>
            <ac:picMk id="24" creationId="{829302B7-E884-48DB-BC2D-B08AA38EBE82}"/>
          </ac:picMkLst>
        </pc:picChg>
        <pc:picChg chg="del mod ord">
          <ac:chgData name="Jonathan Loo" userId="d2d72d48b56f45d8" providerId="LiveId" clId="{B816A1F6-97B7-4ACD-A812-B0A1120B03B6}" dt="2020-11-24T14:21:19.111" v="38432" actId="478"/>
          <ac:picMkLst>
            <pc:docMk/>
            <pc:sldMk cId="1058359963" sldId="560"/>
            <ac:picMk id="26" creationId="{6A9C0740-8E24-4EEE-A64C-D5F370D7AFF0}"/>
          </ac:picMkLst>
        </pc:picChg>
        <pc:picChg chg="del">
          <ac:chgData name="Jonathan Loo" userId="d2d72d48b56f45d8" providerId="LiveId" clId="{B816A1F6-97B7-4ACD-A812-B0A1120B03B6}" dt="2020-11-24T11:43:41.388" v="33918" actId="478"/>
          <ac:picMkLst>
            <pc:docMk/>
            <pc:sldMk cId="1058359963" sldId="560"/>
            <ac:picMk id="27" creationId="{9E558A12-EF84-4E75-83CE-7B0E1F90EEDF}"/>
          </ac:picMkLst>
        </pc:picChg>
        <pc:picChg chg="del mod ord">
          <ac:chgData name="Jonathan Loo" userId="d2d72d48b56f45d8" providerId="LiveId" clId="{B816A1F6-97B7-4ACD-A812-B0A1120B03B6}" dt="2020-11-24T14:22:31.549" v="38495" actId="478"/>
          <ac:picMkLst>
            <pc:docMk/>
            <pc:sldMk cId="1058359963" sldId="560"/>
            <ac:picMk id="29" creationId="{5FF984BD-7CA5-4EE8-87E2-FC922038A1B8}"/>
          </ac:picMkLst>
        </pc:picChg>
        <pc:picChg chg="add del mod">
          <ac:chgData name="Jonathan Loo" userId="d2d72d48b56f45d8" providerId="LiveId" clId="{B816A1F6-97B7-4ACD-A812-B0A1120B03B6}" dt="2020-11-24T11:43:37.199" v="33914"/>
          <ac:picMkLst>
            <pc:docMk/>
            <pc:sldMk cId="1058359963" sldId="560"/>
            <ac:picMk id="42" creationId="{D6502D81-5918-4B48-9403-D05C56C7CE43}"/>
          </ac:picMkLst>
        </pc:picChg>
        <pc:picChg chg="add del mod">
          <ac:chgData name="Jonathan Loo" userId="d2d72d48b56f45d8" providerId="LiveId" clId="{B816A1F6-97B7-4ACD-A812-B0A1120B03B6}" dt="2020-11-24T11:43:37.199" v="33914"/>
          <ac:picMkLst>
            <pc:docMk/>
            <pc:sldMk cId="1058359963" sldId="560"/>
            <ac:picMk id="43" creationId="{88BC28A0-AF6E-4486-B037-68C2219DB288}"/>
          </ac:picMkLst>
        </pc:picChg>
        <pc:picChg chg="add del mod">
          <ac:chgData name="Jonathan Loo" userId="d2d72d48b56f45d8" providerId="LiveId" clId="{B816A1F6-97B7-4ACD-A812-B0A1120B03B6}" dt="2020-11-24T11:43:37.199" v="33914"/>
          <ac:picMkLst>
            <pc:docMk/>
            <pc:sldMk cId="1058359963" sldId="560"/>
            <ac:picMk id="44" creationId="{4CD504EB-AA1F-4E60-BCC2-8FD670395760}"/>
          </ac:picMkLst>
        </pc:picChg>
        <pc:picChg chg="add del mod">
          <ac:chgData name="Jonathan Loo" userId="d2d72d48b56f45d8" providerId="LiveId" clId="{B816A1F6-97B7-4ACD-A812-B0A1120B03B6}" dt="2020-11-24T11:43:37.199" v="33914"/>
          <ac:picMkLst>
            <pc:docMk/>
            <pc:sldMk cId="1058359963" sldId="560"/>
            <ac:picMk id="45" creationId="{611367AC-A4F7-4EF5-B1A7-0998DA6AACB1}"/>
          </ac:picMkLst>
        </pc:picChg>
        <pc:picChg chg="add del mod">
          <ac:chgData name="Jonathan Loo" userId="d2d72d48b56f45d8" providerId="LiveId" clId="{B816A1F6-97B7-4ACD-A812-B0A1120B03B6}" dt="2020-11-24T11:43:37.199" v="33914"/>
          <ac:picMkLst>
            <pc:docMk/>
            <pc:sldMk cId="1058359963" sldId="560"/>
            <ac:picMk id="46" creationId="{6F4460EC-6D0E-47AC-9F74-A635D9011342}"/>
          </ac:picMkLst>
        </pc:picChg>
        <pc:picChg chg="add del mod">
          <ac:chgData name="Jonathan Loo" userId="d2d72d48b56f45d8" providerId="LiveId" clId="{B816A1F6-97B7-4ACD-A812-B0A1120B03B6}" dt="2020-11-24T11:43:37.199" v="33914"/>
          <ac:picMkLst>
            <pc:docMk/>
            <pc:sldMk cId="1058359963" sldId="560"/>
            <ac:picMk id="47" creationId="{082E0D55-6BEC-4CF3-972D-F02D87714BC8}"/>
          </ac:picMkLst>
        </pc:picChg>
        <pc:picChg chg="add del mod">
          <ac:chgData name="Jonathan Loo" userId="d2d72d48b56f45d8" providerId="LiveId" clId="{B816A1F6-97B7-4ACD-A812-B0A1120B03B6}" dt="2020-11-24T11:43:37.199" v="33914"/>
          <ac:picMkLst>
            <pc:docMk/>
            <pc:sldMk cId="1058359963" sldId="560"/>
            <ac:picMk id="48" creationId="{F0C35EA7-3CB9-4C7F-9A1C-3A84BBDB5CD7}"/>
          </ac:picMkLst>
        </pc:picChg>
        <pc:picChg chg="add del mod">
          <ac:chgData name="Jonathan Loo" userId="d2d72d48b56f45d8" providerId="LiveId" clId="{B816A1F6-97B7-4ACD-A812-B0A1120B03B6}" dt="2020-11-24T11:43:37.199" v="33914"/>
          <ac:picMkLst>
            <pc:docMk/>
            <pc:sldMk cId="1058359963" sldId="560"/>
            <ac:picMk id="54" creationId="{47141831-70B6-423C-BC5B-5862FA61FE43}"/>
          </ac:picMkLst>
        </pc:picChg>
        <pc:picChg chg="add del mod">
          <ac:chgData name="Jonathan Loo" userId="d2d72d48b56f45d8" providerId="LiveId" clId="{B816A1F6-97B7-4ACD-A812-B0A1120B03B6}" dt="2020-11-24T11:43:37.199" v="33914"/>
          <ac:picMkLst>
            <pc:docMk/>
            <pc:sldMk cId="1058359963" sldId="560"/>
            <ac:picMk id="60" creationId="{9D52795F-4372-4723-AA2A-BE7424F82345}"/>
          </ac:picMkLst>
        </pc:picChg>
        <pc:picChg chg="add mod">
          <ac:chgData name="Jonathan Loo" userId="d2d72d48b56f45d8" providerId="LiveId" clId="{B816A1F6-97B7-4ACD-A812-B0A1120B03B6}" dt="2020-11-24T12:24:25.351" v="36046" actId="1037"/>
          <ac:picMkLst>
            <pc:docMk/>
            <pc:sldMk cId="1058359963" sldId="560"/>
            <ac:picMk id="77" creationId="{85F885BE-7C04-4724-873F-31BA770F5877}"/>
          </ac:picMkLst>
        </pc:picChg>
        <pc:picChg chg="add mod">
          <ac:chgData name="Jonathan Loo" userId="d2d72d48b56f45d8" providerId="LiveId" clId="{B816A1F6-97B7-4ACD-A812-B0A1120B03B6}" dt="2020-11-24T12:24:25.351" v="36046" actId="1037"/>
          <ac:picMkLst>
            <pc:docMk/>
            <pc:sldMk cId="1058359963" sldId="560"/>
            <ac:picMk id="78" creationId="{07BA2B6B-62CD-455C-ACBF-85B034F92056}"/>
          </ac:picMkLst>
        </pc:picChg>
        <pc:picChg chg="add mod">
          <ac:chgData name="Jonathan Loo" userId="d2d72d48b56f45d8" providerId="LiveId" clId="{B816A1F6-97B7-4ACD-A812-B0A1120B03B6}" dt="2020-11-24T12:24:25.351" v="36046" actId="1037"/>
          <ac:picMkLst>
            <pc:docMk/>
            <pc:sldMk cId="1058359963" sldId="560"/>
            <ac:picMk id="79" creationId="{23320884-C21D-4AE8-B921-3773414E6B4B}"/>
          </ac:picMkLst>
        </pc:picChg>
        <pc:picChg chg="add mod">
          <ac:chgData name="Jonathan Loo" userId="d2d72d48b56f45d8" providerId="LiveId" clId="{B816A1F6-97B7-4ACD-A812-B0A1120B03B6}" dt="2020-11-24T12:24:25.351" v="36046" actId="1037"/>
          <ac:picMkLst>
            <pc:docMk/>
            <pc:sldMk cId="1058359963" sldId="560"/>
            <ac:picMk id="80" creationId="{726D80A4-DC2F-4799-9CE0-89A8E754194C}"/>
          </ac:picMkLst>
        </pc:picChg>
        <pc:picChg chg="add mod">
          <ac:chgData name="Jonathan Loo" userId="d2d72d48b56f45d8" providerId="LiveId" clId="{B816A1F6-97B7-4ACD-A812-B0A1120B03B6}" dt="2020-11-24T12:24:25.351" v="36046" actId="1037"/>
          <ac:picMkLst>
            <pc:docMk/>
            <pc:sldMk cId="1058359963" sldId="560"/>
            <ac:picMk id="81" creationId="{D8D63352-4A78-4C87-94A4-68CA66BA1BE6}"/>
          </ac:picMkLst>
        </pc:picChg>
        <pc:picChg chg="add mod">
          <ac:chgData name="Jonathan Loo" userId="d2d72d48b56f45d8" providerId="LiveId" clId="{B816A1F6-97B7-4ACD-A812-B0A1120B03B6}" dt="2020-11-24T12:24:25.351" v="36046" actId="1037"/>
          <ac:picMkLst>
            <pc:docMk/>
            <pc:sldMk cId="1058359963" sldId="560"/>
            <ac:picMk id="82" creationId="{8D3C78CA-4185-45BC-BA53-1A388E9ED24B}"/>
          </ac:picMkLst>
        </pc:picChg>
        <pc:picChg chg="add mod">
          <ac:chgData name="Jonathan Loo" userId="d2d72d48b56f45d8" providerId="LiveId" clId="{B816A1F6-97B7-4ACD-A812-B0A1120B03B6}" dt="2020-11-24T12:24:25.351" v="36046" actId="1037"/>
          <ac:picMkLst>
            <pc:docMk/>
            <pc:sldMk cId="1058359963" sldId="560"/>
            <ac:picMk id="83" creationId="{7B3C4BBF-65BC-4DC0-95AF-B808DDF3BAAE}"/>
          </ac:picMkLst>
        </pc:picChg>
        <pc:picChg chg="add del mod">
          <ac:chgData name="Jonathan Loo" userId="d2d72d48b56f45d8" providerId="LiveId" clId="{B816A1F6-97B7-4ACD-A812-B0A1120B03B6}" dt="2020-11-24T11:59:28.532" v="34844" actId="478"/>
          <ac:picMkLst>
            <pc:docMk/>
            <pc:sldMk cId="1058359963" sldId="560"/>
            <ac:picMk id="89" creationId="{94EAE3DB-F56D-465E-977D-C8C8EE3C9520}"/>
          </ac:picMkLst>
        </pc:picChg>
        <pc:picChg chg="add del mod">
          <ac:chgData name="Jonathan Loo" userId="d2d72d48b56f45d8" providerId="LiveId" clId="{B816A1F6-97B7-4ACD-A812-B0A1120B03B6}" dt="2020-11-24T12:00:15.434" v="34881" actId="478"/>
          <ac:picMkLst>
            <pc:docMk/>
            <pc:sldMk cId="1058359963" sldId="560"/>
            <ac:picMk id="96" creationId="{7126A972-2250-4075-A216-8B86D142E731}"/>
          </ac:picMkLst>
        </pc:picChg>
        <pc:picChg chg="add mod">
          <ac:chgData name="Jonathan Loo" userId="d2d72d48b56f45d8" providerId="LiveId" clId="{B816A1F6-97B7-4ACD-A812-B0A1120B03B6}" dt="2020-11-24T12:24:25.351" v="36046" actId="1037"/>
          <ac:picMkLst>
            <pc:docMk/>
            <pc:sldMk cId="1058359963" sldId="560"/>
            <ac:picMk id="99" creationId="{A0A9C18D-B550-496C-AFF5-C120186BD40E}"/>
          </ac:picMkLst>
        </pc:picChg>
        <pc:picChg chg="add del mod">
          <ac:chgData name="Jonathan Loo" userId="d2d72d48b56f45d8" providerId="LiveId" clId="{B816A1F6-97B7-4ACD-A812-B0A1120B03B6}" dt="2020-11-24T11:46:32.548" v="34094" actId="478"/>
          <ac:picMkLst>
            <pc:docMk/>
            <pc:sldMk cId="1058359963" sldId="560"/>
            <ac:picMk id="100" creationId="{D1B8050E-2C1A-428F-8A8F-444295282CA2}"/>
          </ac:picMkLst>
        </pc:picChg>
        <pc:picChg chg="add mod">
          <ac:chgData name="Jonathan Loo" userId="d2d72d48b56f45d8" providerId="LiveId" clId="{B816A1F6-97B7-4ACD-A812-B0A1120B03B6}" dt="2020-11-24T12:24:25.351" v="36046" actId="1037"/>
          <ac:picMkLst>
            <pc:docMk/>
            <pc:sldMk cId="1058359963" sldId="560"/>
            <ac:picMk id="101" creationId="{0FF50E84-86D2-4DD7-847A-EB3439F5ECC7}"/>
          </ac:picMkLst>
        </pc:picChg>
        <pc:picChg chg="add del mod">
          <ac:chgData name="Jonathan Loo" userId="d2d72d48b56f45d8" providerId="LiveId" clId="{B816A1F6-97B7-4ACD-A812-B0A1120B03B6}" dt="2020-11-24T11:46:24.940" v="34078" actId="478"/>
          <ac:picMkLst>
            <pc:docMk/>
            <pc:sldMk cId="1058359963" sldId="560"/>
            <ac:picMk id="102" creationId="{48F07E00-C85A-4407-AAD3-4E1AD05A688B}"/>
          </ac:picMkLst>
        </pc:picChg>
        <pc:picChg chg="add mod">
          <ac:chgData name="Jonathan Loo" userId="d2d72d48b56f45d8" providerId="LiveId" clId="{B816A1F6-97B7-4ACD-A812-B0A1120B03B6}" dt="2020-11-24T12:24:25.351" v="36046" actId="1037"/>
          <ac:picMkLst>
            <pc:docMk/>
            <pc:sldMk cId="1058359963" sldId="560"/>
            <ac:picMk id="114" creationId="{B5969661-C6AB-4FEF-BA43-0F461EB5548C}"/>
          </ac:picMkLst>
        </pc:picChg>
        <pc:picChg chg="add del mod">
          <ac:chgData name="Jonathan Loo" userId="d2d72d48b56f45d8" providerId="LiveId" clId="{B816A1F6-97B7-4ACD-A812-B0A1120B03B6}" dt="2020-11-24T12:22:10.137" v="35952" actId="478"/>
          <ac:picMkLst>
            <pc:docMk/>
            <pc:sldMk cId="1058359963" sldId="560"/>
            <ac:picMk id="115" creationId="{0A55B391-8E90-48BF-8827-6A4E41B63108}"/>
          </ac:picMkLst>
        </pc:picChg>
        <pc:picChg chg="add del mod">
          <ac:chgData name="Jonathan Loo" userId="d2d72d48b56f45d8" providerId="LiveId" clId="{B816A1F6-97B7-4ACD-A812-B0A1120B03B6}" dt="2020-11-24T14:20:02.485" v="38400" actId="478"/>
          <ac:picMkLst>
            <pc:docMk/>
            <pc:sldMk cId="1058359963" sldId="560"/>
            <ac:picMk id="118" creationId="{8B293AD4-E85E-43D5-B52F-ADC6306D4F94}"/>
          </ac:picMkLst>
        </pc:picChg>
        <pc:picChg chg="add del mod">
          <ac:chgData name="Jonathan Loo" userId="d2d72d48b56f45d8" providerId="LiveId" clId="{B816A1F6-97B7-4ACD-A812-B0A1120B03B6}" dt="2020-11-24T14:20:38.241" v="38417" actId="478"/>
          <ac:picMkLst>
            <pc:docMk/>
            <pc:sldMk cId="1058359963" sldId="560"/>
            <ac:picMk id="123" creationId="{A2EC1F30-9F10-4FE2-A537-636A55591203}"/>
          </ac:picMkLst>
        </pc:picChg>
        <pc:picChg chg="del mod">
          <ac:chgData name="Jonathan Loo" userId="d2d72d48b56f45d8" providerId="LiveId" clId="{B816A1F6-97B7-4ACD-A812-B0A1120B03B6}" dt="2020-11-24T11:44:36.443" v="33994" actId="478"/>
          <ac:picMkLst>
            <pc:docMk/>
            <pc:sldMk cId="1058359963" sldId="560"/>
            <ac:picMk id="140" creationId="{81A0C314-B958-414B-A52C-BB929E30FCAD}"/>
          </ac:picMkLst>
        </pc:picChg>
        <pc:picChg chg="add mod">
          <ac:chgData name="Jonathan Loo" userId="d2d72d48b56f45d8" providerId="LiveId" clId="{B816A1F6-97B7-4ACD-A812-B0A1120B03B6}" dt="2020-11-24T14:25:52.682" v="38582" actId="1076"/>
          <ac:picMkLst>
            <pc:docMk/>
            <pc:sldMk cId="1058359963" sldId="560"/>
            <ac:picMk id="141" creationId="{CD21B083-4940-4578-BC5D-8F606553770D}"/>
          </ac:picMkLst>
        </pc:picChg>
        <pc:picChg chg="mod">
          <ac:chgData name="Jonathan Loo" userId="d2d72d48b56f45d8" providerId="LiveId" clId="{B816A1F6-97B7-4ACD-A812-B0A1120B03B6}" dt="2020-11-24T12:24:13.568" v="36045" actId="1076"/>
          <ac:picMkLst>
            <pc:docMk/>
            <pc:sldMk cId="1058359963" sldId="560"/>
            <ac:picMk id="355" creationId="{175D8474-9FB9-4091-947F-41AF30847870}"/>
          </ac:picMkLst>
        </pc:picChg>
        <pc:picChg chg="add del">
          <ac:chgData name="Jonathan Loo" userId="d2d72d48b56f45d8" providerId="LiveId" clId="{B816A1F6-97B7-4ACD-A812-B0A1120B03B6}" dt="2020-11-24T11:43:41.388" v="33918" actId="478"/>
          <ac:picMkLst>
            <pc:docMk/>
            <pc:sldMk cId="1058359963" sldId="560"/>
            <ac:picMk id="373" creationId="{DC8A228B-38F8-4D7E-8D48-CF93DFFBC6B4}"/>
          </ac:picMkLst>
        </pc:picChg>
        <pc:picChg chg="del">
          <ac:chgData name="Jonathan Loo" userId="d2d72d48b56f45d8" providerId="LiveId" clId="{B816A1F6-97B7-4ACD-A812-B0A1120B03B6}" dt="2020-11-24T11:43:41.388" v="33918" actId="478"/>
          <ac:picMkLst>
            <pc:docMk/>
            <pc:sldMk cId="1058359963" sldId="560"/>
            <ac:picMk id="394" creationId="{3DA167A9-82DE-49D1-A9FA-ABF87948B744}"/>
          </ac:picMkLst>
        </pc:picChg>
        <pc:picChg chg="del">
          <ac:chgData name="Jonathan Loo" userId="d2d72d48b56f45d8" providerId="LiveId" clId="{B816A1F6-97B7-4ACD-A812-B0A1120B03B6}" dt="2020-11-24T11:43:41.388" v="33918" actId="478"/>
          <ac:picMkLst>
            <pc:docMk/>
            <pc:sldMk cId="1058359963" sldId="560"/>
            <ac:picMk id="425" creationId="{AAA9389B-0C6F-4922-B0D4-E50002BF8757}"/>
          </ac:picMkLst>
        </pc:picChg>
        <pc:picChg chg="del">
          <ac:chgData name="Jonathan Loo" userId="d2d72d48b56f45d8" providerId="LiveId" clId="{B816A1F6-97B7-4ACD-A812-B0A1120B03B6}" dt="2020-11-24T11:43:41.388" v="33918" actId="478"/>
          <ac:picMkLst>
            <pc:docMk/>
            <pc:sldMk cId="1058359963" sldId="560"/>
            <ac:picMk id="429" creationId="{767787F9-F35F-470C-BA20-C6C75CD276B3}"/>
          </ac:picMkLst>
        </pc:picChg>
        <pc:picChg chg="del mod ord">
          <ac:chgData name="Jonathan Loo" userId="d2d72d48b56f45d8" providerId="LiveId" clId="{B816A1F6-97B7-4ACD-A812-B0A1120B03B6}" dt="2020-11-24T14:21:52.435" v="38462" actId="478"/>
          <ac:picMkLst>
            <pc:docMk/>
            <pc:sldMk cId="1058359963" sldId="560"/>
            <ac:picMk id="449" creationId="{D8C44759-7402-44B6-ADF4-159ABF3020E5}"/>
          </ac:picMkLst>
        </pc:picChg>
        <pc:picChg chg="del mod ord">
          <ac:chgData name="Jonathan Loo" userId="d2d72d48b56f45d8" providerId="LiveId" clId="{B816A1F6-97B7-4ACD-A812-B0A1120B03B6}" dt="2020-11-24T14:22:01.828" v="38477" actId="478"/>
          <ac:picMkLst>
            <pc:docMk/>
            <pc:sldMk cId="1058359963" sldId="560"/>
            <ac:picMk id="451" creationId="{AC6BE06A-35FD-4BCA-9A52-701D75EAAC6E}"/>
          </ac:picMkLst>
        </pc:picChg>
        <pc:picChg chg="del mod ord">
          <ac:chgData name="Jonathan Loo" userId="d2d72d48b56f45d8" providerId="LiveId" clId="{B816A1F6-97B7-4ACD-A812-B0A1120B03B6}" dt="2020-11-24T14:22:49.738" v="38508" actId="478"/>
          <ac:picMkLst>
            <pc:docMk/>
            <pc:sldMk cId="1058359963" sldId="560"/>
            <ac:picMk id="453" creationId="{548D8A8B-9C25-495C-A43B-A891CAB63119}"/>
          </ac:picMkLst>
        </pc:picChg>
        <pc:picChg chg="del mod ord">
          <ac:chgData name="Jonathan Loo" userId="d2d72d48b56f45d8" providerId="LiveId" clId="{B816A1F6-97B7-4ACD-A812-B0A1120B03B6}" dt="2020-11-24T14:22:56.506" v="38520" actId="478"/>
          <ac:picMkLst>
            <pc:docMk/>
            <pc:sldMk cId="1058359963" sldId="560"/>
            <ac:picMk id="455" creationId="{8BB8BF9E-EBBB-4DDC-8029-F12D07F72FBC}"/>
          </ac:picMkLst>
        </pc:picChg>
        <pc:picChg chg="del mod ord">
          <ac:chgData name="Jonathan Loo" userId="d2d72d48b56f45d8" providerId="LiveId" clId="{B816A1F6-97B7-4ACD-A812-B0A1120B03B6}" dt="2020-11-24T14:25:50.924" v="38581" actId="478"/>
          <ac:picMkLst>
            <pc:docMk/>
            <pc:sldMk cId="1058359963" sldId="560"/>
            <ac:picMk id="457" creationId="{087A36D5-134A-421B-A0E3-0325D5549B65}"/>
          </ac:picMkLst>
        </pc:picChg>
        <pc:picChg chg="mod ord">
          <ac:chgData name="Jonathan Loo" userId="d2d72d48b56f45d8" providerId="LiveId" clId="{B816A1F6-97B7-4ACD-A812-B0A1120B03B6}" dt="2020-11-24T14:25:42.925" v="38580" actId="1076"/>
          <ac:picMkLst>
            <pc:docMk/>
            <pc:sldMk cId="1058359963" sldId="560"/>
            <ac:picMk id="459" creationId="{8C9DA22A-5AFE-4CC9-9C25-D7815A766629}"/>
          </ac:picMkLst>
        </pc:picChg>
        <pc:picChg chg="add del">
          <ac:chgData name="Jonathan Loo" userId="d2d72d48b56f45d8" providerId="LiveId" clId="{B816A1F6-97B7-4ACD-A812-B0A1120B03B6}" dt="2020-11-24T11:43:41.388" v="33918" actId="478"/>
          <ac:picMkLst>
            <pc:docMk/>
            <pc:sldMk cId="1058359963" sldId="560"/>
            <ac:picMk id="594" creationId="{D267A5E9-8664-4273-AF47-E7050477EF5E}"/>
          </ac:picMkLst>
        </pc:picChg>
        <pc:picChg chg="del">
          <ac:chgData name="Jonathan Loo" userId="d2d72d48b56f45d8" providerId="LiveId" clId="{B816A1F6-97B7-4ACD-A812-B0A1120B03B6}" dt="2020-11-24T11:43:41.388" v="33918" actId="478"/>
          <ac:picMkLst>
            <pc:docMk/>
            <pc:sldMk cId="1058359963" sldId="560"/>
            <ac:picMk id="597" creationId="{349852AD-D09C-4343-91C5-62DC125EEA25}"/>
          </ac:picMkLst>
        </pc:picChg>
        <pc:picChg chg="del">
          <ac:chgData name="Jonathan Loo" userId="d2d72d48b56f45d8" providerId="LiveId" clId="{B816A1F6-97B7-4ACD-A812-B0A1120B03B6}" dt="2020-11-24T11:43:41.388" v="33918" actId="478"/>
          <ac:picMkLst>
            <pc:docMk/>
            <pc:sldMk cId="1058359963" sldId="560"/>
            <ac:picMk id="599" creationId="{95782898-0FED-480E-847A-098135693C9E}"/>
          </ac:picMkLst>
        </pc:picChg>
        <pc:cxnChg chg="add del mod">
          <ac:chgData name="Jonathan Loo" userId="d2d72d48b56f45d8" providerId="LiveId" clId="{B816A1F6-97B7-4ACD-A812-B0A1120B03B6}" dt="2020-11-24T11:43:37.199" v="33914"/>
          <ac:cxnSpMkLst>
            <pc:docMk/>
            <pc:sldMk cId="1058359963" sldId="560"/>
            <ac:cxnSpMk id="37" creationId="{D41CD971-B565-42E9-B731-0E50ED0B49F2}"/>
          </ac:cxnSpMkLst>
        </pc:cxnChg>
        <pc:cxnChg chg="add del mod">
          <ac:chgData name="Jonathan Loo" userId="d2d72d48b56f45d8" providerId="LiveId" clId="{B816A1F6-97B7-4ACD-A812-B0A1120B03B6}" dt="2020-11-24T11:43:37.199" v="33914"/>
          <ac:cxnSpMkLst>
            <pc:docMk/>
            <pc:sldMk cId="1058359963" sldId="560"/>
            <ac:cxnSpMk id="38" creationId="{4D42832D-4D38-4E99-8538-70C9DE061AC4}"/>
          </ac:cxnSpMkLst>
        </pc:cxnChg>
        <pc:cxnChg chg="add del mod">
          <ac:chgData name="Jonathan Loo" userId="d2d72d48b56f45d8" providerId="LiveId" clId="{B816A1F6-97B7-4ACD-A812-B0A1120B03B6}" dt="2020-11-24T11:43:37.199" v="33914"/>
          <ac:cxnSpMkLst>
            <pc:docMk/>
            <pc:sldMk cId="1058359963" sldId="560"/>
            <ac:cxnSpMk id="39" creationId="{953CC0B2-AAD4-4730-91B2-9E70F97F7DFF}"/>
          </ac:cxnSpMkLst>
        </pc:cxnChg>
        <pc:cxnChg chg="add del mod">
          <ac:chgData name="Jonathan Loo" userId="d2d72d48b56f45d8" providerId="LiveId" clId="{B816A1F6-97B7-4ACD-A812-B0A1120B03B6}" dt="2020-11-24T11:43:37.199" v="33914"/>
          <ac:cxnSpMkLst>
            <pc:docMk/>
            <pc:sldMk cId="1058359963" sldId="560"/>
            <ac:cxnSpMk id="40" creationId="{335050A1-6CC5-4E7C-B074-ECC575115FC9}"/>
          </ac:cxnSpMkLst>
        </pc:cxnChg>
        <pc:cxnChg chg="add del mod">
          <ac:chgData name="Jonathan Loo" userId="d2d72d48b56f45d8" providerId="LiveId" clId="{B816A1F6-97B7-4ACD-A812-B0A1120B03B6}" dt="2020-11-24T11:43:37.199" v="33914"/>
          <ac:cxnSpMkLst>
            <pc:docMk/>
            <pc:sldMk cId="1058359963" sldId="560"/>
            <ac:cxnSpMk id="49" creationId="{3A65546B-BE2E-412F-BE4F-48F59BB0D406}"/>
          </ac:cxnSpMkLst>
        </pc:cxnChg>
        <pc:cxnChg chg="add del mod">
          <ac:chgData name="Jonathan Loo" userId="d2d72d48b56f45d8" providerId="LiveId" clId="{B816A1F6-97B7-4ACD-A812-B0A1120B03B6}" dt="2020-11-24T11:43:37.199" v="33914"/>
          <ac:cxnSpMkLst>
            <pc:docMk/>
            <pc:sldMk cId="1058359963" sldId="560"/>
            <ac:cxnSpMk id="50" creationId="{138E8BFB-8FD7-4574-BB50-8B2DA7FC56EF}"/>
          </ac:cxnSpMkLst>
        </pc:cxnChg>
        <pc:cxnChg chg="add del mod">
          <ac:chgData name="Jonathan Loo" userId="d2d72d48b56f45d8" providerId="LiveId" clId="{B816A1F6-97B7-4ACD-A812-B0A1120B03B6}" dt="2020-11-24T11:43:37.199" v="33914"/>
          <ac:cxnSpMkLst>
            <pc:docMk/>
            <pc:sldMk cId="1058359963" sldId="560"/>
            <ac:cxnSpMk id="51" creationId="{26EF033E-2CC1-4E16-A09B-48C17F854200}"/>
          </ac:cxnSpMkLst>
        </pc:cxnChg>
        <pc:cxnChg chg="add del mod">
          <ac:chgData name="Jonathan Loo" userId="d2d72d48b56f45d8" providerId="LiveId" clId="{B816A1F6-97B7-4ACD-A812-B0A1120B03B6}" dt="2020-11-24T11:43:37.199" v="33914"/>
          <ac:cxnSpMkLst>
            <pc:docMk/>
            <pc:sldMk cId="1058359963" sldId="560"/>
            <ac:cxnSpMk id="56" creationId="{B7B911E8-2BCB-4166-859C-79CB507D481D}"/>
          </ac:cxnSpMkLst>
        </pc:cxnChg>
        <pc:cxnChg chg="add del mod">
          <ac:chgData name="Jonathan Loo" userId="d2d72d48b56f45d8" providerId="LiveId" clId="{B816A1F6-97B7-4ACD-A812-B0A1120B03B6}" dt="2020-11-24T11:43:37.199" v="33914"/>
          <ac:cxnSpMkLst>
            <pc:docMk/>
            <pc:sldMk cId="1058359963" sldId="560"/>
            <ac:cxnSpMk id="57" creationId="{32BC6758-0FF3-4333-8A8D-A4806828B13D}"/>
          </ac:cxnSpMkLst>
        </pc:cxnChg>
        <pc:cxnChg chg="del mod">
          <ac:chgData name="Jonathan Loo" userId="d2d72d48b56f45d8" providerId="LiveId" clId="{B816A1F6-97B7-4ACD-A812-B0A1120B03B6}" dt="2020-11-24T11:43:41.388" v="33918" actId="478"/>
          <ac:cxnSpMkLst>
            <pc:docMk/>
            <pc:sldMk cId="1058359963" sldId="560"/>
            <ac:cxnSpMk id="69" creationId="{88448A52-28F6-44E9-94AD-E287ED64C28F}"/>
          </ac:cxnSpMkLst>
        </pc:cxnChg>
        <pc:cxnChg chg="add mod">
          <ac:chgData name="Jonathan Loo" userId="d2d72d48b56f45d8" providerId="LiveId" clId="{B816A1F6-97B7-4ACD-A812-B0A1120B03B6}" dt="2020-11-24T12:24:25.351" v="36046" actId="1037"/>
          <ac:cxnSpMkLst>
            <pc:docMk/>
            <pc:sldMk cId="1058359963" sldId="560"/>
            <ac:cxnSpMk id="70" creationId="{E5627898-742E-4D51-8C6E-FA5C2CB82745}"/>
          </ac:cxnSpMkLst>
        </pc:cxnChg>
        <pc:cxnChg chg="add mod">
          <ac:chgData name="Jonathan Loo" userId="d2d72d48b56f45d8" providerId="LiveId" clId="{B816A1F6-97B7-4ACD-A812-B0A1120B03B6}" dt="2020-11-24T12:24:25.351" v="36046" actId="1037"/>
          <ac:cxnSpMkLst>
            <pc:docMk/>
            <pc:sldMk cId="1058359963" sldId="560"/>
            <ac:cxnSpMk id="71" creationId="{0759CB33-024D-44E1-9900-E02887AB85EF}"/>
          </ac:cxnSpMkLst>
        </pc:cxnChg>
        <pc:cxnChg chg="del mod">
          <ac:chgData name="Jonathan Loo" userId="d2d72d48b56f45d8" providerId="LiveId" clId="{B816A1F6-97B7-4ACD-A812-B0A1120B03B6}" dt="2020-11-24T11:43:41.388" v="33918" actId="478"/>
          <ac:cxnSpMkLst>
            <pc:docMk/>
            <pc:sldMk cId="1058359963" sldId="560"/>
            <ac:cxnSpMk id="72" creationId="{711AC908-D8E3-462C-9740-176F6AF3D315}"/>
          </ac:cxnSpMkLst>
        </pc:cxnChg>
        <pc:cxnChg chg="add mod">
          <ac:chgData name="Jonathan Loo" userId="d2d72d48b56f45d8" providerId="LiveId" clId="{B816A1F6-97B7-4ACD-A812-B0A1120B03B6}" dt="2020-11-24T12:24:25.351" v="36046" actId="1037"/>
          <ac:cxnSpMkLst>
            <pc:docMk/>
            <pc:sldMk cId="1058359963" sldId="560"/>
            <ac:cxnSpMk id="73" creationId="{EA36E6BB-763C-4558-A9BD-487EB13C9A10}"/>
          </ac:cxnSpMkLst>
        </pc:cxnChg>
        <pc:cxnChg chg="add mod">
          <ac:chgData name="Jonathan Loo" userId="d2d72d48b56f45d8" providerId="LiveId" clId="{B816A1F6-97B7-4ACD-A812-B0A1120B03B6}" dt="2020-11-24T12:24:25.351" v="36046" actId="1037"/>
          <ac:cxnSpMkLst>
            <pc:docMk/>
            <pc:sldMk cId="1058359963" sldId="560"/>
            <ac:cxnSpMk id="74" creationId="{C8801A83-7858-48AA-84AF-F58013539C67}"/>
          </ac:cxnSpMkLst>
        </pc:cxnChg>
        <pc:cxnChg chg="del mod">
          <ac:chgData name="Jonathan Loo" userId="d2d72d48b56f45d8" providerId="LiveId" clId="{B816A1F6-97B7-4ACD-A812-B0A1120B03B6}" dt="2020-11-24T11:43:41.388" v="33918" actId="478"/>
          <ac:cxnSpMkLst>
            <pc:docMk/>
            <pc:sldMk cId="1058359963" sldId="560"/>
            <ac:cxnSpMk id="76" creationId="{62745F65-448B-45F1-8E59-8463DA2A41A5}"/>
          </ac:cxnSpMkLst>
        </pc:cxnChg>
        <pc:cxnChg chg="add mod">
          <ac:chgData name="Jonathan Loo" userId="d2d72d48b56f45d8" providerId="LiveId" clId="{B816A1F6-97B7-4ACD-A812-B0A1120B03B6}" dt="2020-11-24T12:24:25.351" v="36046" actId="1037"/>
          <ac:cxnSpMkLst>
            <pc:docMk/>
            <pc:sldMk cId="1058359963" sldId="560"/>
            <ac:cxnSpMk id="84" creationId="{C3D41CE1-DC2F-463C-9A7C-33DA56CB115A}"/>
          </ac:cxnSpMkLst>
        </pc:cxnChg>
        <pc:cxnChg chg="add mod">
          <ac:chgData name="Jonathan Loo" userId="d2d72d48b56f45d8" providerId="LiveId" clId="{B816A1F6-97B7-4ACD-A812-B0A1120B03B6}" dt="2020-11-24T12:24:25.351" v="36046" actId="1037"/>
          <ac:cxnSpMkLst>
            <pc:docMk/>
            <pc:sldMk cId="1058359963" sldId="560"/>
            <ac:cxnSpMk id="85" creationId="{5EF39B68-76BA-406B-9FF4-DB5EF3D77E4A}"/>
          </ac:cxnSpMkLst>
        </pc:cxnChg>
        <pc:cxnChg chg="add mod">
          <ac:chgData name="Jonathan Loo" userId="d2d72d48b56f45d8" providerId="LiveId" clId="{B816A1F6-97B7-4ACD-A812-B0A1120B03B6}" dt="2020-11-24T12:24:25.351" v="36046" actId="1037"/>
          <ac:cxnSpMkLst>
            <pc:docMk/>
            <pc:sldMk cId="1058359963" sldId="560"/>
            <ac:cxnSpMk id="86" creationId="{E5639612-8398-4C75-A5EB-FAB59BD00DEE}"/>
          </ac:cxnSpMkLst>
        </pc:cxnChg>
        <pc:cxnChg chg="add mod">
          <ac:chgData name="Jonathan Loo" userId="d2d72d48b56f45d8" providerId="LiveId" clId="{B816A1F6-97B7-4ACD-A812-B0A1120B03B6}" dt="2020-11-24T12:24:25.351" v="36046" actId="1037"/>
          <ac:cxnSpMkLst>
            <pc:docMk/>
            <pc:sldMk cId="1058359963" sldId="560"/>
            <ac:cxnSpMk id="91" creationId="{F75ECADF-771A-4442-9B73-48BDE19F22E1}"/>
          </ac:cxnSpMkLst>
        </pc:cxnChg>
        <pc:cxnChg chg="add del mod">
          <ac:chgData name="Jonathan Loo" userId="d2d72d48b56f45d8" providerId="LiveId" clId="{B816A1F6-97B7-4ACD-A812-B0A1120B03B6}" dt="2020-11-24T11:43:49.177" v="33921" actId="478"/>
          <ac:cxnSpMkLst>
            <pc:docMk/>
            <pc:sldMk cId="1058359963" sldId="560"/>
            <ac:cxnSpMk id="92" creationId="{CF7627CA-57E1-4CCD-81D4-D02D7E5DBF2D}"/>
          </ac:cxnSpMkLst>
        </pc:cxnChg>
        <pc:cxnChg chg="del mod">
          <ac:chgData name="Jonathan Loo" userId="d2d72d48b56f45d8" providerId="LiveId" clId="{B816A1F6-97B7-4ACD-A812-B0A1120B03B6}" dt="2020-11-24T11:43:41.388" v="33918" actId="478"/>
          <ac:cxnSpMkLst>
            <pc:docMk/>
            <pc:sldMk cId="1058359963" sldId="560"/>
            <ac:cxnSpMk id="93" creationId="{2C699649-0E02-4ADF-AAC2-64F153C9494E}"/>
          </ac:cxnSpMkLst>
        </pc:cxnChg>
        <pc:cxnChg chg="add del mod ord">
          <ac:chgData name="Jonathan Loo" userId="d2d72d48b56f45d8" providerId="LiveId" clId="{B816A1F6-97B7-4ACD-A812-B0A1120B03B6}" dt="2020-11-24T12:23:24.739" v="36026" actId="478"/>
          <ac:cxnSpMkLst>
            <pc:docMk/>
            <pc:sldMk cId="1058359963" sldId="560"/>
            <ac:cxnSpMk id="116" creationId="{718FAFD3-F34A-4294-8CC5-280F2DB30895}"/>
          </ac:cxnSpMkLst>
        </pc:cxnChg>
        <pc:cxnChg chg="add mod">
          <ac:chgData name="Jonathan Loo" userId="d2d72d48b56f45d8" providerId="LiveId" clId="{B816A1F6-97B7-4ACD-A812-B0A1120B03B6}" dt="2020-11-24T12:23:33.137" v="36029" actId="1076"/>
          <ac:cxnSpMkLst>
            <pc:docMk/>
            <pc:sldMk cId="1058359963" sldId="560"/>
            <ac:cxnSpMk id="117" creationId="{E60C8B00-378D-4E20-A6EE-DD38D9FB7507}"/>
          </ac:cxnSpMkLst>
        </pc:cxnChg>
        <pc:cxnChg chg="add del mod ord">
          <ac:chgData name="Jonathan Loo" userId="d2d72d48b56f45d8" providerId="LiveId" clId="{B816A1F6-97B7-4ACD-A812-B0A1120B03B6}" dt="2020-11-24T12:22:34.820" v="35957" actId="478"/>
          <ac:cxnSpMkLst>
            <pc:docMk/>
            <pc:sldMk cId="1058359963" sldId="560"/>
            <ac:cxnSpMk id="370" creationId="{3F2BE0FB-15B7-4298-B45B-8C6AF9A6B42B}"/>
          </ac:cxnSpMkLst>
        </pc:cxnChg>
        <pc:cxnChg chg="del mod">
          <ac:chgData name="Jonathan Loo" userId="d2d72d48b56f45d8" providerId="LiveId" clId="{B816A1F6-97B7-4ACD-A812-B0A1120B03B6}" dt="2020-11-24T11:43:41.388" v="33918" actId="478"/>
          <ac:cxnSpMkLst>
            <pc:docMk/>
            <pc:sldMk cId="1058359963" sldId="560"/>
            <ac:cxnSpMk id="479" creationId="{13E1AE1B-2336-41DF-AC43-1A39113A8518}"/>
          </ac:cxnSpMkLst>
        </pc:cxnChg>
      </pc:sldChg>
      <pc:sldChg chg="modSp add del mod">
        <pc:chgData name="Jonathan Loo" userId="d2d72d48b56f45d8" providerId="LiveId" clId="{B816A1F6-97B7-4ACD-A812-B0A1120B03B6}" dt="2020-11-24T12:25:26.388" v="36071" actId="2696"/>
        <pc:sldMkLst>
          <pc:docMk/>
          <pc:sldMk cId="851443616" sldId="561"/>
        </pc:sldMkLst>
        <pc:spChg chg="mod">
          <ac:chgData name="Jonathan Loo" userId="d2d72d48b56f45d8" providerId="LiveId" clId="{B816A1F6-97B7-4ACD-A812-B0A1120B03B6}" dt="2020-11-24T12:19:04.740" v="35810" actId="1038"/>
          <ac:spMkLst>
            <pc:docMk/>
            <pc:sldMk cId="851443616" sldId="561"/>
            <ac:spMk id="70" creationId="{6B2762A1-4E9F-4D07-8DE2-69FB1B5CF2EC}"/>
          </ac:spMkLst>
        </pc:spChg>
        <pc:spChg chg="mod">
          <ac:chgData name="Jonathan Loo" userId="d2d72d48b56f45d8" providerId="LiveId" clId="{B816A1F6-97B7-4ACD-A812-B0A1120B03B6}" dt="2020-11-24T12:19:07.485" v="35813" actId="1036"/>
          <ac:spMkLst>
            <pc:docMk/>
            <pc:sldMk cId="851443616" sldId="561"/>
            <ac:spMk id="565" creationId="{C9E649A2-FC50-4258-9BD6-812D2E450415}"/>
          </ac:spMkLst>
        </pc:spChg>
        <pc:spChg chg="mod">
          <ac:chgData name="Jonathan Loo" userId="d2d72d48b56f45d8" providerId="LiveId" clId="{B816A1F6-97B7-4ACD-A812-B0A1120B03B6}" dt="2020-11-24T12:18:59.805" v="35800" actId="1038"/>
          <ac:spMkLst>
            <pc:docMk/>
            <pc:sldMk cId="851443616" sldId="561"/>
            <ac:spMk id="567" creationId="{3F2DB013-6D52-42C4-8B2B-00D15C5A3210}"/>
          </ac:spMkLst>
        </pc:spChg>
      </pc:sldChg>
      <pc:sldChg chg="add del">
        <pc:chgData name="Jonathan Loo" userId="d2d72d48b56f45d8" providerId="LiveId" clId="{B816A1F6-97B7-4ACD-A812-B0A1120B03B6}" dt="2020-11-26T10:44:57.383" v="57095" actId="47"/>
        <pc:sldMkLst>
          <pc:docMk/>
          <pc:sldMk cId="1783594843" sldId="561"/>
        </pc:sldMkLst>
      </pc:sldChg>
      <pc:sldChg chg="add del">
        <pc:chgData name="Jonathan Loo" userId="d2d72d48b56f45d8" providerId="LiveId" clId="{B816A1F6-97B7-4ACD-A812-B0A1120B03B6}" dt="2020-11-24T12:28:56.933" v="36111" actId="47"/>
        <pc:sldMkLst>
          <pc:docMk/>
          <pc:sldMk cId="1939698222" sldId="562"/>
        </pc:sldMkLst>
      </pc:sldChg>
      <pc:sldChg chg="addSp delSp modSp add del mod">
        <pc:chgData name="Jonathan Loo" userId="d2d72d48b56f45d8" providerId="LiveId" clId="{B816A1F6-97B7-4ACD-A812-B0A1120B03B6}" dt="2020-11-25T10:23:03.614" v="43506" actId="47"/>
        <pc:sldMkLst>
          <pc:docMk/>
          <pc:sldMk cId="3891637425" sldId="562"/>
        </pc:sldMkLst>
        <pc:spChg chg="del">
          <ac:chgData name="Jonathan Loo" userId="d2d72d48b56f45d8" providerId="LiveId" clId="{B816A1F6-97B7-4ACD-A812-B0A1120B03B6}" dt="2020-11-24T13:26:03.409" v="37188" actId="478"/>
          <ac:spMkLst>
            <pc:docMk/>
            <pc:sldMk cId="3891637425" sldId="562"/>
            <ac:spMk id="46" creationId="{2FCC83AA-D8DE-4B38-B23E-F42610787531}"/>
          </ac:spMkLst>
        </pc:spChg>
        <pc:picChg chg="del mod ord">
          <ac:chgData name="Jonathan Loo" userId="d2d72d48b56f45d8" providerId="LiveId" clId="{B816A1F6-97B7-4ACD-A812-B0A1120B03B6}" dt="2020-11-24T13:20:20.709" v="36967" actId="478"/>
          <ac:picMkLst>
            <pc:docMk/>
            <pc:sldMk cId="3891637425" sldId="562"/>
            <ac:picMk id="4" creationId="{CF6ECEED-B104-453D-B42D-080E6DE21D01}"/>
          </ac:picMkLst>
        </pc:picChg>
        <pc:picChg chg="del mod ord">
          <ac:chgData name="Jonathan Loo" userId="d2d72d48b56f45d8" providerId="LiveId" clId="{B816A1F6-97B7-4ACD-A812-B0A1120B03B6}" dt="2020-11-24T13:20:53.183" v="36983" actId="478"/>
          <ac:picMkLst>
            <pc:docMk/>
            <pc:sldMk cId="3891637425" sldId="562"/>
            <ac:picMk id="6" creationId="{8F5E383B-054F-4321-867E-D911866CD3B8}"/>
          </ac:picMkLst>
        </pc:picChg>
        <pc:picChg chg="del mod ord">
          <ac:chgData name="Jonathan Loo" userId="d2d72d48b56f45d8" providerId="LiveId" clId="{B816A1F6-97B7-4ACD-A812-B0A1120B03B6}" dt="2020-11-24T13:21:59.287" v="37002" actId="478"/>
          <ac:picMkLst>
            <pc:docMk/>
            <pc:sldMk cId="3891637425" sldId="562"/>
            <ac:picMk id="8" creationId="{44CDE43C-CBB3-43A9-AF1C-C68BCCAD2CFA}"/>
          </ac:picMkLst>
        </pc:picChg>
        <pc:picChg chg="add del mod ord">
          <ac:chgData name="Jonathan Loo" userId="d2d72d48b56f45d8" providerId="LiveId" clId="{B816A1F6-97B7-4ACD-A812-B0A1120B03B6}" dt="2020-11-24T13:38:09.558" v="38030" actId="478"/>
          <ac:picMkLst>
            <pc:docMk/>
            <pc:sldMk cId="3891637425" sldId="562"/>
            <ac:picMk id="10" creationId="{C9BFB431-210D-4AD4-96CF-5ADD89F3F329}"/>
          </ac:picMkLst>
        </pc:picChg>
        <pc:picChg chg="add del mod ord">
          <ac:chgData name="Jonathan Loo" userId="d2d72d48b56f45d8" providerId="LiveId" clId="{B816A1F6-97B7-4ACD-A812-B0A1120B03B6}" dt="2020-11-24T13:22:48.340" v="37130"/>
          <ac:picMkLst>
            <pc:docMk/>
            <pc:sldMk cId="3891637425" sldId="562"/>
            <ac:picMk id="12" creationId="{64AD41BD-C569-466C-B23B-047FF95C25B3}"/>
          </ac:picMkLst>
        </pc:picChg>
        <pc:picChg chg="del mod ord">
          <ac:chgData name="Jonathan Loo" userId="d2d72d48b56f45d8" providerId="LiveId" clId="{B816A1F6-97B7-4ACD-A812-B0A1120B03B6}" dt="2020-11-24T13:22:40.674" v="37090"/>
          <ac:picMkLst>
            <pc:docMk/>
            <pc:sldMk cId="3891637425" sldId="562"/>
            <ac:picMk id="14" creationId="{D370687C-5F64-4FBA-BA79-5BB86EA5FBD6}"/>
          </ac:picMkLst>
        </pc:picChg>
        <pc:picChg chg="add del mod">
          <ac:chgData name="Jonathan Loo" userId="d2d72d48b56f45d8" providerId="LiveId" clId="{B816A1F6-97B7-4ACD-A812-B0A1120B03B6}" dt="2020-11-24T13:20:01.560" v="36951" actId="478"/>
          <ac:picMkLst>
            <pc:docMk/>
            <pc:sldMk cId="3891637425" sldId="562"/>
            <ac:picMk id="15" creationId="{4D850E28-D058-43A1-8399-BD24977A5839}"/>
          </ac:picMkLst>
        </pc:picChg>
        <pc:picChg chg="del mod ord">
          <ac:chgData name="Jonathan Loo" userId="d2d72d48b56f45d8" providerId="LiveId" clId="{B816A1F6-97B7-4ACD-A812-B0A1120B03B6}" dt="2020-11-24T13:25:34.264" v="37164" actId="478"/>
          <ac:picMkLst>
            <pc:docMk/>
            <pc:sldMk cId="3891637425" sldId="562"/>
            <ac:picMk id="17" creationId="{31564A4E-5776-4663-89EC-DAA72EC59219}"/>
          </ac:picMkLst>
        </pc:picChg>
        <pc:picChg chg="del mod ord">
          <ac:chgData name="Jonathan Loo" userId="d2d72d48b56f45d8" providerId="LiveId" clId="{B816A1F6-97B7-4ACD-A812-B0A1120B03B6}" dt="2020-11-24T13:25:46.337" v="37180" actId="478"/>
          <ac:picMkLst>
            <pc:docMk/>
            <pc:sldMk cId="3891637425" sldId="562"/>
            <ac:picMk id="19" creationId="{4A9B6BA0-27B9-4B4D-9215-E824D8F59C86}"/>
          </ac:picMkLst>
        </pc:picChg>
        <pc:picChg chg="del mod ord">
          <ac:chgData name="Jonathan Loo" userId="d2d72d48b56f45d8" providerId="LiveId" clId="{B816A1F6-97B7-4ACD-A812-B0A1120B03B6}" dt="2020-11-24T13:38:29.531" v="38047" actId="478"/>
          <ac:picMkLst>
            <pc:docMk/>
            <pc:sldMk cId="3891637425" sldId="562"/>
            <ac:picMk id="21" creationId="{7D028571-640A-443C-BC53-0939F8539E24}"/>
          </ac:picMkLst>
        </pc:picChg>
        <pc:picChg chg="mod ord">
          <ac:chgData name="Jonathan Loo" userId="d2d72d48b56f45d8" providerId="LiveId" clId="{B816A1F6-97B7-4ACD-A812-B0A1120B03B6}" dt="2020-11-24T13:37:54.996" v="38016" actId="962"/>
          <ac:picMkLst>
            <pc:docMk/>
            <pc:sldMk cId="3891637425" sldId="562"/>
            <ac:picMk id="23" creationId="{D3A4A6B0-D8A1-4C03-BFBA-18FCACC3A592}"/>
          </ac:picMkLst>
        </pc:picChg>
        <pc:picChg chg="del mod ord">
          <ac:chgData name="Jonathan Loo" userId="d2d72d48b56f45d8" providerId="LiveId" clId="{B816A1F6-97B7-4ACD-A812-B0A1120B03B6}" dt="2020-11-24T13:39:31.907" v="38063" actId="478"/>
          <ac:picMkLst>
            <pc:docMk/>
            <pc:sldMk cId="3891637425" sldId="562"/>
            <ac:picMk id="25" creationId="{D200E0AB-EA21-483F-90C7-89A8BC240EF8}"/>
          </ac:picMkLst>
        </pc:picChg>
        <pc:picChg chg="del mod ord">
          <ac:chgData name="Jonathan Loo" userId="d2d72d48b56f45d8" providerId="LiveId" clId="{B816A1F6-97B7-4ACD-A812-B0A1120B03B6}" dt="2020-11-24T13:40:00.189" v="38079" actId="478"/>
          <ac:picMkLst>
            <pc:docMk/>
            <pc:sldMk cId="3891637425" sldId="562"/>
            <ac:picMk id="27" creationId="{089E1D9F-A00A-4D77-A109-36FB02A97D68}"/>
          </ac:picMkLst>
        </pc:picChg>
        <pc:picChg chg="add del mod">
          <ac:chgData name="Jonathan Loo" userId="d2d72d48b56f45d8" providerId="LiveId" clId="{B816A1F6-97B7-4ACD-A812-B0A1120B03B6}" dt="2020-11-24T13:25:17.635" v="37148" actId="478"/>
          <ac:picMkLst>
            <pc:docMk/>
            <pc:sldMk cId="3891637425" sldId="562"/>
            <ac:picMk id="28" creationId="{F2BE6141-0D73-4EF0-B173-DD8977CF6186}"/>
          </ac:picMkLst>
        </pc:picChg>
        <pc:picChg chg="del mod ord">
          <ac:chgData name="Jonathan Loo" userId="d2d72d48b56f45d8" providerId="LiveId" clId="{B816A1F6-97B7-4ACD-A812-B0A1120B03B6}" dt="2020-11-24T13:41:47.774" v="38155" actId="478"/>
          <ac:picMkLst>
            <pc:docMk/>
            <pc:sldMk cId="3891637425" sldId="562"/>
            <ac:picMk id="33" creationId="{8085A09C-1660-411A-95A7-04C135388675}"/>
          </ac:picMkLst>
        </pc:picChg>
        <pc:picChg chg="add del mod">
          <ac:chgData name="Jonathan Loo" userId="d2d72d48b56f45d8" providerId="LiveId" clId="{B816A1F6-97B7-4ACD-A812-B0A1120B03B6}" dt="2020-11-24T13:37:54.865" v="38012" actId="478"/>
          <ac:picMkLst>
            <pc:docMk/>
            <pc:sldMk cId="3891637425" sldId="562"/>
            <ac:picMk id="35" creationId="{0164A507-A71A-484D-A180-A58BAE50D152}"/>
          </ac:picMkLst>
        </pc:picChg>
        <pc:picChg chg="del mod ord">
          <ac:chgData name="Jonathan Loo" userId="d2d72d48b56f45d8" providerId="LiveId" clId="{B816A1F6-97B7-4ACD-A812-B0A1120B03B6}" dt="2020-11-24T13:41:13.242" v="38115" actId="478"/>
          <ac:picMkLst>
            <pc:docMk/>
            <pc:sldMk cId="3891637425" sldId="562"/>
            <ac:picMk id="37" creationId="{43DCE36E-FD43-49C4-9BA0-AEA5ED856839}"/>
          </ac:picMkLst>
        </pc:picChg>
        <pc:picChg chg="mod ord">
          <ac:chgData name="Jonathan Loo" userId="d2d72d48b56f45d8" providerId="LiveId" clId="{B816A1F6-97B7-4ACD-A812-B0A1120B03B6}" dt="2020-11-24T13:41:18.124" v="38120" actId="1076"/>
          <ac:picMkLst>
            <pc:docMk/>
            <pc:sldMk cId="3891637425" sldId="562"/>
            <ac:picMk id="39" creationId="{600D5831-DC64-48B5-AA13-3EF867493F79}"/>
          </ac:picMkLst>
        </pc:picChg>
        <pc:picChg chg="mod ord">
          <ac:chgData name="Jonathan Loo" userId="d2d72d48b56f45d8" providerId="LiveId" clId="{B816A1F6-97B7-4ACD-A812-B0A1120B03B6}" dt="2020-11-24T13:41:36.978" v="38139" actId="962"/>
          <ac:picMkLst>
            <pc:docMk/>
            <pc:sldMk cId="3891637425" sldId="562"/>
            <ac:picMk id="42" creationId="{0678EFDF-B1F7-47BC-A3C2-942B92449E2D}"/>
          </ac:picMkLst>
        </pc:picChg>
        <pc:picChg chg="del">
          <ac:chgData name="Jonathan Loo" userId="d2d72d48b56f45d8" providerId="LiveId" clId="{B816A1F6-97B7-4ACD-A812-B0A1120B03B6}" dt="2020-11-24T13:26:03.409" v="37188" actId="478"/>
          <ac:picMkLst>
            <pc:docMk/>
            <pc:sldMk cId="3891637425" sldId="562"/>
            <ac:picMk id="43" creationId="{FDFDCF2E-BA88-4792-84A6-4D8F26A45CA2}"/>
          </ac:picMkLst>
        </pc:picChg>
        <pc:picChg chg="add del mod">
          <ac:chgData name="Jonathan Loo" userId="d2d72d48b56f45d8" providerId="LiveId" clId="{B816A1F6-97B7-4ACD-A812-B0A1120B03B6}" dt="2020-11-24T13:41:36.897" v="38135" actId="478"/>
          <ac:picMkLst>
            <pc:docMk/>
            <pc:sldMk cId="3891637425" sldId="562"/>
            <ac:picMk id="47" creationId="{77926219-5B19-4612-B849-562FE677C24E}"/>
          </ac:picMkLst>
        </pc:picChg>
        <pc:picChg chg="add del mod">
          <ac:chgData name="Jonathan Loo" userId="d2d72d48b56f45d8" providerId="LiveId" clId="{B816A1F6-97B7-4ACD-A812-B0A1120B03B6}" dt="2020-11-24T13:40:52.642" v="38097" actId="478"/>
          <ac:picMkLst>
            <pc:docMk/>
            <pc:sldMk cId="3891637425" sldId="562"/>
            <ac:picMk id="48" creationId="{2B72F621-7F1C-49DD-9131-08D6C06CDBF0}"/>
          </ac:picMkLst>
        </pc:picChg>
        <pc:picChg chg="mod ord">
          <ac:chgData name="Jonathan Loo" userId="d2d72d48b56f45d8" providerId="LiveId" clId="{B816A1F6-97B7-4ACD-A812-B0A1120B03B6}" dt="2020-11-24T13:41:47.852" v="38159" actId="962"/>
          <ac:picMkLst>
            <pc:docMk/>
            <pc:sldMk cId="3891637425" sldId="562"/>
            <ac:picMk id="49" creationId="{07858AFF-C56E-4DFE-998D-E9284C7DF09F}"/>
          </ac:picMkLst>
        </pc:picChg>
        <pc:picChg chg="del">
          <ac:chgData name="Jonathan Loo" userId="d2d72d48b56f45d8" providerId="LiveId" clId="{B816A1F6-97B7-4ACD-A812-B0A1120B03B6}" dt="2020-11-24T13:26:03.409" v="37188" actId="478"/>
          <ac:picMkLst>
            <pc:docMk/>
            <pc:sldMk cId="3891637425" sldId="562"/>
            <ac:picMk id="55" creationId="{D780D792-D534-4601-9D4D-2036FEDF2E27}"/>
          </ac:picMkLst>
        </pc:picChg>
        <pc:picChg chg="del">
          <ac:chgData name="Jonathan Loo" userId="d2d72d48b56f45d8" providerId="LiveId" clId="{B816A1F6-97B7-4ACD-A812-B0A1120B03B6}" dt="2020-11-24T13:26:03.409" v="37188" actId="478"/>
          <ac:picMkLst>
            <pc:docMk/>
            <pc:sldMk cId="3891637425" sldId="562"/>
            <ac:picMk id="59" creationId="{B77818E8-7468-496D-BE4B-F1C4CB8A4045}"/>
          </ac:picMkLst>
        </pc:picChg>
        <pc:picChg chg="add del mod">
          <ac:chgData name="Jonathan Loo" userId="d2d72d48b56f45d8" providerId="LiveId" clId="{B816A1F6-97B7-4ACD-A812-B0A1120B03B6}" dt="2020-11-24T14:05:31.174" v="38214" actId="21"/>
          <ac:picMkLst>
            <pc:docMk/>
            <pc:sldMk cId="3891637425" sldId="562"/>
            <ac:picMk id="60" creationId="{121C672B-EF60-4416-8FFF-769C8C1B3E5D}"/>
          </ac:picMkLst>
        </pc:picChg>
        <pc:picChg chg="del">
          <ac:chgData name="Jonathan Loo" userId="d2d72d48b56f45d8" providerId="LiveId" clId="{B816A1F6-97B7-4ACD-A812-B0A1120B03B6}" dt="2020-11-24T13:26:01.089" v="37186" actId="478"/>
          <ac:picMkLst>
            <pc:docMk/>
            <pc:sldMk cId="3891637425" sldId="562"/>
            <ac:picMk id="1025" creationId="{BEA1CADA-4964-47C8-9793-AE8C0E554FD9}"/>
          </ac:picMkLst>
        </pc:picChg>
        <pc:picChg chg="del">
          <ac:chgData name="Jonathan Loo" userId="d2d72d48b56f45d8" providerId="LiveId" clId="{B816A1F6-97B7-4ACD-A812-B0A1120B03B6}" dt="2020-11-24T13:18:23.431" v="36932" actId="478"/>
          <ac:picMkLst>
            <pc:docMk/>
            <pc:sldMk cId="3891637425" sldId="562"/>
            <ac:picMk id="1026" creationId="{4F45196D-A094-4A63-83F2-E7330A3B8240}"/>
          </ac:picMkLst>
        </pc:picChg>
        <pc:picChg chg="del">
          <ac:chgData name="Jonathan Loo" userId="d2d72d48b56f45d8" providerId="LiveId" clId="{B816A1F6-97B7-4ACD-A812-B0A1120B03B6}" dt="2020-11-24T13:26:01.089" v="37186" actId="478"/>
          <ac:picMkLst>
            <pc:docMk/>
            <pc:sldMk cId="3891637425" sldId="562"/>
            <ac:picMk id="1036" creationId="{F2A03A43-6D43-4CAF-868A-699407218E1F}"/>
          </ac:picMkLst>
        </pc:picChg>
        <pc:picChg chg="del">
          <ac:chgData name="Jonathan Loo" userId="d2d72d48b56f45d8" providerId="LiveId" clId="{B816A1F6-97B7-4ACD-A812-B0A1120B03B6}" dt="2020-11-24T13:26:02.073" v="37187" actId="478"/>
          <ac:picMkLst>
            <pc:docMk/>
            <pc:sldMk cId="3891637425" sldId="562"/>
            <ac:picMk id="1038" creationId="{67E2AC1C-D800-4FA0-9180-0AD320CD5F3E}"/>
          </ac:picMkLst>
        </pc:picChg>
        <pc:picChg chg="add mod">
          <ac:chgData name="Jonathan Loo" userId="d2d72d48b56f45d8" providerId="LiveId" clId="{B816A1F6-97B7-4ACD-A812-B0A1120B03B6}" dt="2020-11-24T13:18:32.730" v="36937" actId="1076"/>
          <ac:picMkLst>
            <pc:docMk/>
            <pc:sldMk cId="3891637425" sldId="562"/>
            <ac:picMk id="2050" creationId="{2564011F-0121-40E0-B106-A49523CD5AE0}"/>
          </ac:picMkLst>
        </pc:picChg>
        <pc:picChg chg="add del mod">
          <ac:chgData name="Jonathan Loo" userId="d2d72d48b56f45d8" providerId="LiveId" clId="{B816A1F6-97B7-4ACD-A812-B0A1120B03B6}" dt="2020-11-24T14:05:29.357" v="38213" actId="478"/>
          <ac:picMkLst>
            <pc:docMk/>
            <pc:sldMk cId="3891637425" sldId="562"/>
            <ac:picMk id="2052" creationId="{CEA098DB-9C5D-4D45-9E2C-320696063D71}"/>
          </ac:picMkLst>
        </pc:picChg>
        <pc:cxnChg chg="add mod">
          <ac:chgData name="Jonathan Loo" userId="d2d72d48b56f45d8" providerId="LiveId" clId="{B816A1F6-97B7-4ACD-A812-B0A1120B03B6}" dt="2020-11-24T13:41:22.169" v="38122" actId="14100"/>
          <ac:cxnSpMkLst>
            <pc:docMk/>
            <pc:sldMk cId="3891637425" sldId="562"/>
            <ac:cxnSpMk id="30" creationId="{3FAA2D88-FE5F-4513-B7E0-FF3E45697FD1}"/>
          </ac:cxnSpMkLst>
        </pc:cxnChg>
        <pc:cxnChg chg="del">
          <ac:chgData name="Jonathan Loo" userId="d2d72d48b56f45d8" providerId="LiveId" clId="{B816A1F6-97B7-4ACD-A812-B0A1120B03B6}" dt="2020-11-24T13:26:03.409" v="37188" actId="478"/>
          <ac:cxnSpMkLst>
            <pc:docMk/>
            <pc:sldMk cId="3891637425" sldId="562"/>
            <ac:cxnSpMk id="45" creationId="{F111501D-B650-4622-A3BD-71558DBE764A}"/>
          </ac:cxnSpMkLst>
        </pc:cxnChg>
        <pc:cxnChg chg="del">
          <ac:chgData name="Jonathan Loo" userId="d2d72d48b56f45d8" providerId="LiveId" clId="{B816A1F6-97B7-4ACD-A812-B0A1120B03B6}" dt="2020-11-24T13:26:03.409" v="37188" actId="478"/>
          <ac:cxnSpMkLst>
            <pc:docMk/>
            <pc:sldMk cId="3891637425" sldId="562"/>
            <ac:cxnSpMk id="57" creationId="{170AFA2C-38F2-465C-9D74-08F32C7DA8A2}"/>
          </ac:cxnSpMkLst>
        </pc:cxnChg>
      </pc:sldChg>
      <pc:sldChg chg="addSp delSp modSp add del mod">
        <pc:chgData name="Jonathan Loo" userId="d2d72d48b56f45d8" providerId="LiveId" clId="{B816A1F6-97B7-4ACD-A812-B0A1120B03B6}" dt="2020-11-25T10:08:09.440" v="42834" actId="47"/>
        <pc:sldMkLst>
          <pc:docMk/>
          <pc:sldMk cId="732526166" sldId="563"/>
        </pc:sldMkLst>
        <pc:spChg chg="del">
          <ac:chgData name="Jonathan Loo" userId="d2d72d48b56f45d8" providerId="LiveId" clId="{B816A1F6-97B7-4ACD-A812-B0A1120B03B6}" dt="2020-11-24T14:05:01.543" v="38200" actId="478"/>
          <ac:spMkLst>
            <pc:docMk/>
            <pc:sldMk cId="732526166" sldId="563"/>
            <ac:spMk id="46" creationId="{2FCC83AA-D8DE-4B38-B23E-F42610787531}"/>
          </ac:spMkLst>
        </pc:spChg>
        <pc:spChg chg="add del mod">
          <ac:chgData name="Jonathan Loo" userId="d2d72d48b56f45d8" providerId="LiveId" clId="{B816A1F6-97B7-4ACD-A812-B0A1120B03B6}" dt="2020-11-24T18:02:56.490" v="42217" actId="478"/>
          <ac:spMkLst>
            <pc:docMk/>
            <pc:sldMk cId="732526166" sldId="563"/>
            <ac:spMk id="282" creationId="{16D94040-4FA9-44FC-AAD0-AF56ADEC41A1}"/>
          </ac:spMkLst>
        </pc:spChg>
        <pc:spChg chg="add del mod">
          <ac:chgData name="Jonathan Loo" userId="d2d72d48b56f45d8" providerId="LiveId" clId="{B816A1F6-97B7-4ACD-A812-B0A1120B03B6}" dt="2020-11-24T15:54:43.328" v="39977" actId="478"/>
          <ac:spMkLst>
            <pc:docMk/>
            <pc:sldMk cId="732526166" sldId="563"/>
            <ac:spMk id="1076" creationId="{CEED2C37-8496-411B-BB85-97F7D62585A6}"/>
          </ac:spMkLst>
        </pc:spChg>
        <pc:grpChg chg="add mod">
          <ac:chgData name="Jonathan Loo" userId="d2d72d48b56f45d8" providerId="LiveId" clId="{B816A1F6-97B7-4ACD-A812-B0A1120B03B6}" dt="2020-11-24T18:09:58.305" v="42453" actId="1076"/>
          <ac:grpSpMkLst>
            <pc:docMk/>
            <pc:sldMk cId="732526166" sldId="563"/>
            <ac:grpSpMk id="262" creationId="{800A9E32-F0FC-4E8E-B507-61D19AEEF9EA}"/>
          </ac:grpSpMkLst>
        </pc:grpChg>
        <pc:picChg chg="del mod ord">
          <ac:chgData name="Jonathan Loo" userId="d2d72d48b56f45d8" providerId="LiveId" clId="{B816A1F6-97B7-4ACD-A812-B0A1120B03B6}" dt="2020-11-24T14:39:41.273" v="39076" actId="478"/>
          <ac:picMkLst>
            <pc:docMk/>
            <pc:sldMk cId="732526166" sldId="563"/>
            <ac:picMk id="4" creationId="{078F2BCB-5150-4297-B8A1-E7BBCA0B5154}"/>
          </ac:picMkLst>
        </pc:picChg>
        <pc:picChg chg="del mod ord">
          <ac:chgData name="Jonathan Loo" userId="d2d72d48b56f45d8" providerId="LiveId" clId="{B816A1F6-97B7-4ACD-A812-B0A1120B03B6}" dt="2020-11-24T14:39:49.914" v="39094" actId="478"/>
          <ac:picMkLst>
            <pc:docMk/>
            <pc:sldMk cId="732526166" sldId="563"/>
            <ac:picMk id="6" creationId="{50BC696D-7D23-4869-ABEA-A208C62BBF5A}"/>
          </ac:picMkLst>
        </pc:picChg>
        <pc:picChg chg="del mod ord">
          <ac:chgData name="Jonathan Loo" userId="d2d72d48b56f45d8" providerId="LiveId" clId="{B816A1F6-97B7-4ACD-A812-B0A1120B03B6}" dt="2020-11-24T15:08:47.969" v="39509" actId="478"/>
          <ac:picMkLst>
            <pc:docMk/>
            <pc:sldMk cId="732526166" sldId="563"/>
            <ac:picMk id="8" creationId="{EF20F3F7-2988-436F-B822-70CBC80BB4B2}"/>
          </ac:picMkLst>
        </pc:picChg>
        <pc:picChg chg="del mod">
          <ac:chgData name="Jonathan Loo" userId="d2d72d48b56f45d8" providerId="LiveId" clId="{B816A1F6-97B7-4ACD-A812-B0A1120B03B6}" dt="2020-11-24T14:55:44.801" v="39196" actId="478"/>
          <ac:picMkLst>
            <pc:docMk/>
            <pc:sldMk cId="732526166" sldId="563"/>
            <ac:picMk id="10" creationId="{2FFE649E-B337-4CAA-9BD8-6A2E480D179E}"/>
          </ac:picMkLst>
        </pc:picChg>
        <pc:picChg chg="del mod ord">
          <ac:chgData name="Jonathan Loo" userId="d2d72d48b56f45d8" providerId="LiveId" clId="{B816A1F6-97B7-4ACD-A812-B0A1120B03B6}" dt="2020-11-24T14:56:26.441" v="39218" actId="478"/>
          <ac:picMkLst>
            <pc:docMk/>
            <pc:sldMk cId="732526166" sldId="563"/>
            <ac:picMk id="12" creationId="{57FAEAF3-E119-41CE-BB9D-3160FA2032CB}"/>
          </ac:picMkLst>
        </pc:picChg>
        <pc:picChg chg="add del mod">
          <ac:chgData name="Jonathan Loo" userId="d2d72d48b56f45d8" providerId="LiveId" clId="{B816A1F6-97B7-4ACD-A812-B0A1120B03B6}" dt="2020-11-24T13:51:21.092" v="38195" actId="21"/>
          <ac:picMkLst>
            <pc:docMk/>
            <pc:sldMk cId="732526166" sldId="563"/>
            <ac:picMk id="14" creationId="{F5B474BD-2107-49E2-A0AF-787779823C31}"/>
          </ac:picMkLst>
        </pc:picChg>
        <pc:picChg chg="add del mod">
          <ac:chgData name="Jonathan Loo" userId="d2d72d48b56f45d8" providerId="LiveId" clId="{B816A1F6-97B7-4ACD-A812-B0A1120B03B6}" dt="2020-11-24T15:06:56.115" v="39492" actId="478"/>
          <ac:picMkLst>
            <pc:docMk/>
            <pc:sldMk cId="732526166" sldId="563"/>
            <ac:picMk id="15" creationId="{2C231DCE-B707-4CC2-BFBE-B84088B72FE5}"/>
          </ac:picMkLst>
        </pc:picChg>
        <pc:picChg chg="add del mod">
          <ac:chgData name="Jonathan Loo" userId="d2d72d48b56f45d8" providerId="LiveId" clId="{B816A1F6-97B7-4ACD-A812-B0A1120B03B6}" dt="2020-11-24T15:29:33.031" v="39821" actId="478"/>
          <ac:picMkLst>
            <pc:docMk/>
            <pc:sldMk cId="732526166" sldId="563"/>
            <ac:picMk id="16" creationId="{622388EE-2966-4355-A51E-FDC165ECD386}"/>
          </ac:picMkLst>
        </pc:picChg>
        <pc:picChg chg="add del mod">
          <ac:chgData name="Jonathan Loo" userId="d2d72d48b56f45d8" providerId="LiveId" clId="{B816A1F6-97B7-4ACD-A812-B0A1120B03B6}" dt="2020-11-24T14:05:40.128" v="38228" actId="478"/>
          <ac:picMkLst>
            <pc:docMk/>
            <pc:sldMk cId="732526166" sldId="563"/>
            <ac:picMk id="17" creationId="{38222C2E-CADB-41B1-861A-ECCDAAEE3B2A}"/>
          </ac:picMkLst>
        </pc:picChg>
        <pc:picChg chg="del mod ord">
          <ac:chgData name="Jonathan Loo" userId="d2d72d48b56f45d8" providerId="LiveId" clId="{B816A1F6-97B7-4ACD-A812-B0A1120B03B6}" dt="2020-11-24T14:57:04.686" v="39236" actId="478"/>
          <ac:picMkLst>
            <pc:docMk/>
            <pc:sldMk cId="732526166" sldId="563"/>
            <ac:picMk id="18" creationId="{0749B992-5BFF-4E84-9A2D-B10A81CFAE38}"/>
          </ac:picMkLst>
        </pc:picChg>
        <pc:picChg chg="del mod ord">
          <ac:chgData name="Jonathan Loo" userId="d2d72d48b56f45d8" providerId="LiveId" clId="{B816A1F6-97B7-4ACD-A812-B0A1120B03B6}" dt="2020-11-24T14:57:24.634" v="39251" actId="478"/>
          <ac:picMkLst>
            <pc:docMk/>
            <pc:sldMk cId="732526166" sldId="563"/>
            <ac:picMk id="20" creationId="{B95993CE-2B4B-4CE1-AFD5-8940C1A6AEA4}"/>
          </ac:picMkLst>
        </pc:picChg>
        <pc:picChg chg="del mod ord">
          <ac:chgData name="Jonathan Loo" userId="d2d72d48b56f45d8" providerId="LiveId" clId="{B816A1F6-97B7-4ACD-A812-B0A1120B03B6}" dt="2020-11-24T14:57:32.784" v="39265" actId="478"/>
          <ac:picMkLst>
            <pc:docMk/>
            <pc:sldMk cId="732526166" sldId="563"/>
            <ac:picMk id="22" creationId="{23A3DFAA-8175-4FDC-B1BA-91B6CD6A9C1E}"/>
          </ac:picMkLst>
        </pc:picChg>
        <pc:picChg chg="add mod">
          <ac:chgData name="Jonathan Loo" userId="d2d72d48b56f45d8" providerId="LiveId" clId="{B816A1F6-97B7-4ACD-A812-B0A1120B03B6}" dt="2020-11-24T18:10:14.714" v="42458" actId="1076"/>
          <ac:picMkLst>
            <pc:docMk/>
            <pc:sldMk cId="732526166" sldId="563"/>
            <ac:picMk id="23" creationId="{041E8C91-9D83-47DF-9155-3BBAF1AAD525}"/>
          </ac:picMkLst>
        </pc:picChg>
        <pc:picChg chg="del mod ord">
          <ac:chgData name="Jonathan Loo" userId="d2d72d48b56f45d8" providerId="LiveId" clId="{B816A1F6-97B7-4ACD-A812-B0A1120B03B6}" dt="2020-11-24T15:00:38.749" v="39337" actId="478"/>
          <ac:picMkLst>
            <pc:docMk/>
            <pc:sldMk cId="732526166" sldId="563"/>
            <ac:picMk id="25" creationId="{A6AC77FF-0303-4527-9DD5-412345B3892F}"/>
          </ac:picMkLst>
        </pc:picChg>
        <pc:picChg chg="del mod ord">
          <ac:chgData name="Jonathan Loo" userId="d2d72d48b56f45d8" providerId="LiveId" clId="{B816A1F6-97B7-4ACD-A812-B0A1120B03B6}" dt="2020-11-24T14:58:24.772" v="39318" actId="478"/>
          <ac:picMkLst>
            <pc:docMk/>
            <pc:sldMk cId="732526166" sldId="563"/>
            <ac:picMk id="27" creationId="{F9D94519-9F21-455C-9FEE-6CA165009BBB}"/>
          </ac:picMkLst>
        </pc:picChg>
        <pc:picChg chg="add del mod">
          <ac:chgData name="Jonathan Loo" userId="d2d72d48b56f45d8" providerId="LiveId" clId="{B816A1F6-97B7-4ACD-A812-B0A1120B03B6}" dt="2020-11-24T14:58:18.806" v="39295" actId="478"/>
          <ac:picMkLst>
            <pc:docMk/>
            <pc:sldMk cId="732526166" sldId="563"/>
            <ac:picMk id="28" creationId="{D926FB87-8FCD-4B83-B546-EBA1FAC2180F}"/>
          </ac:picMkLst>
        </pc:picChg>
        <pc:picChg chg="add del mod">
          <ac:chgData name="Jonathan Loo" userId="d2d72d48b56f45d8" providerId="LiveId" clId="{B816A1F6-97B7-4ACD-A812-B0A1120B03B6}" dt="2020-11-24T14:58:27.420" v="39323" actId="478"/>
          <ac:picMkLst>
            <pc:docMk/>
            <pc:sldMk cId="732526166" sldId="563"/>
            <ac:picMk id="29" creationId="{D340DEAB-A910-4CEF-9A21-90BE1AD6E3C2}"/>
          </ac:picMkLst>
        </pc:picChg>
        <pc:picChg chg="add del mod">
          <ac:chgData name="Jonathan Loo" userId="d2d72d48b56f45d8" providerId="LiveId" clId="{B816A1F6-97B7-4ACD-A812-B0A1120B03B6}" dt="2020-11-24T15:08:45.584" v="39505" actId="478"/>
          <ac:picMkLst>
            <pc:docMk/>
            <pc:sldMk cId="732526166" sldId="563"/>
            <ac:picMk id="30" creationId="{67E5A231-81EC-4596-AB13-C1568F924468}"/>
          </ac:picMkLst>
        </pc:picChg>
        <pc:picChg chg="add del mod">
          <ac:chgData name="Jonathan Loo" userId="d2d72d48b56f45d8" providerId="LiveId" clId="{B816A1F6-97B7-4ACD-A812-B0A1120B03B6}" dt="2020-11-24T15:08:46.047" v="39506" actId="478"/>
          <ac:picMkLst>
            <pc:docMk/>
            <pc:sldMk cId="732526166" sldId="563"/>
            <ac:picMk id="31" creationId="{4ADEBC99-CCCF-48E4-BD4E-CE17A739E3ED}"/>
          </ac:picMkLst>
        </pc:picChg>
        <pc:picChg chg="add del mod">
          <ac:chgData name="Jonathan Loo" userId="d2d72d48b56f45d8" providerId="LiveId" clId="{B816A1F6-97B7-4ACD-A812-B0A1120B03B6}" dt="2020-11-24T15:08:45.032" v="39504" actId="478"/>
          <ac:picMkLst>
            <pc:docMk/>
            <pc:sldMk cId="732526166" sldId="563"/>
            <ac:picMk id="32" creationId="{D6FEF586-2BCF-478C-AC4B-6339A6520089}"/>
          </ac:picMkLst>
        </pc:picChg>
        <pc:picChg chg="add del mod">
          <ac:chgData name="Jonathan Loo" userId="d2d72d48b56f45d8" providerId="LiveId" clId="{B816A1F6-97B7-4ACD-A812-B0A1120B03B6}" dt="2020-11-24T15:08:43.904" v="39502" actId="478"/>
          <ac:picMkLst>
            <pc:docMk/>
            <pc:sldMk cId="732526166" sldId="563"/>
            <ac:picMk id="33" creationId="{037EDE16-0C63-4C99-8DAF-6243527AB101}"/>
          </ac:picMkLst>
        </pc:picChg>
        <pc:picChg chg="del">
          <ac:chgData name="Jonathan Loo" userId="d2d72d48b56f45d8" providerId="LiveId" clId="{B816A1F6-97B7-4ACD-A812-B0A1120B03B6}" dt="2020-11-24T14:36:45.898" v="39051" actId="478"/>
          <ac:picMkLst>
            <pc:docMk/>
            <pc:sldMk cId="732526166" sldId="563"/>
            <ac:picMk id="34" creationId="{254ABF35-4E86-44F3-9A96-C81ECAE9D83B}"/>
          </ac:picMkLst>
        </pc:picChg>
        <pc:picChg chg="add del mod">
          <ac:chgData name="Jonathan Loo" userId="d2d72d48b56f45d8" providerId="LiveId" clId="{B816A1F6-97B7-4ACD-A812-B0A1120B03B6}" dt="2020-11-24T15:08:43.059" v="39500" actId="478"/>
          <ac:picMkLst>
            <pc:docMk/>
            <pc:sldMk cId="732526166" sldId="563"/>
            <ac:picMk id="35" creationId="{839C19E0-F2D9-49A9-AD46-91C2152C9B5C}"/>
          </ac:picMkLst>
        </pc:picChg>
        <pc:picChg chg="add del mod">
          <ac:chgData name="Jonathan Loo" userId="d2d72d48b56f45d8" providerId="LiveId" clId="{B816A1F6-97B7-4ACD-A812-B0A1120B03B6}" dt="2020-11-24T15:08:46.539" v="39507" actId="478"/>
          <ac:picMkLst>
            <pc:docMk/>
            <pc:sldMk cId="732526166" sldId="563"/>
            <ac:picMk id="36" creationId="{5688BA8B-22EA-4813-90EE-FD95E395E9C1}"/>
          </ac:picMkLst>
        </pc:picChg>
        <pc:picChg chg="add del mod">
          <ac:chgData name="Jonathan Loo" userId="d2d72d48b56f45d8" providerId="LiveId" clId="{B816A1F6-97B7-4ACD-A812-B0A1120B03B6}" dt="2020-11-24T15:08:44.522" v="39503" actId="478"/>
          <ac:picMkLst>
            <pc:docMk/>
            <pc:sldMk cId="732526166" sldId="563"/>
            <ac:picMk id="37" creationId="{9BDA54E5-5362-43A8-B279-68BEAA0E930E}"/>
          </ac:picMkLst>
        </pc:picChg>
        <pc:picChg chg="del mod ord">
          <ac:chgData name="Jonathan Loo" userId="d2d72d48b56f45d8" providerId="LiveId" clId="{B816A1F6-97B7-4ACD-A812-B0A1120B03B6}" dt="2020-11-24T15:03:34.084" v="39401" actId="478"/>
          <ac:picMkLst>
            <pc:docMk/>
            <pc:sldMk cId="732526166" sldId="563"/>
            <ac:picMk id="39" creationId="{746EAEA8-1686-4810-8E11-5ED74EDC968A}"/>
          </ac:picMkLst>
        </pc:picChg>
        <pc:picChg chg="del mod ord">
          <ac:chgData name="Jonathan Loo" userId="d2d72d48b56f45d8" providerId="LiveId" clId="{B816A1F6-97B7-4ACD-A812-B0A1120B03B6}" dt="2020-11-24T15:01:52.659" v="39351" actId="478"/>
          <ac:picMkLst>
            <pc:docMk/>
            <pc:sldMk cId="732526166" sldId="563"/>
            <ac:picMk id="41" creationId="{79CC55C1-DC21-400D-8CBC-B544CC7B93E7}"/>
          </ac:picMkLst>
        </pc:picChg>
        <pc:picChg chg="del mod ord">
          <ac:chgData name="Jonathan Loo" userId="d2d72d48b56f45d8" providerId="LiveId" clId="{B816A1F6-97B7-4ACD-A812-B0A1120B03B6}" dt="2020-11-24T15:02:00.963" v="39365" actId="478"/>
          <ac:picMkLst>
            <pc:docMk/>
            <pc:sldMk cId="732526166" sldId="563"/>
            <ac:picMk id="43" creationId="{6A6F9118-9BF5-4E79-BBE4-59EC5926F998}"/>
          </ac:picMkLst>
        </pc:picChg>
        <pc:picChg chg="del mod ord">
          <ac:chgData name="Jonathan Loo" userId="d2d72d48b56f45d8" providerId="LiveId" clId="{B816A1F6-97B7-4ACD-A812-B0A1120B03B6}" dt="2020-11-24T15:02:16.289" v="39380" actId="478"/>
          <ac:picMkLst>
            <pc:docMk/>
            <pc:sldMk cId="732526166" sldId="563"/>
            <ac:picMk id="47" creationId="{84A9C052-F11D-4E2F-83FA-7D133B2CDA76}"/>
          </ac:picMkLst>
        </pc:picChg>
        <pc:picChg chg="del mod ord">
          <ac:chgData name="Jonathan Loo" userId="d2d72d48b56f45d8" providerId="LiveId" clId="{B816A1F6-97B7-4ACD-A812-B0A1120B03B6}" dt="2020-11-24T15:03:30.588" v="39396" actId="478"/>
          <ac:picMkLst>
            <pc:docMk/>
            <pc:sldMk cId="732526166" sldId="563"/>
            <ac:picMk id="49" creationId="{FD78D168-3D20-47F6-AABE-DACCA841EDA7}"/>
          </ac:picMkLst>
        </pc:picChg>
        <pc:picChg chg="del mod ord">
          <ac:chgData name="Jonathan Loo" userId="d2d72d48b56f45d8" providerId="LiveId" clId="{B816A1F6-97B7-4ACD-A812-B0A1120B03B6}" dt="2020-11-24T15:04:00.908" v="39414" actId="478"/>
          <ac:picMkLst>
            <pc:docMk/>
            <pc:sldMk cId="732526166" sldId="563"/>
            <ac:picMk id="51" creationId="{96A67BF7-5A7B-4B8D-BA87-A51F411C6C69}"/>
          </ac:picMkLst>
        </pc:picChg>
        <pc:picChg chg="del mod ord">
          <ac:chgData name="Jonathan Loo" userId="d2d72d48b56f45d8" providerId="LiveId" clId="{B816A1F6-97B7-4ACD-A812-B0A1120B03B6}" dt="2020-11-24T15:04:29.488" v="39428" actId="478"/>
          <ac:picMkLst>
            <pc:docMk/>
            <pc:sldMk cId="732526166" sldId="563"/>
            <ac:picMk id="53" creationId="{3F69B40A-9AC4-4299-B242-936DD9F74B13}"/>
          </ac:picMkLst>
        </pc:picChg>
        <pc:picChg chg="del">
          <ac:chgData name="Jonathan Loo" userId="d2d72d48b56f45d8" providerId="LiveId" clId="{B816A1F6-97B7-4ACD-A812-B0A1120B03B6}" dt="2020-11-24T14:05:01.543" v="38200" actId="478"/>
          <ac:picMkLst>
            <pc:docMk/>
            <pc:sldMk cId="732526166" sldId="563"/>
            <ac:picMk id="55" creationId="{D780D792-D534-4601-9D4D-2036FEDF2E27}"/>
          </ac:picMkLst>
        </pc:picChg>
        <pc:picChg chg="del mod ord">
          <ac:chgData name="Jonathan Loo" userId="d2d72d48b56f45d8" providerId="LiveId" clId="{B816A1F6-97B7-4ACD-A812-B0A1120B03B6}" dt="2020-11-24T15:04:39.326" v="39443" actId="478"/>
          <ac:picMkLst>
            <pc:docMk/>
            <pc:sldMk cId="732526166" sldId="563"/>
            <ac:picMk id="56" creationId="{4FCEAE41-2B15-447D-88E8-5AEAF6BB4EE2}"/>
          </ac:picMkLst>
        </pc:picChg>
        <pc:picChg chg="del mod ord">
          <ac:chgData name="Jonathan Loo" userId="d2d72d48b56f45d8" providerId="LiveId" clId="{B816A1F6-97B7-4ACD-A812-B0A1120B03B6}" dt="2020-11-24T15:05:34.716" v="39457" actId="478"/>
          <ac:picMkLst>
            <pc:docMk/>
            <pc:sldMk cId="732526166" sldId="563"/>
            <ac:picMk id="59" creationId="{7E1F3688-5F3D-4639-8ECA-EFC96AA1D4B1}"/>
          </ac:picMkLst>
        </pc:picChg>
        <pc:picChg chg="del mod ord">
          <ac:chgData name="Jonathan Loo" userId="d2d72d48b56f45d8" providerId="LiveId" clId="{B816A1F6-97B7-4ACD-A812-B0A1120B03B6}" dt="2020-11-24T15:05:58.487" v="39471" actId="478"/>
          <ac:picMkLst>
            <pc:docMk/>
            <pc:sldMk cId="732526166" sldId="563"/>
            <ac:picMk id="61" creationId="{F98217A7-3F63-4FB5-9F46-7DEF5A477E54}"/>
          </ac:picMkLst>
        </pc:picChg>
        <pc:picChg chg="del mod ord">
          <ac:chgData name="Jonathan Loo" userId="d2d72d48b56f45d8" providerId="LiveId" clId="{B816A1F6-97B7-4ACD-A812-B0A1120B03B6}" dt="2020-11-24T15:06:06.287" v="39485" actId="478"/>
          <ac:picMkLst>
            <pc:docMk/>
            <pc:sldMk cId="732526166" sldId="563"/>
            <ac:picMk id="63" creationId="{2B91F4EE-A4DC-4E4B-B1B8-96DB8489A984}"/>
          </ac:picMkLst>
        </pc:picChg>
        <pc:picChg chg="del mod ord">
          <ac:chgData name="Jonathan Loo" userId="d2d72d48b56f45d8" providerId="LiveId" clId="{B816A1F6-97B7-4ACD-A812-B0A1120B03B6}" dt="2020-11-24T15:58:09.553" v="40036" actId="478"/>
          <ac:picMkLst>
            <pc:docMk/>
            <pc:sldMk cId="732526166" sldId="563"/>
            <ac:picMk id="64" creationId="{88073A31-0246-48A2-B92A-C72DBEFAEA59}"/>
          </ac:picMkLst>
        </pc:picChg>
        <pc:picChg chg="del mod ord">
          <ac:chgData name="Jonathan Loo" userId="d2d72d48b56f45d8" providerId="LiveId" clId="{B816A1F6-97B7-4ACD-A812-B0A1120B03B6}" dt="2020-11-24T16:10:52.249" v="40052" actId="478"/>
          <ac:picMkLst>
            <pc:docMk/>
            <pc:sldMk cId="732526166" sldId="563"/>
            <ac:picMk id="66" creationId="{58341CEB-55C7-4E3E-9F46-1260B1636DF5}"/>
          </ac:picMkLst>
        </pc:picChg>
        <pc:picChg chg="del mod ord">
          <ac:chgData name="Jonathan Loo" userId="d2d72d48b56f45d8" providerId="LiveId" clId="{B816A1F6-97B7-4ACD-A812-B0A1120B03B6}" dt="2020-11-24T16:12:28.908" v="40066" actId="478"/>
          <ac:picMkLst>
            <pc:docMk/>
            <pc:sldMk cId="732526166" sldId="563"/>
            <ac:picMk id="68" creationId="{9B145A84-EFF3-462B-A1D5-0ECE4AE669A6}"/>
          </ac:picMkLst>
        </pc:picChg>
        <pc:picChg chg="del mod ord">
          <ac:chgData name="Jonathan Loo" userId="d2d72d48b56f45d8" providerId="LiveId" clId="{B816A1F6-97B7-4ACD-A812-B0A1120B03B6}" dt="2020-11-24T16:12:44.406" v="40080" actId="478"/>
          <ac:picMkLst>
            <pc:docMk/>
            <pc:sldMk cId="732526166" sldId="563"/>
            <ac:picMk id="70" creationId="{7BF0973C-6380-4C4D-BAB0-0185CFD70D49}"/>
          </ac:picMkLst>
        </pc:picChg>
        <pc:picChg chg="del mod ord">
          <ac:chgData name="Jonathan Loo" userId="d2d72d48b56f45d8" providerId="LiveId" clId="{B816A1F6-97B7-4ACD-A812-B0A1120B03B6}" dt="2020-11-24T16:18:50.785" v="40094" actId="478"/>
          <ac:picMkLst>
            <pc:docMk/>
            <pc:sldMk cId="732526166" sldId="563"/>
            <ac:picMk id="72" creationId="{1CE0F681-F3A9-420D-A7D5-0AFC275DF6A9}"/>
          </ac:picMkLst>
        </pc:picChg>
        <pc:picChg chg="del mod ord">
          <ac:chgData name="Jonathan Loo" userId="d2d72d48b56f45d8" providerId="LiveId" clId="{B816A1F6-97B7-4ACD-A812-B0A1120B03B6}" dt="2020-11-24T16:26:37.913" v="40108" actId="478"/>
          <ac:picMkLst>
            <pc:docMk/>
            <pc:sldMk cId="732526166" sldId="563"/>
            <ac:picMk id="74" creationId="{F2B8AE5B-F63F-4877-8F04-5206CD275FA4}"/>
          </ac:picMkLst>
        </pc:picChg>
        <pc:picChg chg="add del mod">
          <ac:chgData name="Jonathan Loo" userId="d2d72d48b56f45d8" providerId="LiveId" clId="{B816A1F6-97B7-4ACD-A812-B0A1120B03B6}" dt="2020-11-24T15:09:32.351" v="39533" actId="478"/>
          <ac:picMkLst>
            <pc:docMk/>
            <pc:sldMk cId="732526166" sldId="563"/>
            <ac:picMk id="75" creationId="{27C08BF4-8D23-4204-9689-C164A3D33B89}"/>
          </ac:picMkLst>
        </pc:picChg>
        <pc:picChg chg="del mod ord">
          <ac:chgData name="Jonathan Loo" userId="d2d72d48b56f45d8" providerId="LiveId" clId="{B816A1F6-97B7-4ACD-A812-B0A1120B03B6}" dt="2020-11-24T16:27:16.450" v="40122" actId="478"/>
          <ac:picMkLst>
            <pc:docMk/>
            <pc:sldMk cId="732526166" sldId="563"/>
            <ac:picMk id="77" creationId="{58326DEE-840E-4BC6-AC85-A0DB94A8BB53}"/>
          </ac:picMkLst>
        </pc:picChg>
        <pc:picChg chg="add del mod">
          <ac:chgData name="Jonathan Loo" userId="d2d72d48b56f45d8" providerId="LiveId" clId="{B816A1F6-97B7-4ACD-A812-B0A1120B03B6}" dt="2020-11-24T15:13:17.152" v="39545" actId="478"/>
          <ac:picMkLst>
            <pc:docMk/>
            <pc:sldMk cId="732526166" sldId="563"/>
            <ac:picMk id="78" creationId="{24BFF32A-A167-41B8-8B34-5C2D8BBC4533}"/>
          </ac:picMkLst>
        </pc:picChg>
        <pc:picChg chg="del mod ord">
          <ac:chgData name="Jonathan Loo" userId="d2d72d48b56f45d8" providerId="LiveId" clId="{B816A1F6-97B7-4ACD-A812-B0A1120B03B6}" dt="2020-11-24T16:30:01.141" v="40137" actId="478"/>
          <ac:picMkLst>
            <pc:docMk/>
            <pc:sldMk cId="732526166" sldId="563"/>
            <ac:picMk id="80" creationId="{45F675EB-A7B9-41ED-AD34-6C422D34340D}"/>
          </ac:picMkLst>
        </pc:picChg>
        <pc:picChg chg="del mod ord">
          <ac:chgData name="Jonathan Loo" userId="d2d72d48b56f45d8" providerId="LiveId" clId="{B816A1F6-97B7-4ACD-A812-B0A1120B03B6}" dt="2020-11-24T16:31:12.878" v="40151" actId="478"/>
          <ac:picMkLst>
            <pc:docMk/>
            <pc:sldMk cId="732526166" sldId="563"/>
            <ac:picMk id="82" creationId="{3E31DCFF-1976-4470-AE5A-F5E0D9003F8D}"/>
          </ac:picMkLst>
        </pc:picChg>
        <pc:picChg chg="del mod ord">
          <ac:chgData name="Jonathan Loo" userId="d2d72d48b56f45d8" providerId="LiveId" clId="{B816A1F6-97B7-4ACD-A812-B0A1120B03B6}" dt="2020-11-24T16:31:50.357" v="40165" actId="478"/>
          <ac:picMkLst>
            <pc:docMk/>
            <pc:sldMk cId="732526166" sldId="563"/>
            <ac:picMk id="84" creationId="{18CF6190-F3F0-45A3-A33E-3683E60A30F3}"/>
          </ac:picMkLst>
        </pc:picChg>
        <pc:picChg chg="del mod ord">
          <ac:chgData name="Jonathan Loo" userId="d2d72d48b56f45d8" providerId="LiveId" clId="{B816A1F6-97B7-4ACD-A812-B0A1120B03B6}" dt="2020-11-24T16:32:50.826" v="40179" actId="478"/>
          <ac:picMkLst>
            <pc:docMk/>
            <pc:sldMk cId="732526166" sldId="563"/>
            <ac:picMk id="86" creationId="{75EB7C8E-5CD8-4F9D-8691-A4C5FE030E0E}"/>
          </ac:picMkLst>
        </pc:picChg>
        <pc:picChg chg="del mod ord">
          <ac:chgData name="Jonathan Loo" userId="d2d72d48b56f45d8" providerId="LiveId" clId="{B816A1F6-97B7-4ACD-A812-B0A1120B03B6}" dt="2020-11-24T16:33:58.656" v="40193" actId="478"/>
          <ac:picMkLst>
            <pc:docMk/>
            <pc:sldMk cId="732526166" sldId="563"/>
            <ac:picMk id="88" creationId="{BED3D472-B608-4795-8BA9-3849B6DA0B21}"/>
          </ac:picMkLst>
        </pc:picChg>
        <pc:picChg chg="del mod ord">
          <ac:chgData name="Jonathan Loo" userId="d2d72d48b56f45d8" providerId="LiveId" clId="{B816A1F6-97B7-4ACD-A812-B0A1120B03B6}" dt="2020-11-24T16:34:32.755" v="40207" actId="478"/>
          <ac:picMkLst>
            <pc:docMk/>
            <pc:sldMk cId="732526166" sldId="563"/>
            <ac:picMk id="90" creationId="{F5E5AD86-3639-4992-AC10-678BCBA8F214}"/>
          </ac:picMkLst>
        </pc:picChg>
        <pc:picChg chg="del mod ord">
          <ac:chgData name="Jonathan Loo" userId="d2d72d48b56f45d8" providerId="LiveId" clId="{B816A1F6-97B7-4ACD-A812-B0A1120B03B6}" dt="2020-11-24T16:34:51.812" v="40221" actId="478"/>
          <ac:picMkLst>
            <pc:docMk/>
            <pc:sldMk cId="732526166" sldId="563"/>
            <ac:picMk id="92" creationId="{D26980E3-35DE-492A-ADEB-5AF527F161F5}"/>
          </ac:picMkLst>
        </pc:picChg>
        <pc:picChg chg="del mod ord">
          <ac:chgData name="Jonathan Loo" userId="d2d72d48b56f45d8" providerId="LiveId" clId="{B816A1F6-97B7-4ACD-A812-B0A1120B03B6}" dt="2020-11-24T16:35:40.999" v="40237" actId="478"/>
          <ac:picMkLst>
            <pc:docMk/>
            <pc:sldMk cId="732526166" sldId="563"/>
            <ac:picMk id="94" creationId="{81084CFE-C6C6-41B8-944F-C97F52DE48DA}"/>
          </ac:picMkLst>
        </pc:picChg>
        <pc:picChg chg="del mod ord">
          <ac:chgData name="Jonathan Loo" userId="d2d72d48b56f45d8" providerId="LiveId" clId="{B816A1F6-97B7-4ACD-A812-B0A1120B03B6}" dt="2020-11-24T16:36:07.524" v="40251" actId="478"/>
          <ac:picMkLst>
            <pc:docMk/>
            <pc:sldMk cId="732526166" sldId="563"/>
            <ac:picMk id="96" creationId="{B3383FF8-5D4A-43C2-94A6-6E0403FDD187}"/>
          </ac:picMkLst>
        </pc:picChg>
        <pc:picChg chg="del mod ord">
          <ac:chgData name="Jonathan Loo" userId="d2d72d48b56f45d8" providerId="LiveId" clId="{B816A1F6-97B7-4ACD-A812-B0A1120B03B6}" dt="2020-11-24T16:39:18.357" v="40266" actId="478"/>
          <ac:picMkLst>
            <pc:docMk/>
            <pc:sldMk cId="732526166" sldId="563"/>
            <ac:picMk id="98" creationId="{457AA0F7-4FB7-4CAE-8A44-CB5BAD0CA7E5}"/>
          </ac:picMkLst>
        </pc:picChg>
        <pc:picChg chg="del mod ord">
          <ac:chgData name="Jonathan Loo" userId="d2d72d48b56f45d8" providerId="LiveId" clId="{B816A1F6-97B7-4ACD-A812-B0A1120B03B6}" dt="2020-11-24T16:40:24.684" v="40280" actId="478"/>
          <ac:picMkLst>
            <pc:docMk/>
            <pc:sldMk cId="732526166" sldId="563"/>
            <ac:picMk id="100" creationId="{F8DD22CB-B031-42B1-8556-6A507E6A3A04}"/>
          </ac:picMkLst>
        </pc:picChg>
        <pc:picChg chg="del mod ord">
          <ac:chgData name="Jonathan Loo" userId="d2d72d48b56f45d8" providerId="LiveId" clId="{B816A1F6-97B7-4ACD-A812-B0A1120B03B6}" dt="2020-11-24T16:40:44.309" v="40294" actId="478"/>
          <ac:picMkLst>
            <pc:docMk/>
            <pc:sldMk cId="732526166" sldId="563"/>
            <ac:picMk id="102" creationId="{021E608A-6F20-4C2E-B4B6-6A27BEE14B47}"/>
          </ac:picMkLst>
        </pc:picChg>
        <pc:picChg chg="add del mod">
          <ac:chgData name="Jonathan Loo" userId="d2d72d48b56f45d8" providerId="LiveId" clId="{B816A1F6-97B7-4ACD-A812-B0A1120B03B6}" dt="2020-11-24T15:19:34.392" v="39790" actId="478"/>
          <ac:picMkLst>
            <pc:docMk/>
            <pc:sldMk cId="732526166" sldId="563"/>
            <ac:picMk id="103" creationId="{99A5064A-4520-43A7-8E4A-7F1E79A9CD12}"/>
          </ac:picMkLst>
        </pc:picChg>
        <pc:picChg chg="del mod ord">
          <ac:chgData name="Jonathan Loo" userId="d2d72d48b56f45d8" providerId="LiveId" clId="{B816A1F6-97B7-4ACD-A812-B0A1120B03B6}" dt="2020-11-24T16:42:20.474" v="40308" actId="478"/>
          <ac:picMkLst>
            <pc:docMk/>
            <pc:sldMk cId="732526166" sldId="563"/>
            <ac:picMk id="105" creationId="{5A49D4BD-F5C3-4A49-B5D8-A9B4E2D657FC}"/>
          </ac:picMkLst>
        </pc:picChg>
        <pc:picChg chg="del mod ord">
          <ac:chgData name="Jonathan Loo" userId="d2d72d48b56f45d8" providerId="LiveId" clId="{B816A1F6-97B7-4ACD-A812-B0A1120B03B6}" dt="2020-11-24T16:43:52.655" v="40322" actId="478"/>
          <ac:picMkLst>
            <pc:docMk/>
            <pc:sldMk cId="732526166" sldId="563"/>
            <ac:picMk id="107" creationId="{90E658FA-4B4C-4B60-94C1-07504F014F96}"/>
          </ac:picMkLst>
        </pc:picChg>
        <pc:picChg chg="del mod ord">
          <ac:chgData name="Jonathan Loo" userId="d2d72d48b56f45d8" providerId="LiveId" clId="{B816A1F6-97B7-4ACD-A812-B0A1120B03B6}" dt="2020-11-24T16:44:13.563" v="40336" actId="478"/>
          <ac:picMkLst>
            <pc:docMk/>
            <pc:sldMk cId="732526166" sldId="563"/>
            <ac:picMk id="109" creationId="{5CBB4766-9829-405F-A48F-751566D64FB0}"/>
          </ac:picMkLst>
        </pc:picChg>
        <pc:picChg chg="add del mod ord">
          <ac:chgData name="Jonathan Loo" userId="d2d72d48b56f45d8" providerId="LiveId" clId="{B816A1F6-97B7-4ACD-A812-B0A1120B03B6}" dt="2020-11-24T16:45:34.185" v="40379" actId="478"/>
          <ac:picMkLst>
            <pc:docMk/>
            <pc:sldMk cId="732526166" sldId="563"/>
            <ac:picMk id="111" creationId="{ADD0B669-FEE6-451E-8172-6DCB44ECA81B}"/>
          </ac:picMkLst>
        </pc:picChg>
        <pc:picChg chg="del mod ord">
          <ac:chgData name="Jonathan Loo" userId="d2d72d48b56f45d8" providerId="LiveId" clId="{B816A1F6-97B7-4ACD-A812-B0A1120B03B6}" dt="2020-11-24T16:45:02.262" v="40367"/>
          <ac:picMkLst>
            <pc:docMk/>
            <pc:sldMk cId="732526166" sldId="563"/>
            <ac:picMk id="113" creationId="{3219B844-4A5F-4672-8D79-F28D863AD882}"/>
          </ac:picMkLst>
        </pc:picChg>
        <pc:picChg chg="del mod ord">
          <ac:chgData name="Jonathan Loo" userId="d2d72d48b56f45d8" providerId="LiveId" clId="{B816A1F6-97B7-4ACD-A812-B0A1120B03B6}" dt="2020-11-24T16:46:27.715" v="40393" actId="478"/>
          <ac:picMkLst>
            <pc:docMk/>
            <pc:sldMk cId="732526166" sldId="563"/>
            <ac:picMk id="115" creationId="{7B27938C-0098-49BB-B6B6-ACE497775D55}"/>
          </ac:picMkLst>
        </pc:picChg>
        <pc:picChg chg="add del mod ord">
          <ac:chgData name="Jonathan Loo" userId="d2d72d48b56f45d8" providerId="LiveId" clId="{B816A1F6-97B7-4ACD-A812-B0A1120B03B6}" dt="2020-11-24T16:47:43.478" v="40436" actId="478"/>
          <ac:picMkLst>
            <pc:docMk/>
            <pc:sldMk cId="732526166" sldId="563"/>
            <ac:picMk id="117" creationId="{0C2CAB43-06C0-49BB-880C-1D7C2D9FE574}"/>
          </ac:picMkLst>
        </pc:picChg>
        <pc:picChg chg="del mod ord">
          <ac:chgData name="Jonathan Loo" userId="d2d72d48b56f45d8" providerId="LiveId" clId="{B816A1F6-97B7-4ACD-A812-B0A1120B03B6}" dt="2020-11-24T16:47:16.625" v="40424"/>
          <ac:picMkLst>
            <pc:docMk/>
            <pc:sldMk cId="732526166" sldId="563"/>
            <ac:picMk id="119" creationId="{14A24A76-885F-42D9-8D1A-AE7010929D97}"/>
          </ac:picMkLst>
        </pc:picChg>
        <pc:picChg chg="del mod ord">
          <ac:chgData name="Jonathan Loo" userId="d2d72d48b56f45d8" providerId="LiveId" clId="{B816A1F6-97B7-4ACD-A812-B0A1120B03B6}" dt="2020-11-24T16:48:44.051" v="40450" actId="478"/>
          <ac:picMkLst>
            <pc:docMk/>
            <pc:sldMk cId="732526166" sldId="563"/>
            <ac:picMk id="121" creationId="{6B2F4C66-4CAB-47DE-A229-6C49A3974A05}"/>
          </ac:picMkLst>
        </pc:picChg>
        <pc:picChg chg="del mod ord">
          <ac:chgData name="Jonathan Loo" userId="d2d72d48b56f45d8" providerId="LiveId" clId="{B816A1F6-97B7-4ACD-A812-B0A1120B03B6}" dt="2020-11-24T16:49:17.246" v="40464" actId="478"/>
          <ac:picMkLst>
            <pc:docMk/>
            <pc:sldMk cId="732526166" sldId="563"/>
            <ac:picMk id="123" creationId="{FFF67B4A-5CC0-4726-9DC2-51A60AE768F5}"/>
          </ac:picMkLst>
        </pc:picChg>
        <pc:picChg chg="del mod ord">
          <ac:chgData name="Jonathan Loo" userId="d2d72d48b56f45d8" providerId="LiveId" clId="{B816A1F6-97B7-4ACD-A812-B0A1120B03B6}" dt="2020-11-24T16:49:59.557" v="40478" actId="478"/>
          <ac:picMkLst>
            <pc:docMk/>
            <pc:sldMk cId="732526166" sldId="563"/>
            <ac:picMk id="125" creationId="{275059DA-2EE4-45F1-8B13-7E9B28E02078}"/>
          </ac:picMkLst>
        </pc:picChg>
        <pc:picChg chg="del mod ord">
          <ac:chgData name="Jonathan Loo" userId="d2d72d48b56f45d8" providerId="LiveId" clId="{B816A1F6-97B7-4ACD-A812-B0A1120B03B6}" dt="2020-11-24T16:50:17.392" v="40491" actId="478"/>
          <ac:picMkLst>
            <pc:docMk/>
            <pc:sldMk cId="732526166" sldId="563"/>
            <ac:picMk id="127" creationId="{9D924A77-DCFB-41CE-8F6B-7A3C12BC218F}"/>
          </ac:picMkLst>
        </pc:picChg>
        <pc:picChg chg="del mod ord">
          <ac:chgData name="Jonathan Loo" userId="d2d72d48b56f45d8" providerId="LiveId" clId="{B816A1F6-97B7-4ACD-A812-B0A1120B03B6}" dt="2020-11-24T17:29:25.597" v="40955" actId="478"/>
          <ac:picMkLst>
            <pc:docMk/>
            <pc:sldMk cId="732526166" sldId="563"/>
            <ac:picMk id="192" creationId="{8C4729B6-CF31-4C31-9E9D-B9870DAFA7AD}"/>
          </ac:picMkLst>
        </pc:picChg>
        <pc:picChg chg="del mod ord">
          <ac:chgData name="Jonathan Loo" userId="d2d72d48b56f45d8" providerId="LiveId" clId="{B816A1F6-97B7-4ACD-A812-B0A1120B03B6}" dt="2020-11-24T17:59:27.349" v="42093" actId="478"/>
          <ac:picMkLst>
            <pc:docMk/>
            <pc:sldMk cId="732526166" sldId="563"/>
            <ac:picMk id="194" creationId="{2EF7289F-4A43-40E4-9827-C84EEECEB7E5}"/>
          </ac:picMkLst>
        </pc:picChg>
        <pc:picChg chg="del mod ord">
          <ac:chgData name="Jonathan Loo" userId="d2d72d48b56f45d8" providerId="LiveId" clId="{B816A1F6-97B7-4ACD-A812-B0A1120B03B6}" dt="2020-11-24T17:31:52.366" v="40987" actId="478"/>
          <ac:picMkLst>
            <pc:docMk/>
            <pc:sldMk cId="732526166" sldId="563"/>
            <ac:picMk id="196" creationId="{11950FDE-3301-491F-AA13-8FDD0F213BE2}"/>
          </ac:picMkLst>
        </pc:picChg>
        <pc:picChg chg="add del mod ord">
          <ac:chgData name="Jonathan Loo" userId="d2d72d48b56f45d8" providerId="LiveId" clId="{B816A1F6-97B7-4ACD-A812-B0A1120B03B6}" dt="2020-11-24T17:33:20.893" v="41119" actId="478"/>
          <ac:picMkLst>
            <pc:docMk/>
            <pc:sldMk cId="732526166" sldId="563"/>
            <ac:picMk id="198" creationId="{81F51FDE-C88C-4D3A-B178-6E4E2457DA67}"/>
          </ac:picMkLst>
        </pc:picChg>
        <pc:picChg chg="add del mod ord">
          <ac:chgData name="Jonathan Loo" userId="d2d72d48b56f45d8" providerId="LiveId" clId="{B816A1F6-97B7-4ACD-A812-B0A1120B03B6}" dt="2020-11-24T17:32:18.891" v="41047"/>
          <ac:picMkLst>
            <pc:docMk/>
            <pc:sldMk cId="732526166" sldId="563"/>
            <ac:picMk id="200" creationId="{7EC3EE46-1D97-441C-821A-4DFAB0A3426E}"/>
          </ac:picMkLst>
        </pc:picChg>
        <pc:picChg chg="del mod ord">
          <ac:chgData name="Jonathan Loo" userId="d2d72d48b56f45d8" providerId="LiveId" clId="{B816A1F6-97B7-4ACD-A812-B0A1120B03B6}" dt="2020-11-24T17:32:18.316" v="41032"/>
          <ac:picMkLst>
            <pc:docMk/>
            <pc:sldMk cId="732526166" sldId="563"/>
            <ac:picMk id="202" creationId="{A68382EB-E514-47C9-B307-151A17D9A6DB}"/>
          </ac:picMkLst>
        </pc:picChg>
        <pc:picChg chg="add del mod ord">
          <ac:chgData name="Jonathan Loo" userId="d2d72d48b56f45d8" providerId="LiveId" clId="{B816A1F6-97B7-4ACD-A812-B0A1120B03B6}" dt="2020-11-24T17:32:48.352" v="41105"/>
          <ac:picMkLst>
            <pc:docMk/>
            <pc:sldMk cId="732526166" sldId="563"/>
            <ac:picMk id="204" creationId="{1284C47E-E156-4308-8E4C-8FD278CFE0F3}"/>
          </ac:picMkLst>
        </pc:picChg>
        <pc:picChg chg="del mod ord">
          <ac:chgData name="Jonathan Loo" userId="d2d72d48b56f45d8" providerId="LiveId" clId="{B816A1F6-97B7-4ACD-A812-B0A1120B03B6}" dt="2020-11-24T17:32:47.872" v="41090"/>
          <ac:picMkLst>
            <pc:docMk/>
            <pc:sldMk cId="732526166" sldId="563"/>
            <ac:picMk id="206" creationId="{B7CA2424-741C-4988-86BF-9510DCF94075}"/>
          </ac:picMkLst>
        </pc:picChg>
        <pc:picChg chg="add del mod ord">
          <ac:chgData name="Jonathan Loo" userId="d2d72d48b56f45d8" providerId="LiveId" clId="{B816A1F6-97B7-4ACD-A812-B0A1120B03B6}" dt="2020-11-24T17:59:19.673" v="42078" actId="478"/>
          <ac:picMkLst>
            <pc:docMk/>
            <pc:sldMk cId="732526166" sldId="563"/>
            <ac:picMk id="208" creationId="{7341E21D-367A-4EF8-9057-FC179F864A3A}"/>
          </ac:picMkLst>
        </pc:picChg>
        <pc:picChg chg="add del mod ord">
          <ac:chgData name="Jonathan Loo" userId="d2d72d48b56f45d8" providerId="LiveId" clId="{B816A1F6-97B7-4ACD-A812-B0A1120B03B6}" dt="2020-11-24T17:33:49.173" v="41180"/>
          <ac:picMkLst>
            <pc:docMk/>
            <pc:sldMk cId="732526166" sldId="563"/>
            <ac:picMk id="210" creationId="{36AB1677-5C39-4333-93AB-67C5742BEAA3}"/>
          </ac:picMkLst>
        </pc:picChg>
        <pc:picChg chg="del mod ord">
          <ac:chgData name="Jonathan Loo" userId="d2d72d48b56f45d8" providerId="LiveId" clId="{B816A1F6-97B7-4ACD-A812-B0A1120B03B6}" dt="2020-11-24T17:33:48.607" v="41165"/>
          <ac:picMkLst>
            <pc:docMk/>
            <pc:sldMk cId="732526166" sldId="563"/>
            <ac:picMk id="212" creationId="{2919FA05-9FF5-4A23-89E4-BD85AE9E7482}"/>
          </ac:picMkLst>
        </pc:picChg>
        <pc:picChg chg="add del mod">
          <ac:chgData name="Jonathan Loo" userId="d2d72d48b56f45d8" providerId="LiveId" clId="{B816A1F6-97B7-4ACD-A812-B0A1120B03B6}" dt="2020-11-24T17:10:05.131" v="40640" actId="478"/>
          <ac:picMkLst>
            <pc:docMk/>
            <pc:sldMk cId="732526166" sldId="563"/>
            <ac:picMk id="213" creationId="{7D94B161-E1DE-4846-8EA7-C9E96944FE26}"/>
          </ac:picMkLst>
        </pc:picChg>
        <pc:picChg chg="del mod ord">
          <ac:chgData name="Jonathan Loo" userId="d2d72d48b56f45d8" providerId="LiveId" clId="{B816A1F6-97B7-4ACD-A812-B0A1120B03B6}" dt="2020-11-24T18:04:27.314" v="42272" actId="478"/>
          <ac:picMkLst>
            <pc:docMk/>
            <pc:sldMk cId="732526166" sldId="563"/>
            <ac:picMk id="215" creationId="{A356A328-9A63-45B7-8D8C-F3ED7F1B127D}"/>
          </ac:picMkLst>
        </pc:picChg>
        <pc:picChg chg="mod ord">
          <ac:chgData name="Jonathan Loo" userId="d2d72d48b56f45d8" providerId="LiveId" clId="{B816A1F6-97B7-4ACD-A812-B0A1120B03B6}" dt="2020-11-24T18:10:09.698" v="42457" actId="208"/>
          <ac:picMkLst>
            <pc:docMk/>
            <pc:sldMk cId="732526166" sldId="563"/>
            <ac:picMk id="218" creationId="{0FD565BF-2E74-4296-8B3D-E5B3B51861DC}"/>
          </ac:picMkLst>
        </pc:picChg>
        <pc:picChg chg="mod ord">
          <ac:chgData name="Jonathan Loo" userId="d2d72d48b56f45d8" providerId="LiveId" clId="{B816A1F6-97B7-4ACD-A812-B0A1120B03B6}" dt="2020-11-24T18:10:09.698" v="42457" actId="208"/>
          <ac:picMkLst>
            <pc:docMk/>
            <pc:sldMk cId="732526166" sldId="563"/>
            <ac:picMk id="220" creationId="{A0F5C0D3-6AE7-4B8D-A2D6-151D2ADD22C8}"/>
          </ac:picMkLst>
        </pc:picChg>
        <pc:picChg chg="del mod">
          <ac:chgData name="Jonathan Loo" userId="d2d72d48b56f45d8" providerId="LiveId" clId="{B816A1F6-97B7-4ACD-A812-B0A1120B03B6}" dt="2020-11-24T18:00:53.736" v="42136" actId="478"/>
          <ac:picMkLst>
            <pc:docMk/>
            <pc:sldMk cId="732526166" sldId="563"/>
            <ac:picMk id="222" creationId="{46F7797E-FADB-41C0-8E18-B32A1453AFC2}"/>
          </ac:picMkLst>
        </pc:picChg>
        <pc:picChg chg="del mod ord">
          <ac:chgData name="Jonathan Loo" userId="d2d72d48b56f45d8" providerId="LiveId" clId="{B816A1F6-97B7-4ACD-A812-B0A1120B03B6}" dt="2020-11-24T18:00:59.294" v="42148" actId="478"/>
          <ac:picMkLst>
            <pc:docMk/>
            <pc:sldMk cId="732526166" sldId="563"/>
            <ac:picMk id="224" creationId="{07116D97-6EC5-4B46-8378-DA0A93B73E25}"/>
          </ac:picMkLst>
        </pc:picChg>
        <pc:picChg chg="del mod ord">
          <ac:chgData name="Jonathan Loo" userId="d2d72d48b56f45d8" providerId="LiveId" clId="{B816A1F6-97B7-4ACD-A812-B0A1120B03B6}" dt="2020-11-24T18:01:47.609" v="42163" actId="478"/>
          <ac:picMkLst>
            <pc:docMk/>
            <pc:sldMk cId="732526166" sldId="563"/>
            <ac:picMk id="226" creationId="{F4CEE446-F318-480D-A09B-2F92AE78FBE8}"/>
          </ac:picMkLst>
        </pc:picChg>
        <pc:picChg chg="del mod ord">
          <ac:chgData name="Jonathan Loo" userId="d2d72d48b56f45d8" providerId="LiveId" clId="{B816A1F6-97B7-4ACD-A812-B0A1120B03B6}" dt="2020-11-24T18:02:08.789" v="42179" actId="478"/>
          <ac:picMkLst>
            <pc:docMk/>
            <pc:sldMk cId="732526166" sldId="563"/>
            <ac:picMk id="228" creationId="{900FCB01-3149-4443-8BD8-DD530AE80212}"/>
          </ac:picMkLst>
        </pc:picChg>
        <pc:picChg chg="del mod ord">
          <ac:chgData name="Jonathan Loo" userId="d2d72d48b56f45d8" providerId="LiveId" clId="{B816A1F6-97B7-4ACD-A812-B0A1120B03B6}" dt="2020-11-24T18:02:23.378" v="42193" actId="478"/>
          <ac:picMkLst>
            <pc:docMk/>
            <pc:sldMk cId="732526166" sldId="563"/>
            <ac:picMk id="230" creationId="{4408FABB-D61A-4C94-AA28-E60558BB1DD6}"/>
          </ac:picMkLst>
        </pc:picChg>
        <pc:picChg chg="del mod ord">
          <ac:chgData name="Jonathan Loo" userId="d2d72d48b56f45d8" providerId="LiveId" clId="{B816A1F6-97B7-4ACD-A812-B0A1120B03B6}" dt="2020-11-24T18:02:57.181" v="42218" actId="478"/>
          <ac:picMkLst>
            <pc:docMk/>
            <pc:sldMk cId="732526166" sldId="563"/>
            <ac:picMk id="232" creationId="{90792B48-69BF-4992-8A04-FEB25B3A2C37}"/>
          </ac:picMkLst>
        </pc:picChg>
        <pc:picChg chg="del mod">
          <ac:chgData name="Jonathan Loo" userId="d2d72d48b56f45d8" providerId="LiveId" clId="{B816A1F6-97B7-4ACD-A812-B0A1120B03B6}" dt="2020-11-24T18:02:54.175" v="42214" actId="478"/>
          <ac:picMkLst>
            <pc:docMk/>
            <pc:sldMk cId="732526166" sldId="563"/>
            <ac:picMk id="234" creationId="{677A12A8-C067-4986-B27A-CE58DF0718E5}"/>
          </ac:picMkLst>
        </pc:picChg>
        <pc:picChg chg="del mod ord">
          <ac:chgData name="Jonathan Loo" userId="d2d72d48b56f45d8" providerId="LiveId" clId="{B816A1F6-97B7-4ACD-A812-B0A1120B03B6}" dt="2020-11-24T18:03:08.832" v="42230" actId="478"/>
          <ac:picMkLst>
            <pc:docMk/>
            <pc:sldMk cId="732526166" sldId="563"/>
            <ac:picMk id="236" creationId="{DA5559A8-7316-4956-988C-2B1EB13E4F0F}"/>
          </ac:picMkLst>
        </pc:picChg>
        <pc:picChg chg="del mod ord">
          <ac:chgData name="Jonathan Loo" userId="d2d72d48b56f45d8" providerId="LiveId" clId="{B816A1F6-97B7-4ACD-A812-B0A1120B03B6}" dt="2020-11-24T18:03:58.693" v="42255" actId="478"/>
          <ac:picMkLst>
            <pc:docMk/>
            <pc:sldMk cId="732526166" sldId="563"/>
            <ac:picMk id="238" creationId="{5003FE40-8BAF-4BE4-B28D-EC2E80165D22}"/>
          </ac:picMkLst>
        </pc:picChg>
        <pc:picChg chg="mod ord">
          <ac:chgData name="Jonathan Loo" userId="d2d72d48b56f45d8" providerId="LiveId" clId="{B816A1F6-97B7-4ACD-A812-B0A1120B03B6}" dt="2020-11-24T18:10:09.698" v="42457" actId="208"/>
          <ac:picMkLst>
            <pc:docMk/>
            <pc:sldMk cId="732526166" sldId="563"/>
            <ac:picMk id="240" creationId="{377BF3F7-004D-430B-BD5F-AD663B9E0583}"/>
          </ac:picMkLst>
        </pc:picChg>
        <pc:picChg chg="del mod ord">
          <ac:chgData name="Jonathan Loo" userId="d2d72d48b56f45d8" providerId="LiveId" clId="{B816A1F6-97B7-4ACD-A812-B0A1120B03B6}" dt="2020-11-24T18:04:44.182" v="42289" actId="478"/>
          <ac:picMkLst>
            <pc:docMk/>
            <pc:sldMk cId="732526166" sldId="563"/>
            <ac:picMk id="242" creationId="{12D27017-3DD9-4A5C-8FD5-74CB728CD56F}"/>
          </ac:picMkLst>
        </pc:picChg>
        <pc:picChg chg="del mod ord">
          <ac:chgData name="Jonathan Loo" userId="d2d72d48b56f45d8" providerId="LiveId" clId="{B816A1F6-97B7-4ACD-A812-B0A1120B03B6}" dt="2020-11-24T18:06:22.464" v="42306" actId="478"/>
          <ac:picMkLst>
            <pc:docMk/>
            <pc:sldMk cId="732526166" sldId="563"/>
            <ac:picMk id="244" creationId="{56B9A9AC-640B-46C7-8BE7-91E667467D27}"/>
          </ac:picMkLst>
        </pc:picChg>
        <pc:picChg chg="del mod ord">
          <ac:chgData name="Jonathan Loo" userId="d2d72d48b56f45d8" providerId="LiveId" clId="{B816A1F6-97B7-4ACD-A812-B0A1120B03B6}" dt="2020-11-24T18:06:39.923" v="42323" actId="478"/>
          <ac:picMkLst>
            <pc:docMk/>
            <pc:sldMk cId="732526166" sldId="563"/>
            <ac:picMk id="246" creationId="{45BCB234-819A-4F00-8D08-7FAE720717B7}"/>
          </ac:picMkLst>
        </pc:picChg>
        <pc:picChg chg="del mod ord">
          <ac:chgData name="Jonathan Loo" userId="d2d72d48b56f45d8" providerId="LiveId" clId="{B816A1F6-97B7-4ACD-A812-B0A1120B03B6}" dt="2020-11-24T18:06:48.212" v="42340" actId="478"/>
          <ac:picMkLst>
            <pc:docMk/>
            <pc:sldMk cId="732526166" sldId="563"/>
            <ac:picMk id="248" creationId="{8E062616-C9AD-485C-953A-A7B394968E2D}"/>
          </ac:picMkLst>
        </pc:picChg>
        <pc:picChg chg="del mod ord">
          <ac:chgData name="Jonathan Loo" userId="d2d72d48b56f45d8" providerId="LiveId" clId="{B816A1F6-97B7-4ACD-A812-B0A1120B03B6}" dt="2020-11-24T18:07:06.452" v="42357" actId="478"/>
          <ac:picMkLst>
            <pc:docMk/>
            <pc:sldMk cId="732526166" sldId="563"/>
            <ac:picMk id="250" creationId="{23C250E5-8915-41E3-BA68-1EF3D78696EA}"/>
          </ac:picMkLst>
        </pc:picChg>
        <pc:picChg chg="add del mod ord">
          <ac:chgData name="Jonathan Loo" userId="d2d72d48b56f45d8" providerId="LiveId" clId="{B816A1F6-97B7-4ACD-A812-B0A1120B03B6}" dt="2020-11-24T18:08:24.226" v="42409" actId="478"/>
          <ac:picMkLst>
            <pc:docMk/>
            <pc:sldMk cId="732526166" sldId="563"/>
            <ac:picMk id="252" creationId="{11B27740-DEA5-475E-B5BC-6D52265E9E7F}"/>
          </ac:picMkLst>
        </pc:picChg>
        <pc:picChg chg="del mod ord">
          <ac:chgData name="Jonathan Loo" userId="d2d72d48b56f45d8" providerId="LiveId" clId="{B816A1F6-97B7-4ACD-A812-B0A1120B03B6}" dt="2020-11-24T18:08:04.098" v="42394"/>
          <ac:picMkLst>
            <pc:docMk/>
            <pc:sldMk cId="732526166" sldId="563"/>
            <ac:picMk id="254" creationId="{35639B07-6517-4982-8FEB-A09F24584EC5}"/>
          </ac:picMkLst>
        </pc:picChg>
        <pc:picChg chg="del mod ord">
          <ac:chgData name="Jonathan Loo" userId="d2d72d48b56f45d8" providerId="LiveId" clId="{B816A1F6-97B7-4ACD-A812-B0A1120B03B6}" dt="2020-11-24T18:08:34.687" v="42426" actId="478"/>
          <ac:picMkLst>
            <pc:docMk/>
            <pc:sldMk cId="732526166" sldId="563"/>
            <ac:picMk id="256" creationId="{59D395FF-144D-498B-AEAC-F2EC8B0E3B31}"/>
          </ac:picMkLst>
        </pc:picChg>
        <pc:picChg chg="del mod ord">
          <ac:chgData name="Jonathan Loo" userId="d2d72d48b56f45d8" providerId="LiveId" clId="{B816A1F6-97B7-4ACD-A812-B0A1120B03B6}" dt="2020-11-24T18:09:32.533" v="42443" actId="478"/>
          <ac:picMkLst>
            <pc:docMk/>
            <pc:sldMk cId="732526166" sldId="563"/>
            <ac:picMk id="258" creationId="{B936DA76-717A-4BFE-8B95-4828820D12F5}"/>
          </ac:picMkLst>
        </pc:picChg>
        <pc:picChg chg="add del mod">
          <ac:chgData name="Jonathan Loo" userId="d2d72d48b56f45d8" providerId="LiveId" clId="{B816A1F6-97B7-4ACD-A812-B0A1120B03B6}" dt="2020-11-24T17:31:33.909" v="40972" actId="478"/>
          <ac:picMkLst>
            <pc:docMk/>
            <pc:sldMk cId="732526166" sldId="563"/>
            <ac:picMk id="260" creationId="{71D171B4-38E7-444A-8A34-95C4B8B1E947}"/>
          </ac:picMkLst>
        </pc:picChg>
        <pc:picChg chg="mod ord">
          <ac:chgData name="Jonathan Loo" userId="d2d72d48b56f45d8" providerId="LiveId" clId="{B816A1F6-97B7-4ACD-A812-B0A1120B03B6}" dt="2020-11-24T18:10:17.530" v="42459" actId="1076"/>
          <ac:picMkLst>
            <pc:docMk/>
            <pc:sldMk cId="732526166" sldId="563"/>
            <ac:picMk id="261" creationId="{D13738B1-51BB-422A-9712-D72465206264}"/>
          </ac:picMkLst>
        </pc:picChg>
        <pc:picChg chg="del mod ord">
          <ac:chgData name="Jonathan Loo" userId="d2d72d48b56f45d8" providerId="LiveId" clId="{B816A1F6-97B7-4ACD-A812-B0A1120B03B6}" dt="2020-11-24T15:19:52.203" v="39807" actId="478"/>
          <ac:picMkLst>
            <pc:docMk/>
            <pc:sldMk cId="732526166" sldId="563"/>
            <ac:picMk id="1025" creationId="{8BA80386-5E2B-49CD-80BD-CFD3E302231F}"/>
          </ac:picMkLst>
        </pc:picChg>
        <pc:picChg chg="del mod">
          <ac:chgData name="Jonathan Loo" userId="d2d72d48b56f45d8" providerId="LiveId" clId="{B816A1F6-97B7-4ACD-A812-B0A1120B03B6}" dt="2020-11-24T15:06:54.875" v="39490" actId="478"/>
          <ac:picMkLst>
            <pc:docMk/>
            <pc:sldMk cId="732526166" sldId="563"/>
            <ac:picMk id="1026" creationId="{4F45196D-A094-4A63-83F2-E7330A3B8240}"/>
          </ac:picMkLst>
        </pc:picChg>
        <pc:picChg chg="del mod ord">
          <ac:chgData name="Jonathan Loo" userId="d2d72d48b56f45d8" providerId="LiveId" clId="{B816A1F6-97B7-4ACD-A812-B0A1120B03B6}" dt="2020-11-24T15:13:44.784" v="39559" actId="478"/>
          <ac:picMkLst>
            <pc:docMk/>
            <pc:sldMk cId="732526166" sldId="563"/>
            <ac:picMk id="1028" creationId="{A16E2B05-EA6D-4E46-9B74-6D6829621D07}"/>
          </ac:picMkLst>
        </pc:picChg>
        <pc:picChg chg="del mod ord">
          <ac:chgData name="Jonathan Loo" userId="d2d72d48b56f45d8" providerId="LiveId" clId="{B816A1F6-97B7-4ACD-A812-B0A1120B03B6}" dt="2020-11-24T15:13:59.023" v="39575" actId="478"/>
          <ac:picMkLst>
            <pc:docMk/>
            <pc:sldMk cId="732526166" sldId="563"/>
            <ac:picMk id="1030" creationId="{2386BE68-6A3B-490B-98CF-05F6628ACE49}"/>
          </ac:picMkLst>
        </pc:picChg>
        <pc:picChg chg="del mod ord">
          <ac:chgData name="Jonathan Loo" userId="d2d72d48b56f45d8" providerId="LiveId" clId="{B816A1F6-97B7-4ACD-A812-B0A1120B03B6}" dt="2020-11-24T15:14:07.724" v="39592" actId="478"/>
          <ac:picMkLst>
            <pc:docMk/>
            <pc:sldMk cId="732526166" sldId="563"/>
            <ac:picMk id="1032" creationId="{A1567E23-9127-444E-A2CC-D9A354385871}"/>
          </ac:picMkLst>
        </pc:picChg>
        <pc:picChg chg="del mod ord">
          <ac:chgData name="Jonathan Loo" userId="d2d72d48b56f45d8" providerId="LiveId" clId="{B816A1F6-97B7-4ACD-A812-B0A1120B03B6}" dt="2020-11-24T15:14:23.556" v="39609" actId="478"/>
          <ac:picMkLst>
            <pc:docMk/>
            <pc:sldMk cId="732526166" sldId="563"/>
            <ac:picMk id="1034" creationId="{AB01A77D-0AB0-40EA-B283-CAB565C13D97}"/>
          </ac:picMkLst>
        </pc:picChg>
        <pc:picChg chg="del mod ord">
          <ac:chgData name="Jonathan Loo" userId="d2d72d48b56f45d8" providerId="LiveId" clId="{B816A1F6-97B7-4ACD-A812-B0A1120B03B6}" dt="2020-11-24T15:14:32.103" v="39625" actId="478"/>
          <ac:picMkLst>
            <pc:docMk/>
            <pc:sldMk cId="732526166" sldId="563"/>
            <ac:picMk id="1036" creationId="{12855292-8306-479D-8B6A-8FE54B584B9E}"/>
          </ac:picMkLst>
        </pc:picChg>
        <pc:picChg chg="del mod ord">
          <ac:chgData name="Jonathan Loo" userId="d2d72d48b56f45d8" providerId="LiveId" clId="{B816A1F6-97B7-4ACD-A812-B0A1120B03B6}" dt="2020-11-24T15:15:30.326" v="39643" actId="478"/>
          <ac:picMkLst>
            <pc:docMk/>
            <pc:sldMk cId="732526166" sldId="563"/>
            <ac:picMk id="1038" creationId="{5243DC89-E776-40A5-8F93-C88A615E98E8}"/>
          </ac:picMkLst>
        </pc:picChg>
        <pc:picChg chg="del">
          <ac:chgData name="Jonathan Loo" userId="d2d72d48b56f45d8" providerId="LiveId" clId="{B816A1F6-97B7-4ACD-A812-B0A1120B03B6}" dt="2020-11-24T14:05:01.543" v="38200" actId="478"/>
          <ac:picMkLst>
            <pc:docMk/>
            <pc:sldMk cId="732526166" sldId="563"/>
            <ac:picMk id="1040" creationId="{CA579162-10C2-402A-ADE1-35F2226DC16B}"/>
          </ac:picMkLst>
        </pc:picChg>
        <pc:picChg chg="del mod ord">
          <ac:chgData name="Jonathan Loo" userId="d2d72d48b56f45d8" providerId="LiveId" clId="{B816A1F6-97B7-4ACD-A812-B0A1120B03B6}" dt="2020-11-24T15:15:39.891" v="39660" actId="478"/>
          <ac:picMkLst>
            <pc:docMk/>
            <pc:sldMk cId="732526166" sldId="563"/>
            <ac:picMk id="1041" creationId="{77074A09-CB61-4137-8344-31A3FADA7735}"/>
          </ac:picMkLst>
        </pc:picChg>
        <pc:picChg chg="del mod ord">
          <ac:chgData name="Jonathan Loo" userId="d2d72d48b56f45d8" providerId="LiveId" clId="{B816A1F6-97B7-4ACD-A812-B0A1120B03B6}" dt="2020-11-24T15:16:01.352" v="39676" actId="478"/>
          <ac:picMkLst>
            <pc:docMk/>
            <pc:sldMk cId="732526166" sldId="563"/>
            <ac:picMk id="1043" creationId="{B8BBB2B2-D615-49D9-B6CD-C4822BF65CC8}"/>
          </ac:picMkLst>
        </pc:picChg>
        <pc:picChg chg="del">
          <ac:chgData name="Jonathan Loo" userId="d2d72d48b56f45d8" providerId="LiveId" clId="{B816A1F6-97B7-4ACD-A812-B0A1120B03B6}" dt="2020-11-24T14:05:01.543" v="38200" actId="478"/>
          <ac:picMkLst>
            <pc:docMk/>
            <pc:sldMk cId="732526166" sldId="563"/>
            <ac:picMk id="1044" creationId="{351A4F58-3FC0-4CF4-AEFC-10523797DB8E}"/>
          </ac:picMkLst>
        </pc:picChg>
        <pc:picChg chg="del">
          <ac:chgData name="Jonathan Loo" userId="d2d72d48b56f45d8" providerId="LiveId" clId="{B816A1F6-97B7-4ACD-A812-B0A1120B03B6}" dt="2020-11-24T14:05:01.543" v="38200" actId="478"/>
          <ac:picMkLst>
            <pc:docMk/>
            <pc:sldMk cId="732526166" sldId="563"/>
            <ac:picMk id="1046" creationId="{79B2E29B-92E1-49C2-8969-0C9B9D2CB87F}"/>
          </ac:picMkLst>
        </pc:picChg>
        <pc:picChg chg="del mod ord">
          <ac:chgData name="Jonathan Loo" userId="d2d72d48b56f45d8" providerId="LiveId" clId="{B816A1F6-97B7-4ACD-A812-B0A1120B03B6}" dt="2020-11-24T15:16:10.898" v="39692" actId="478"/>
          <ac:picMkLst>
            <pc:docMk/>
            <pc:sldMk cId="732526166" sldId="563"/>
            <ac:picMk id="1047" creationId="{F6D1D412-3FCF-47FA-BD9D-DEF85B3E0F50}"/>
          </ac:picMkLst>
        </pc:picChg>
        <pc:picChg chg="del mod ord">
          <ac:chgData name="Jonathan Loo" userId="d2d72d48b56f45d8" providerId="LiveId" clId="{B816A1F6-97B7-4ACD-A812-B0A1120B03B6}" dt="2020-11-24T15:16:19.921" v="39707" actId="478"/>
          <ac:picMkLst>
            <pc:docMk/>
            <pc:sldMk cId="732526166" sldId="563"/>
            <ac:picMk id="1049" creationId="{1DAF401F-3ABB-4239-9446-47264F0609A7}"/>
          </ac:picMkLst>
        </pc:picChg>
        <pc:picChg chg="del">
          <ac:chgData name="Jonathan Loo" userId="d2d72d48b56f45d8" providerId="LiveId" clId="{B816A1F6-97B7-4ACD-A812-B0A1120B03B6}" dt="2020-11-24T14:05:01.543" v="38200" actId="478"/>
          <ac:picMkLst>
            <pc:docMk/>
            <pc:sldMk cId="732526166" sldId="563"/>
            <ac:picMk id="1050" creationId="{0CC1E826-71E2-4ED9-9F59-ABB663ADA5CC}"/>
          </ac:picMkLst>
        </pc:picChg>
        <pc:picChg chg="del">
          <ac:chgData name="Jonathan Loo" userId="d2d72d48b56f45d8" providerId="LiveId" clId="{B816A1F6-97B7-4ACD-A812-B0A1120B03B6}" dt="2020-11-24T14:05:01.543" v="38200" actId="478"/>
          <ac:picMkLst>
            <pc:docMk/>
            <pc:sldMk cId="732526166" sldId="563"/>
            <ac:picMk id="1052" creationId="{050F9AF8-07AD-4803-9D9F-32B9AEDFE832}"/>
          </ac:picMkLst>
        </pc:picChg>
        <pc:picChg chg="del mod ord">
          <ac:chgData name="Jonathan Loo" userId="d2d72d48b56f45d8" providerId="LiveId" clId="{B816A1F6-97B7-4ACD-A812-B0A1120B03B6}" dt="2020-11-24T15:16:47.879" v="39726" actId="478"/>
          <ac:picMkLst>
            <pc:docMk/>
            <pc:sldMk cId="732526166" sldId="563"/>
            <ac:picMk id="1053" creationId="{D63BB699-99E6-4FDC-ABFD-9D41819DB166}"/>
          </ac:picMkLst>
        </pc:picChg>
        <pc:picChg chg="del mod ord">
          <ac:chgData name="Jonathan Loo" userId="d2d72d48b56f45d8" providerId="LiveId" clId="{B816A1F6-97B7-4ACD-A812-B0A1120B03B6}" dt="2020-11-24T15:16:56.974" v="39741" actId="478"/>
          <ac:picMkLst>
            <pc:docMk/>
            <pc:sldMk cId="732526166" sldId="563"/>
            <ac:picMk id="1055" creationId="{FC0206B4-4E48-4DED-B3C9-C52DB9728C74}"/>
          </ac:picMkLst>
        </pc:picChg>
        <pc:picChg chg="del mod ord">
          <ac:chgData name="Jonathan Loo" userId="d2d72d48b56f45d8" providerId="LiveId" clId="{B816A1F6-97B7-4ACD-A812-B0A1120B03B6}" dt="2020-11-24T17:32:51.353" v="41106" actId="478"/>
          <ac:picMkLst>
            <pc:docMk/>
            <pc:sldMk cId="732526166" sldId="563"/>
            <ac:picMk id="1057" creationId="{FBB59A40-576B-4192-A50B-DDCEFFEA96F8}"/>
          </ac:picMkLst>
        </pc:picChg>
        <pc:picChg chg="del mod ord">
          <ac:chgData name="Jonathan Loo" userId="d2d72d48b56f45d8" providerId="LiveId" clId="{B816A1F6-97B7-4ACD-A812-B0A1120B03B6}" dt="2020-11-24T15:19:13.734" v="39778"/>
          <ac:picMkLst>
            <pc:docMk/>
            <pc:sldMk cId="732526166" sldId="563"/>
            <ac:picMk id="1059" creationId="{904C461C-75E5-4ACB-83BF-7E8EA971861A}"/>
          </ac:picMkLst>
        </pc:picChg>
        <pc:picChg chg="del mod ord">
          <ac:chgData name="Jonathan Loo" userId="d2d72d48b56f45d8" providerId="LiveId" clId="{B816A1F6-97B7-4ACD-A812-B0A1120B03B6}" dt="2020-11-24T15:50:43.045" v="39885" actId="478"/>
          <ac:picMkLst>
            <pc:docMk/>
            <pc:sldMk cId="732526166" sldId="563"/>
            <ac:picMk id="1061" creationId="{0004A86B-9ACA-4506-947E-C5BD0A8CCA51}"/>
          </ac:picMkLst>
        </pc:picChg>
        <pc:picChg chg="del mod ord">
          <ac:chgData name="Jonathan Loo" userId="d2d72d48b56f45d8" providerId="LiveId" clId="{B816A1F6-97B7-4ACD-A812-B0A1120B03B6}" dt="2020-11-24T15:50:49.723" v="39899" actId="478"/>
          <ac:picMkLst>
            <pc:docMk/>
            <pc:sldMk cId="732526166" sldId="563"/>
            <ac:picMk id="1063" creationId="{A3D58ECD-42B6-4B2B-BC1D-705EC529056B}"/>
          </ac:picMkLst>
        </pc:picChg>
        <pc:picChg chg="del mod">
          <ac:chgData name="Jonathan Loo" userId="d2d72d48b56f45d8" providerId="LiveId" clId="{B816A1F6-97B7-4ACD-A812-B0A1120B03B6}" dt="2020-11-24T15:50:18.649" v="39850" actId="478"/>
          <ac:picMkLst>
            <pc:docMk/>
            <pc:sldMk cId="732526166" sldId="563"/>
            <ac:picMk id="1065" creationId="{34E7BF10-0BED-4209-A5CD-4B069676277B}"/>
          </ac:picMkLst>
        </pc:picChg>
        <pc:picChg chg="del mod ord">
          <ac:chgData name="Jonathan Loo" userId="d2d72d48b56f45d8" providerId="LiveId" clId="{B816A1F6-97B7-4ACD-A812-B0A1120B03B6}" dt="2020-11-24T15:50:34.983" v="39871" actId="478"/>
          <ac:picMkLst>
            <pc:docMk/>
            <pc:sldMk cId="732526166" sldId="563"/>
            <ac:picMk id="1067" creationId="{D6CECB4A-349F-4FEB-BE2F-893AE3231D3F}"/>
          </ac:picMkLst>
        </pc:picChg>
        <pc:picChg chg="del mod ord">
          <ac:chgData name="Jonathan Loo" userId="d2d72d48b56f45d8" providerId="LiveId" clId="{B816A1F6-97B7-4ACD-A812-B0A1120B03B6}" dt="2020-11-24T15:51:18.489" v="39918" actId="478"/>
          <ac:picMkLst>
            <pc:docMk/>
            <pc:sldMk cId="732526166" sldId="563"/>
            <ac:picMk id="1069" creationId="{FCA57BF3-81AF-4887-9E62-CBAF260FBD56}"/>
          </ac:picMkLst>
        </pc:picChg>
        <pc:picChg chg="del mod ord">
          <ac:chgData name="Jonathan Loo" userId="d2d72d48b56f45d8" providerId="LiveId" clId="{B816A1F6-97B7-4ACD-A812-B0A1120B03B6}" dt="2020-11-24T15:54:03.781" v="39969" actId="478"/>
          <ac:picMkLst>
            <pc:docMk/>
            <pc:sldMk cId="732526166" sldId="563"/>
            <ac:picMk id="1071" creationId="{15AFEDB2-4189-4D1B-BD32-86CBDB499E32}"/>
          </ac:picMkLst>
        </pc:picChg>
        <pc:picChg chg="del mod ord">
          <ac:chgData name="Jonathan Loo" userId="d2d72d48b56f45d8" providerId="LiveId" clId="{B816A1F6-97B7-4ACD-A812-B0A1120B03B6}" dt="2020-11-24T15:53:09.720" v="39947" actId="478"/>
          <ac:picMkLst>
            <pc:docMk/>
            <pc:sldMk cId="732526166" sldId="563"/>
            <ac:picMk id="1073" creationId="{DD060DDC-758B-4C71-9DBA-042B5B77B49F}"/>
          </ac:picMkLst>
        </pc:picChg>
        <pc:picChg chg="del mod ord">
          <ac:chgData name="Jonathan Loo" userId="d2d72d48b56f45d8" providerId="LiveId" clId="{B816A1F6-97B7-4ACD-A812-B0A1120B03B6}" dt="2020-11-24T15:53:29.325" v="39954" actId="478"/>
          <ac:picMkLst>
            <pc:docMk/>
            <pc:sldMk cId="732526166" sldId="563"/>
            <ac:picMk id="1075" creationId="{03AC4414-1052-44D5-ACCC-E3A997B53039}"/>
          </ac:picMkLst>
        </pc:picChg>
        <pc:picChg chg="del mod ord">
          <ac:chgData name="Jonathan Loo" userId="d2d72d48b56f45d8" providerId="LiveId" clId="{B816A1F6-97B7-4ACD-A812-B0A1120B03B6}" dt="2020-11-24T15:54:53.860" v="39979" actId="478"/>
          <ac:picMkLst>
            <pc:docMk/>
            <pc:sldMk cId="732526166" sldId="563"/>
            <ac:picMk id="1081" creationId="{8523D29D-8E63-462E-9AA2-132B16EF21A1}"/>
          </ac:picMkLst>
        </pc:picChg>
        <pc:picChg chg="add del mod ord">
          <ac:chgData name="Jonathan Loo" userId="d2d72d48b56f45d8" providerId="LiveId" clId="{B816A1F6-97B7-4ACD-A812-B0A1120B03B6}" dt="2020-11-24T15:56:18.935" v="40022" actId="478"/>
          <ac:picMkLst>
            <pc:docMk/>
            <pc:sldMk cId="732526166" sldId="563"/>
            <ac:picMk id="1083" creationId="{83271C51-65CF-4B7D-B667-DF985A623F2C}"/>
          </ac:picMkLst>
        </pc:picChg>
        <pc:picChg chg="del mod ord">
          <ac:chgData name="Jonathan Loo" userId="d2d72d48b56f45d8" providerId="LiveId" clId="{B816A1F6-97B7-4ACD-A812-B0A1120B03B6}" dt="2020-11-24T15:55:54.704" v="40010"/>
          <ac:picMkLst>
            <pc:docMk/>
            <pc:sldMk cId="732526166" sldId="563"/>
            <ac:picMk id="1086" creationId="{0E3E8BD3-6097-47A0-BF78-E64796C14E56}"/>
          </ac:picMkLst>
        </pc:picChg>
        <pc:picChg chg="del mod ord">
          <ac:chgData name="Jonathan Loo" userId="d2d72d48b56f45d8" providerId="LiveId" clId="{B816A1F6-97B7-4ACD-A812-B0A1120B03B6}" dt="2020-11-24T16:50:28.520" v="40505" actId="478"/>
          <ac:picMkLst>
            <pc:docMk/>
            <pc:sldMk cId="732526166" sldId="563"/>
            <ac:picMk id="5121" creationId="{4A927302-BBA2-444B-B8ED-A1AB284B94FE}"/>
          </ac:picMkLst>
        </pc:picChg>
        <pc:picChg chg="add del mod">
          <ac:chgData name="Jonathan Loo" userId="d2d72d48b56f45d8" providerId="LiveId" clId="{B816A1F6-97B7-4ACD-A812-B0A1120B03B6}" dt="2020-11-24T15:29:36.789" v="39823" actId="478"/>
          <ac:picMkLst>
            <pc:docMk/>
            <pc:sldMk cId="732526166" sldId="563"/>
            <ac:picMk id="5122" creationId="{16ED9481-1622-44E5-91EF-DDA5386D0C8C}"/>
          </ac:picMkLst>
        </pc:picChg>
        <pc:picChg chg="add del mod">
          <ac:chgData name="Jonathan Loo" userId="d2d72d48b56f45d8" providerId="LiveId" clId="{B816A1F6-97B7-4ACD-A812-B0A1120B03B6}" dt="2020-11-24T17:02:13.054" v="40625" actId="478"/>
          <ac:picMkLst>
            <pc:docMk/>
            <pc:sldMk cId="732526166" sldId="563"/>
            <ac:picMk id="5124" creationId="{3E376ACF-7D1F-42EF-8C86-AB15E8F363B2}"/>
          </ac:picMkLst>
        </pc:picChg>
        <pc:picChg chg="del mod ord">
          <ac:chgData name="Jonathan Loo" userId="d2d72d48b56f45d8" providerId="LiveId" clId="{B816A1F6-97B7-4ACD-A812-B0A1120B03B6}" dt="2020-11-24T16:53:12.973" v="40532" actId="478"/>
          <ac:picMkLst>
            <pc:docMk/>
            <pc:sldMk cId="732526166" sldId="563"/>
            <ac:picMk id="5125" creationId="{C56F0423-80CC-471E-9920-9C9B5042BB20}"/>
          </ac:picMkLst>
        </pc:picChg>
        <pc:picChg chg="add del mod">
          <ac:chgData name="Jonathan Loo" userId="d2d72d48b56f45d8" providerId="LiveId" clId="{B816A1F6-97B7-4ACD-A812-B0A1120B03B6}" dt="2020-11-24T17:02:13.575" v="40626" actId="478"/>
          <ac:picMkLst>
            <pc:docMk/>
            <pc:sldMk cId="732526166" sldId="563"/>
            <ac:picMk id="5126" creationId="{655EAC48-CD71-47C0-9054-41A07919C4A6}"/>
          </ac:picMkLst>
        </pc:picChg>
        <pc:picChg chg="del mod ord">
          <ac:chgData name="Jonathan Loo" userId="d2d72d48b56f45d8" providerId="LiveId" clId="{B816A1F6-97B7-4ACD-A812-B0A1120B03B6}" dt="2020-11-24T16:53:35.916" v="40546" actId="478"/>
          <ac:picMkLst>
            <pc:docMk/>
            <pc:sldMk cId="732526166" sldId="563"/>
            <ac:picMk id="5128" creationId="{3272882A-7CD3-4485-A6E1-24BEA1EF5707}"/>
          </ac:picMkLst>
        </pc:picChg>
        <pc:picChg chg="del mod ord">
          <ac:chgData name="Jonathan Loo" userId="d2d72d48b56f45d8" providerId="LiveId" clId="{B816A1F6-97B7-4ACD-A812-B0A1120B03B6}" dt="2020-11-24T16:54:55.029" v="40560" actId="478"/>
          <ac:picMkLst>
            <pc:docMk/>
            <pc:sldMk cId="732526166" sldId="563"/>
            <ac:picMk id="5130" creationId="{5871E0F1-203A-4B81-B543-B5F8E5E4DCCB}"/>
          </ac:picMkLst>
        </pc:picChg>
        <pc:picChg chg="del mod ord">
          <ac:chgData name="Jonathan Loo" userId="d2d72d48b56f45d8" providerId="LiveId" clId="{B816A1F6-97B7-4ACD-A812-B0A1120B03B6}" dt="2020-11-24T16:55:02.559" v="40574" actId="478"/>
          <ac:picMkLst>
            <pc:docMk/>
            <pc:sldMk cId="732526166" sldId="563"/>
            <ac:picMk id="5132" creationId="{28086EF7-B0D5-4057-B0AF-BB33697CAB9D}"/>
          </ac:picMkLst>
        </pc:picChg>
        <pc:picChg chg="del mod ord">
          <ac:chgData name="Jonathan Loo" userId="d2d72d48b56f45d8" providerId="LiveId" clId="{B816A1F6-97B7-4ACD-A812-B0A1120B03B6}" dt="2020-11-24T16:55:41.402" v="40588" actId="478"/>
          <ac:picMkLst>
            <pc:docMk/>
            <pc:sldMk cId="732526166" sldId="563"/>
            <ac:picMk id="5134" creationId="{929A357F-1396-4C14-9BD8-E876F25E02E1}"/>
          </ac:picMkLst>
        </pc:picChg>
        <pc:picChg chg="del mod ord">
          <ac:chgData name="Jonathan Loo" userId="d2d72d48b56f45d8" providerId="LiveId" clId="{B816A1F6-97B7-4ACD-A812-B0A1120B03B6}" dt="2020-11-24T16:57:07.621" v="40602" actId="478"/>
          <ac:picMkLst>
            <pc:docMk/>
            <pc:sldMk cId="732526166" sldId="563"/>
            <ac:picMk id="5136" creationId="{BAD92848-21B0-4B91-8172-07C8A22372BB}"/>
          </ac:picMkLst>
        </pc:picChg>
        <pc:picChg chg="del mod ord">
          <ac:chgData name="Jonathan Loo" userId="d2d72d48b56f45d8" providerId="LiveId" clId="{B816A1F6-97B7-4ACD-A812-B0A1120B03B6}" dt="2020-11-24T16:57:22.412" v="40616" actId="478"/>
          <ac:picMkLst>
            <pc:docMk/>
            <pc:sldMk cId="732526166" sldId="563"/>
            <ac:picMk id="5138" creationId="{0DB9A65C-D5EF-4C67-A552-1589B25AFFB3}"/>
          </ac:picMkLst>
        </pc:picChg>
        <pc:picChg chg="del mod ord">
          <ac:chgData name="Jonathan Loo" userId="d2d72d48b56f45d8" providerId="LiveId" clId="{B816A1F6-97B7-4ACD-A812-B0A1120B03B6}" dt="2020-11-24T17:36:00.164" v="41196" actId="478"/>
          <ac:picMkLst>
            <pc:docMk/>
            <pc:sldMk cId="732526166" sldId="563"/>
            <ac:picMk id="5140" creationId="{0034F8EA-1C1F-4617-A8E8-42E80F9909ED}"/>
          </ac:picMkLst>
        </pc:picChg>
        <pc:picChg chg="del mod ord">
          <ac:chgData name="Jonathan Loo" userId="d2d72d48b56f45d8" providerId="LiveId" clId="{B816A1F6-97B7-4ACD-A812-B0A1120B03B6}" dt="2020-11-24T17:10:55.985" v="40655" actId="478"/>
          <ac:picMkLst>
            <pc:docMk/>
            <pc:sldMk cId="732526166" sldId="563"/>
            <ac:picMk id="5142" creationId="{00AA59ED-5AD3-4F93-813F-8D6D61A565E4}"/>
          </ac:picMkLst>
        </pc:picChg>
        <pc:picChg chg="del mod ord">
          <ac:chgData name="Jonathan Loo" userId="d2d72d48b56f45d8" providerId="LiveId" clId="{B816A1F6-97B7-4ACD-A812-B0A1120B03B6}" dt="2020-11-24T17:12:20.721" v="40669" actId="478"/>
          <ac:picMkLst>
            <pc:docMk/>
            <pc:sldMk cId="732526166" sldId="563"/>
            <ac:picMk id="5144" creationId="{4C08F50C-0FAA-4B76-B108-310643D7EDAE}"/>
          </ac:picMkLst>
        </pc:picChg>
        <pc:picChg chg="del mod ord">
          <ac:chgData name="Jonathan Loo" userId="d2d72d48b56f45d8" providerId="LiveId" clId="{B816A1F6-97B7-4ACD-A812-B0A1120B03B6}" dt="2020-11-24T17:12:48.739" v="40683" actId="478"/>
          <ac:picMkLst>
            <pc:docMk/>
            <pc:sldMk cId="732526166" sldId="563"/>
            <ac:picMk id="5146" creationId="{23591836-D4D0-481C-A0CE-9FBD805CA5F4}"/>
          </ac:picMkLst>
        </pc:picChg>
        <pc:picChg chg="del mod ord">
          <ac:chgData name="Jonathan Loo" userId="d2d72d48b56f45d8" providerId="LiveId" clId="{B816A1F6-97B7-4ACD-A812-B0A1120B03B6}" dt="2020-11-24T17:13:04.398" v="40697" actId="478"/>
          <ac:picMkLst>
            <pc:docMk/>
            <pc:sldMk cId="732526166" sldId="563"/>
            <ac:picMk id="5148" creationId="{8F63F2D4-7E0D-49F9-A184-974A4AADF795}"/>
          </ac:picMkLst>
        </pc:picChg>
        <pc:picChg chg="del mod ord">
          <ac:chgData name="Jonathan Loo" userId="d2d72d48b56f45d8" providerId="LiveId" clId="{B816A1F6-97B7-4ACD-A812-B0A1120B03B6}" dt="2020-11-24T17:13:24.825" v="40711" actId="478"/>
          <ac:picMkLst>
            <pc:docMk/>
            <pc:sldMk cId="732526166" sldId="563"/>
            <ac:picMk id="5150" creationId="{25F77B35-ECE3-45F4-9512-A8E795AD764E}"/>
          </ac:picMkLst>
        </pc:picChg>
        <pc:picChg chg="del mod ord">
          <ac:chgData name="Jonathan Loo" userId="d2d72d48b56f45d8" providerId="LiveId" clId="{B816A1F6-97B7-4ACD-A812-B0A1120B03B6}" dt="2020-11-24T17:14:05.800" v="40726" actId="478"/>
          <ac:picMkLst>
            <pc:docMk/>
            <pc:sldMk cId="732526166" sldId="563"/>
            <ac:picMk id="5152" creationId="{EBD51D19-B309-49CD-A2F9-72DD824AE884}"/>
          </ac:picMkLst>
        </pc:picChg>
        <pc:picChg chg="del mod ord">
          <ac:chgData name="Jonathan Loo" userId="d2d72d48b56f45d8" providerId="LiveId" clId="{B816A1F6-97B7-4ACD-A812-B0A1120B03B6}" dt="2020-11-24T17:14:16.048" v="40740" actId="478"/>
          <ac:picMkLst>
            <pc:docMk/>
            <pc:sldMk cId="732526166" sldId="563"/>
            <ac:picMk id="5154" creationId="{7076A9AA-D65C-49B7-B682-1BA6FD98F702}"/>
          </ac:picMkLst>
        </pc:picChg>
        <pc:picChg chg="del mod ord">
          <ac:chgData name="Jonathan Loo" userId="d2d72d48b56f45d8" providerId="LiveId" clId="{B816A1F6-97B7-4ACD-A812-B0A1120B03B6}" dt="2020-11-24T17:16:17.080" v="40754" actId="478"/>
          <ac:picMkLst>
            <pc:docMk/>
            <pc:sldMk cId="732526166" sldId="563"/>
            <ac:picMk id="5156" creationId="{C496193B-EBC2-4C23-BC3B-1ACE11121250}"/>
          </ac:picMkLst>
        </pc:picChg>
        <pc:picChg chg="del mod ord">
          <ac:chgData name="Jonathan Loo" userId="d2d72d48b56f45d8" providerId="LiveId" clId="{B816A1F6-97B7-4ACD-A812-B0A1120B03B6}" dt="2020-11-24T17:18:24.608" v="40768" actId="478"/>
          <ac:picMkLst>
            <pc:docMk/>
            <pc:sldMk cId="732526166" sldId="563"/>
            <ac:picMk id="5158" creationId="{DAC21CE4-E98A-46A7-8A7D-18DF2C6BE816}"/>
          </ac:picMkLst>
        </pc:picChg>
        <pc:picChg chg="del mod ord">
          <ac:chgData name="Jonathan Loo" userId="d2d72d48b56f45d8" providerId="LiveId" clId="{B816A1F6-97B7-4ACD-A812-B0A1120B03B6}" dt="2020-11-24T17:19:18.374" v="40782" actId="478"/>
          <ac:picMkLst>
            <pc:docMk/>
            <pc:sldMk cId="732526166" sldId="563"/>
            <ac:picMk id="5160" creationId="{8D54912F-9A77-4E26-AE38-04992F6CAB1A}"/>
          </ac:picMkLst>
        </pc:picChg>
        <pc:picChg chg="del mod ord">
          <ac:chgData name="Jonathan Loo" userId="d2d72d48b56f45d8" providerId="LiveId" clId="{B816A1F6-97B7-4ACD-A812-B0A1120B03B6}" dt="2020-11-24T17:19:47.102" v="40796" actId="478"/>
          <ac:picMkLst>
            <pc:docMk/>
            <pc:sldMk cId="732526166" sldId="563"/>
            <ac:picMk id="5162" creationId="{F981648E-6A3A-4DBF-954A-B2278DBC95D5}"/>
          </ac:picMkLst>
        </pc:picChg>
        <pc:picChg chg="del mod ord">
          <ac:chgData name="Jonathan Loo" userId="d2d72d48b56f45d8" providerId="LiveId" clId="{B816A1F6-97B7-4ACD-A812-B0A1120B03B6}" dt="2020-11-24T17:20:00.727" v="40810" actId="478"/>
          <ac:picMkLst>
            <pc:docMk/>
            <pc:sldMk cId="732526166" sldId="563"/>
            <ac:picMk id="5164" creationId="{0CF4EB3E-6C3F-41D5-A2A5-E7A259E63421}"/>
          </ac:picMkLst>
        </pc:picChg>
        <pc:picChg chg="del mod ord">
          <ac:chgData name="Jonathan Loo" userId="d2d72d48b56f45d8" providerId="LiveId" clId="{B816A1F6-97B7-4ACD-A812-B0A1120B03B6}" dt="2020-11-24T17:20:38.029" v="40825" actId="478"/>
          <ac:picMkLst>
            <pc:docMk/>
            <pc:sldMk cId="732526166" sldId="563"/>
            <ac:picMk id="5166" creationId="{CC9579B7-1CA2-4662-B3C8-59CDEC85BD76}"/>
          </ac:picMkLst>
        </pc:picChg>
        <pc:picChg chg="del mod ord">
          <ac:chgData name="Jonathan Loo" userId="d2d72d48b56f45d8" providerId="LiveId" clId="{B816A1F6-97B7-4ACD-A812-B0A1120B03B6}" dt="2020-11-24T17:20:49.091" v="40839" actId="478"/>
          <ac:picMkLst>
            <pc:docMk/>
            <pc:sldMk cId="732526166" sldId="563"/>
            <ac:picMk id="5168" creationId="{DECA7433-DEDA-49F7-9559-D734527E7839}"/>
          </ac:picMkLst>
        </pc:picChg>
        <pc:picChg chg="del mod ord">
          <ac:chgData name="Jonathan Loo" userId="d2d72d48b56f45d8" providerId="LiveId" clId="{B816A1F6-97B7-4ACD-A812-B0A1120B03B6}" dt="2020-11-24T17:21:26.269" v="40854" actId="478"/>
          <ac:picMkLst>
            <pc:docMk/>
            <pc:sldMk cId="732526166" sldId="563"/>
            <ac:picMk id="5170" creationId="{8FE3C53E-525C-46BF-A10B-CECFC454F13D}"/>
          </ac:picMkLst>
        </pc:picChg>
        <pc:picChg chg="del mod ord">
          <ac:chgData name="Jonathan Loo" userId="d2d72d48b56f45d8" providerId="LiveId" clId="{B816A1F6-97B7-4ACD-A812-B0A1120B03B6}" dt="2020-11-24T17:23:48.560" v="40868" actId="478"/>
          <ac:picMkLst>
            <pc:docMk/>
            <pc:sldMk cId="732526166" sldId="563"/>
            <ac:picMk id="5172" creationId="{DE772764-CF8E-47DF-BF23-893F486ED259}"/>
          </ac:picMkLst>
        </pc:picChg>
        <pc:picChg chg="del mod ord">
          <ac:chgData name="Jonathan Loo" userId="d2d72d48b56f45d8" providerId="LiveId" clId="{B816A1F6-97B7-4ACD-A812-B0A1120B03B6}" dt="2020-11-24T17:23:56.280" v="40882" actId="478"/>
          <ac:picMkLst>
            <pc:docMk/>
            <pc:sldMk cId="732526166" sldId="563"/>
            <ac:picMk id="5174" creationId="{EA615F3C-A0EB-4B03-B882-779A4CF8ABB2}"/>
          </ac:picMkLst>
        </pc:picChg>
        <pc:picChg chg="del mod ord">
          <ac:chgData name="Jonathan Loo" userId="d2d72d48b56f45d8" providerId="LiveId" clId="{B816A1F6-97B7-4ACD-A812-B0A1120B03B6}" dt="2020-11-24T17:24:22.595" v="40898" actId="478"/>
          <ac:picMkLst>
            <pc:docMk/>
            <pc:sldMk cId="732526166" sldId="563"/>
            <ac:picMk id="5176" creationId="{C123CFD5-92CF-4D1B-B04B-71004CF70DDD}"/>
          </ac:picMkLst>
        </pc:picChg>
        <pc:picChg chg="del mod ord">
          <ac:chgData name="Jonathan Loo" userId="d2d72d48b56f45d8" providerId="LiveId" clId="{B816A1F6-97B7-4ACD-A812-B0A1120B03B6}" dt="2020-11-24T17:24:48.794" v="40912" actId="478"/>
          <ac:picMkLst>
            <pc:docMk/>
            <pc:sldMk cId="732526166" sldId="563"/>
            <ac:picMk id="5178" creationId="{BFB8BA0D-0F78-4028-B3B8-2E6066C008DF}"/>
          </ac:picMkLst>
        </pc:picChg>
        <pc:picChg chg="del mod ord">
          <ac:chgData name="Jonathan Loo" userId="d2d72d48b56f45d8" providerId="LiveId" clId="{B816A1F6-97B7-4ACD-A812-B0A1120B03B6}" dt="2020-11-24T17:26:11.268" v="40926" actId="478"/>
          <ac:picMkLst>
            <pc:docMk/>
            <pc:sldMk cId="732526166" sldId="563"/>
            <ac:picMk id="5180" creationId="{C423D7F9-1032-4452-89EA-CAE8EE961941}"/>
          </ac:picMkLst>
        </pc:picChg>
        <pc:picChg chg="del mod ord">
          <ac:chgData name="Jonathan Loo" userId="d2d72d48b56f45d8" providerId="LiveId" clId="{B816A1F6-97B7-4ACD-A812-B0A1120B03B6}" dt="2020-11-24T17:28:47.355" v="40940" actId="478"/>
          <ac:picMkLst>
            <pc:docMk/>
            <pc:sldMk cId="732526166" sldId="563"/>
            <ac:picMk id="5182" creationId="{CE1ECE0A-C6E6-4058-8660-F6FB77D569BD}"/>
          </ac:picMkLst>
        </pc:picChg>
        <pc:cxnChg chg="del">
          <ac:chgData name="Jonathan Loo" userId="d2d72d48b56f45d8" providerId="LiveId" clId="{B816A1F6-97B7-4ACD-A812-B0A1120B03B6}" dt="2020-11-24T14:05:01.543" v="38200" actId="478"/>
          <ac:cxnSpMkLst>
            <pc:docMk/>
            <pc:sldMk cId="732526166" sldId="563"/>
            <ac:cxnSpMk id="45" creationId="{F111501D-B650-4622-A3BD-71558DBE764A}"/>
          </ac:cxnSpMkLst>
        </pc:cxnChg>
        <pc:cxnChg chg="del">
          <ac:chgData name="Jonathan Loo" userId="d2d72d48b56f45d8" providerId="LiveId" clId="{B816A1F6-97B7-4ACD-A812-B0A1120B03B6}" dt="2020-11-24T14:05:01.543" v="38200" actId="478"/>
          <ac:cxnSpMkLst>
            <pc:docMk/>
            <pc:sldMk cId="732526166" sldId="563"/>
            <ac:cxnSpMk id="57" creationId="{170AFA2C-38F2-465C-9D74-08F32C7DA8A2}"/>
          </ac:cxnSpMkLst>
        </pc:cxnChg>
        <pc:cxnChg chg="add del mod">
          <ac:chgData name="Jonathan Loo" userId="d2d72d48b56f45d8" providerId="LiveId" clId="{B816A1F6-97B7-4ACD-A812-B0A1120B03B6}" dt="2020-11-24T15:54:42.008" v="39976" actId="478"/>
          <ac:cxnSpMkLst>
            <pc:docMk/>
            <pc:sldMk cId="732526166" sldId="563"/>
            <ac:cxnSpMk id="1078" creationId="{E1275872-F11B-48F9-9B5B-CA3898F17195}"/>
          </ac:cxnSpMkLst>
        </pc:cxnChg>
      </pc:sldChg>
      <pc:sldChg chg="delSp modSp add del mod">
        <pc:chgData name="Jonathan Loo" userId="d2d72d48b56f45d8" providerId="LiveId" clId="{B816A1F6-97B7-4ACD-A812-B0A1120B03B6}" dt="2020-11-25T10:23:08.414" v="43509" actId="47"/>
        <pc:sldMkLst>
          <pc:docMk/>
          <pc:sldMk cId="3196573464" sldId="564"/>
        </pc:sldMkLst>
        <pc:picChg chg="mod">
          <ac:chgData name="Jonathan Loo" userId="d2d72d48b56f45d8" providerId="LiveId" clId="{B816A1F6-97B7-4ACD-A812-B0A1120B03B6}" dt="2020-11-24T13:57:48.133" v="38198" actId="1076"/>
          <ac:picMkLst>
            <pc:docMk/>
            <pc:sldMk cId="3196573464" sldId="564"/>
            <ac:picMk id="4" creationId="{94F1B1F9-7718-4B16-93D9-095DE12A6917}"/>
          </ac:picMkLst>
        </pc:picChg>
        <pc:picChg chg="del">
          <ac:chgData name="Jonathan Loo" userId="d2d72d48b56f45d8" providerId="LiveId" clId="{B816A1F6-97B7-4ACD-A812-B0A1120B03B6}" dt="2020-11-24T13:43:19.155" v="38173" actId="478"/>
          <ac:picMkLst>
            <pc:docMk/>
            <pc:sldMk cId="3196573464" sldId="564"/>
            <ac:picMk id="23" creationId="{D3A4A6B0-D8A1-4C03-BFBA-18FCACC3A592}"/>
          </ac:picMkLst>
        </pc:picChg>
        <pc:picChg chg="del">
          <ac:chgData name="Jonathan Loo" userId="d2d72d48b56f45d8" providerId="LiveId" clId="{B816A1F6-97B7-4ACD-A812-B0A1120B03B6}" dt="2020-11-24T13:43:19.155" v="38173" actId="478"/>
          <ac:picMkLst>
            <pc:docMk/>
            <pc:sldMk cId="3196573464" sldId="564"/>
            <ac:picMk id="39" creationId="{600D5831-DC64-48B5-AA13-3EF867493F79}"/>
          </ac:picMkLst>
        </pc:picChg>
        <pc:picChg chg="del">
          <ac:chgData name="Jonathan Loo" userId="d2d72d48b56f45d8" providerId="LiveId" clId="{B816A1F6-97B7-4ACD-A812-B0A1120B03B6}" dt="2020-11-24T13:43:19.155" v="38173" actId="478"/>
          <ac:picMkLst>
            <pc:docMk/>
            <pc:sldMk cId="3196573464" sldId="564"/>
            <ac:picMk id="42" creationId="{0678EFDF-B1F7-47BC-A3C2-942B92449E2D}"/>
          </ac:picMkLst>
        </pc:picChg>
        <pc:picChg chg="del">
          <ac:chgData name="Jonathan Loo" userId="d2d72d48b56f45d8" providerId="LiveId" clId="{B816A1F6-97B7-4ACD-A812-B0A1120B03B6}" dt="2020-11-24T13:43:19.155" v="38173" actId="478"/>
          <ac:picMkLst>
            <pc:docMk/>
            <pc:sldMk cId="3196573464" sldId="564"/>
            <ac:picMk id="49" creationId="{07858AFF-C56E-4DFE-998D-E9284C7DF09F}"/>
          </ac:picMkLst>
        </pc:picChg>
        <pc:picChg chg="del">
          <ac:chgData name="Jonathan Loo" userId="d2d72d48b56f45d8" providerId="LiveId" clId="{B816A1F6-97B7-4ACD-A812-B0A1120B03B6}" dt="2020-11-24T13:43:16.837" v="38171" actId="478"/>
          <ac:picMkLst>
            <pc:docMk/>
            <pc:sldMk cId="3196573464" sldId="564"/>
            <ac:picMk id="2050" creationId="{2564011F-0121-40E0-B106-A49523CD5AE0}"/>
          </ac:picMkLst>
        </pc:picChg>
        <pc:picChg chg="mod">
          <ac:chgData name="Jonathan Loo" userId="d2d72d48b56f45d8" providerId="LiveId" clId="{B816A1F6-97B7-4ACD-A812-B0A1120B03B6}" dt="2020-11-24T13:48:21.623" v="38186" actId="1076"/>
          <ac:picMkLst>
            <pc:docMk/>
            <pc:sldMk cId="3196573464" sldId="564"/>
            <ac:picMk id="2052" creationId="{CEA098DB-9C5D-4D45-9E2C-320696063D71}"/>
          </ac:picMkLst>
        </pc:picChg>
        <pc:cxnChg chg="del">
          <ac:chgData name="Jonathan Loo" userId="d2d72d48b56f45d8" providerId="LiveId" clId="{B816A1F6-97B7-4ACD-A812-B0A1120B03B6}" dt="2020-11-24T13:43:19.155" v="38173" actId="478"/>
          <ac:cxnSpMkLst>
            <pc:docMk/>
            <pc:sldMk cId="3196573464" sldId="564"/>
            <ac:cxnSpMk id="30" creationId="{3FAA2D88-FE5F-4513-B7E0-FF3E45697FD1}"/>
          </ac:cxnSpMkLst>
        </pc:cxnChg>
      </pc:sldChg>
      <pc:sldChg chg="addSp delSp modSp add del">
        <pc:chgData name="Jonathan Loo" userId="d2d72d48b56f45d8" providerId="LiveId" clId="{B816A1F6-97B7-4ACD-A812-B0A1120B03B6}" dt="2020-11-25T10:22:57.910" v="43505" actId="47"/>
        <pc:sldMkLst>
          <pc:docMk/>
          <pc:sldMk cId="4104864237" sldId="565"/>
        </pc:sldMkLst>
        <pc:picChg chg="add del mod">
          <ac:chgData name="Jonathan Loo" userId="d2d72d48b56f45d8" providerId="LiveId" clId="{B816A1F6-97B7-4ACD-A812-B0A1120B03B6}" dt="2020-11-24T14:05:18.541" v="38207"/>
          <ac:picMkLst>
            <pc:docMk/>
            <pc:sldMk cId="4104864237" sldId="565"/>
            <ac:picMk id="14" creationId="{2BAB50B9-0EDF-456C-8F51-0FF2F433CE90}"/>
          </ac:picMkLst>
        </pc:picChg>
      </pc:sldChg>
      <pc:sldChg chg="addSp delSp modSp add mod">
        <pc:chgData name="Jonathan Loo" userId="d2d72d48b56f45d8" providerId="LiveId" clId="{B816A1F6-97B7-4ACD-A812-B0A1120B03B6}" dt="2020-11-26T08:05:42.912" v="54958" actId="20577"/>
        <pc:sldMkLst>
          <pc:docMk/>
          <pc:sldMk cId="2101637092" sldId="566"/>
        </pc:sldMkLst>
        <pc:spChg chg="add mod">
          <ac:chgData name="Jonathan Loo" userId="d2d72d48b56f45d8" providerId="LiveId" clId="{B816A1F6-97B7-4ACD-A812-B0A1120B03B6}" dt="2020-11-25T17:18:12.550" v="50773"/>
          <ac:spMkLst>
            <pc:docMk/>
            <pc:sldMk cId="2101637092" sldId="566"/>
            <ac:spMk id="149" creationId="{29268581-5AE9-4EDD-B385-5F0AE00DD90E}"/>
          </ac:spMkLst>
        </pc:spChg>
        <pc:spChg chg="add del">
          <ac:chgData name="Jonathan Loo" userId="d2d72d48b56f45d8" providerId="LiveId" clId="{B816A1F6-97B7-4ACD-A812-B0A1120B03B6}" dt="2020-11-25T17:19:34.869" v="50779" actId="22"/>
          <ac:spMkLst>
            <pc:docMk/>
            <pc:sldMk cId="2101637092" sldId="566"/>
            <ac:spMk id="151" creationId="{9E08076A-2AC2-41D8-80C7-8CC2367B76B1}"/>
          </ac:spMkLst>
        </pc:spChg>
        <pc:spChg chg="mod">
          <ac:chgData name="Jonathan Loo" userId="d2d72d48b56f45d8" providerId="LiveId" clId="{B816A1F6-97B7-4ACD-A812-B0A1120B03B6}" dt="2020-11-25T17:17:56.653" v="50772" actId="1037"/>
          <ac:spMkLst>
            <pc:docMk/>
            <pc:sldMk cId="2101637092" sldId="566"/>
            <ac:spMk id="180" creationId="{B84DF420-59A0-48DF-9CC8-A9B6F8840B60}"/>
          </ac:spMkLst>
        </pc:spChg>
        <pc:spChg chg="mod">
          <ac:chgData name="Jonathan Loo" userId="d2d72d48b56f45d8" providerId="LiveId" clId="{B816A1F6-97B7-4ACD-A812-B0A1120B03B6}" dt="2020-11-25T17:17:56.653" v="50772" actId="1037"/>
          <ac:spMkLst>
            <pc:docMk/>
            <pc:sldMk cId="2101637092" sldId="566"/>
            <ac:spMk id="181" creationId="{ADDC38C6-FD1C-438F-9C8C-BC28378688BE}"/>
          </ac:spMkLst>
        </pc:spChg>
        <pc:spChg chg="mod">
          <ac:chgData name="Jonathan Loo" userId="d2d72d48b56f45d8" providerId="LiveId" clId="{B816A1F6-97B7-4ACD-A812-B0A1120B03B6}" dt="2020-11-25T17:17:56.653" v="50772" actId="1037"/>
          <ac:spMkLst>
            <pc:docMk/>
            <pc:sldMk cId="2101637092" sldId="566"/>
            <ac:spMk id="221" creationId="{3896CB63-194D-42B1-A2F5-C09395404267}"/>
          </ac:spMkLst>
        </pc:spChg>
        <pc:spChg chg="mod">
          <ac:chgData name="Jonathan Loo" userId="d2d72d48b56f45d8" providerId="LiveId" clId="{B816A1F6-97B7-4ACD-A812-B0A1120B03B6}" dt="2020-11-25T17:17:56.653" v="50772" actId="1037"/>
          <ac:spMkLst>
            <pc:docMk/>
            <pc:sldMk cId="2101637092" sldId="566"/>
            <ac:spMk id="222" creationId="{1DD68D6C-E0D4-4A82-BD3D-04257090A2E6}"/>
          </ac:spMkLst>
        </pc:spChg>
        <pc:spChg chg="mod">
          <ac:chgData name="Jonathan Loo" userId="d2d72d48b56f45d8" providerId="LiveId" clId="{B816A1F6-97B7-4ACD-A812-B0A1120B03B6}" dt="2020-11-25T17:17:56.653" v="50772" actId="1037"/>
          <ac:spMkLst>
            <pc:docMk/>
            <pc:sldMk cId="2101637092" sldId="566"/>
            <ac:spMk id="223" creationId="{A93ADF31-297A-499B-8886-FE006C7406DF}"/>
          </ac:spMkLst>
        </pc:spChg>
        <pc:spChg chg="mod">
          <ac:chgData name="Jonathan Loo" userId="d2d72d48b56f45d8" providerId="LiveId" clId="{B816A1F6-97B7-4ACD-A812-B0A1120B03B6}" dt="2020-11-25T17:17:56.653" v="50772" actId="1037"/>
          <ac:spMkLst>
            <pc:docMk/>
            <pc:sldMk cId="2101637092" sldId="566"/>
            <ac:spMk id="226" creationId="{B0A87A54-17E2-401D-A258-692D21EB5945}"/>
          </ac:spMkLst>
        </pc:spChg>
        <pc:spChg chg="mod">
          <ac:chgData name="Jonathan Loo" userId="d2d72d48b56f45d8" providerId="LiveId" clId="{B816A1F6-97B7-4ACD-A812-B0A1120B03B6}" dt="2020-11-25T17:17:56.653" v="50772" actId="1037"/>
          <ac:spMkLst>
            <pc:docMk/>
            <pc:sldMk cId="2101637092" sldId="566"/>
            <ac:spMk id="228" creationId="{D0179F43-8648-411A-A460-3EBF9123C6B5}"/>
          </ac:spMkLst>
        </pc:spChg>
        <pc:spChg chg="mod">
          <ac:chgData name="Jonathan Loo" userId="d2d72d48b56f45d8" providerId="LiveId" clId="{B816A1F6-97B7-4ACD-A812-B0A1120B03B6}" dt="2020-11-25T17:17:56.653" v="50772" actId="1037"/>
          <ac:spMkLst>
            <pc:docMk/>
            <pc:sldMk cId="2101637092" sldId="566"/>
            <ac:spMk id="406" creationId="{4708C2B4-201B-441F-919E-61F943919707}"/>
          </ac:spMkLst>
        </pc:spChg>
        <pc:spChg chg="mod">
          <ac:chgData name="Jonathan Loo" userId="d2d72d48b56f45d8" providerId="LiveId" clId="{B816A1F6-97B7-4ACD-A812-B0A1120B03B6}" dt="2020-11-25T17:17:50.113" v="50770" actId="1038"/>
          <ac:spMkLst>
            <pc:docMk/>
            <pc:sldMk cId="2101637092" sldId="566"/>
            <ac:spMk id="412" creationId="{3480A483-6984-4D9C-8F1E-8C0B3E508CE2}"/>
          </ac:spMkLst>
        </pc:spChg>
        <pc:spChg chg="mod">
          <ac:chgData name="Jonathan Loo" userId="d2d72d48b56f45d8" providerId="LiveId" clId="{B816A1F6-97B7-4ACD-A812-B0A1120B03B6}" dt="2020-11-26T08:05:42.912" v="54958" actId="20577"/>
          <ac:spMkLst>
            <pc:docMk/>
            <pc:sldMk cId="2101637092" sldId="566"/>
            <ac:spMk id="479" creationId="{96E516CB-B936-4B78-B7C2-A5F321BDA1D8}"/>
          </ac:spMkLst>
        </pc:spChg>
        <pc:spChg chg="mod">
          <ac:chgData name="Jonathan Loo" userId="d2d72d48b56f45d8" providerId="LiveId" clId="{B816A1F6-97B7-4ACD-A812-B0A1120B03B6}" dt="2020-11-25T17:17:56.653" v="50772" actId="1037"/>
          <ac:spMkLst>
            <pc:docMk/>
            <pc:sldMk cId="2101637092" sldId="566"/>
            <ac:spMk id="523" creationId="{6FF75D40-26C8-406A-9FED-8CA55A98B11A}"/>
          </ac:spMkLst>
        </pc:spChg>
        <pc:spChg chg="mod">
          <ac:chgData name="Jonathan Loo" userId="d2d72d48b56f45d8" providerId="LiveId" clId="{B816A1F6-97B7-4ACD-A812-B0A1120B03B6}" dt="2020-11-25T17:17:56.653" v="50772" actId="1037"/>
          <ac:spMkLst>
            <pc:docMk/>
            <pc:sldMk cId="2101637092" sldId="566"/>
            <ac:spMk id="597" creationId="{2E577C4E-FE2B-495F-90F3-1D4766418FD2}"/>
          </ac:spMkLst>
        </pc:spChg>
        <pc:spChg chg="del">
          <ac:chgData name="Jonathan Loo" userId="d2d72d48b56f45d8" providerId="LiveId" clId="{B816A1F6-97B7-4ACD-A812-B0A1120B03B6}" dt="2020-11-25T17:14:25.090" v="50510" actId="478"/>
          <ac:spMkLst>
            <pc:docMk/>
            <pc:sldMk cId="2101637092" sldId="566"/>
            <ac:spMk id="598" creationId="{9EE6DECB-63A7-4AA7-8646-4CF5FA8D1634}"/>
          </ac:spMkLst>
        </pc:spChg>
        <pc:spChg chg="mod">
          <ac:chgData name="Jonathan Loo" userId="d2d72d48b56f45d8" providerId="LiveId" clId="{B816A1F6-97B7-4ACD-A812-B0A1120B03B6}" dt="2020-11-25T17:17:56.653" v="50772" actId="1037"/>
          <ac:spMkLst>
            <pc:docMk/>
            <pc:sldMk cId="2101637092" sldId="566"/>
            <ac:spMk id="599" creationId="{A8D2DD58-5187-4803-9C39-56F905842574}"/>
          </ac:spMkLst>
        </pc:spChg>
        <pc:spChg chg="del">
          <ac:chgData name="Jonathan Loo" userId="d2d72d48b56f45d8" providerId="LiveId" clId="{B816A1F6-97B7-4ACD-A812-B0A1120B03B6}" dt="2020-11-25T17:14:27.634" v="50511" actId="478"/>
          <ac:spMkLst>
            <pc:docMk/>
            <pc:sldMk cId="2101637092" sldId="566"/>
            <ac:spMk id="600" creationId="{03F3C60B-C837-4D68-8124-21A1FBA15F57}"/>
          </ac:spMkLst>
        </pc:spChg>
        <pc:spChg chg="del">
          <ac:chgData name="Jonathan Loo" userId="d2d72d48b56f45d8" providerId="LiveId" clId="{B816A1F6-97B7-4ACD-A812-B0A1120B03B6}" dt="2020-11-25T17:14:28.577" v="50512" actId="478"/>
          <ac:spMkLst>
            <pc:docMk/>
            <pc:sldMk cId="2101637092" sldId="566"/>
            <ac:spMk id="601" creationId="{4F422C00-3101-4EFD-8F54-AAEE99797EBD}"/>
          </ac:spMkLst>
        </pc:spChg>
        <pc:spChg chg="del">
          <ac:chgData name="Jonathan Loo" userId="d2d72d48b56f45d8" providerId="LiveId" clId="{B816A1F6-97B7-4ACD-A812-B0A1120B03B6}" dt="2020-11-25T17:14:29.775" v="50513" actId="478"/>
          <ac:spMkLst>
            <pc:docMk/>
            <pc:sldMk cId="2101637092" sldId="566"/>
            <ac:spMk id="602" creationId="{50139818-142B-463A-8E30-733BED6E19D8}"/>
          </ac:spMkLst>
        </pc:spChg>
        <pc:spChg chg="del">
          <ac:chgData name="Jonathan Loo" userId="d2d72d48b56f45d8" providerId="LiveId" clId="{B816A1F6-97B7-4ACD-A812-B0A1120B03B6}" dt="2020-11-25T17:14:31.290" v="50514" actId="478"/>
          <ac:spMkLst>
            <pc:docMk/>
            <pc:sldMk cId="2101637092" sldId="566"/>
            <ac:spMk id="603" creationId="{63087291-C6CA-4CD2-A02B-4DDC30492B01}"/>
          </ac:spMkLst>
        </pc:spChg>
        <pc:spChg chg="mod">
          <ac:chgData name="Jonathan Loo" userId="d2d72d48b56f45d8" providerId="LiveId" clId="{B816A1F6-97B7-4ACD-A812-B0A1120B03B6}" dt="2020-11-25T17:17:56.653" v="50772" actId="1037"/>
          <ac:spMkLst>
            <pc:docMk/>
            <pc:sldMk cId="2101637092" sldId="566"/>
            <ac:spMk id="606" creationId="{342AEA0D-6DEF-4DF1-85F9-FF8196A77433}"/>
          </ac:spMkLst>
        </pc:spChg>
        <pc:spChg chg="mod">
          <ac:chgData name="Jonathan Loo" userId="d2d72d48b56f45d8" providerId="LiveId" clId="{B816A1F6-97B7-4ACD-A812-B0A1120B03B6}" dt="2020-11-25T17:17:56.653" v="50772" actId="1037"/>
          <ac:spMkLst>
            <pc:docMk/>
            <pc:sldMk cId="2101637092" sldId="566"/>
            <ac:spMk id="607" creationId="{7050EBA3-20ED-458E-9A43-C8798ECB49DA}"/>
          </ac:spMkLst>
        </pc:spChg>
        <pc:spChg chg="mod">
          <ac:chgData name="Jonathan Loo" userId="d2d72d48b56f45d8" providerId="LiveId" clId="{B816A1F6-97B7-4ACD-A812-B0A1120B03B6}" dt="2020-11-25T17:17:56.653" v="50772" actId="1037"/>
          <ac:spMkLst>
            <pc:docMk/>
            <pc:sldMk cId="2101637092" sldId="566"/>
            <ac:spMk id="608" creationId="{D0AEAA7A-526E-473F-A6E3-221CFD576B8E}"/>
          </ac:spMkLst>
        </pc:spChg>
        <pc:spChg chg="mod">
          <ac:chgData name="Jonathan Loo" userId="d2d72d48b56f45d8" providerId="LiveId" clId="{B816A1F6-97B7-4ACD-A812-B0A1120B03B6}" dt="2020-11-25T17:17:56.653" v="50772" actId="1037"/>
          <ac:spMkLst>
            <pc:docMk/>
            <pc:sldMk cId="2101637092" sldId="566"/>
            <ac:spMk id="609" creationId="{24C39ACE-B193-4214-9225-E7208C26386B}"/>
          </ac:spMkLst>
        </pc:spChg>
        <pc:spChg chg="del">
          <ac:chgData name="Jonathan Loo" userId="d2d72d48b56f45d8" providerId="LiveId" clId="{B816A1F6-97B7-4ACD-A812-B0A1120B03B6}" dt="2020-11-25T17:14:25.090" v="50510" actId="478"/>
          <ac:spMkLst>
            <pc:docMk/>
            <pc:sldMk cId="2101637092" sldId="566"/>
            <ac:spMk id="610" creationId="{38F0EF68-066F-4CF9-B551-9E1B6AC3157D}"/>
          </ac:spMkLst>
        </pc:spChg>
        <pc:spChg chg="del">
          <ac:chgData name="Jonathan Loo" userId="d2d72d48b56f45d8" providerId="LiveId" clId="{B816A1F6-97B7-4ACD-A812-B0A1120B03B6}" dt="2020-11-25T17:14:25.090" v="50510" actId="478"/>
          <ac:spMkLst>
            <pc:docMk/>
            <pc:sldMk cId="2101637092" sldId="566"/>
            <ac:spMk id="611" creationId="{F8391771-725A-4025-B371-110289C84B14}"/>
          </ac:spMkLst>
        </pc:spChg>
        <pc:spChg chg="del">
          <ac:chgData name="Jonathan Loo" userId="d2d72d48b56f45d8" providerId="LiveId" clId="{B816A1F6-97B7-4ACD-A812-B0A1120B03B6}" dt="2020-11-25T17:14:25.090" v="50510" actId="478"/>
          <ac:spMkLst>
            <pc:docMk/>
            <pc:sldMk cId="2101637092" sldId="566"/>
            <ac:spMk id="612" creationId="{4E0183CA-1548-4BF7-AC13-F664A9620A64}"/>
          </ac:spMkLst>
        </pc:spChg>
        <pc:spChg chg="del">
          <ac:chgData name="Jonathan Loo" userId="d2d72d48b56f45d8" providerId="LiveId" clId="{B816A1F6-97B7-4ACD-A812-B0A1120B03B6}" dt="2020-11-25T17:14:25.090" v="50510" actId="478"/>
          <ac:spMkLst>
            <pc:docMk/>
            <pc:sldMk cId="2101637092" sldId="566"/>
            <ac:spMk id="613" creationId="{BE151D03-C253-436A-A324-8D18014D0AEB}"/>
          </ac:spMkLst>
        </pc:spChg>
        <pc:spChg chg="mod">
          <ac:chgData name="Jonathan Loo" userId="d2d72d48b56f45d8" providerId="LiveId" clId="{B816A1F6-97B7-4ACD-A812-B0A1120B03B6}" dt="2020-11-25T17:17:56.653" v="50772" actId="1037"/>
          <ac:spMkLst>
            <pc:docMk/>
            <pc:sldMk cId="2101637092" sldId="566"/>
            <ac:spMk id="614" creationId="{6F51B519-E5BB-4752-9E4C-F1F8F38A2981}"/>
          </ac:spMkLst>
        </pc:spChg>
        <pc:spChg chg="mod">
          <ac:chgData name="Jonathan Loo" userId="d2d72d48b56f45d8" providerId="LiveId" clId="{B816A1F6-97B7-4ACD-A812-B0A1120B03B6}" dt="2020-11-25T17:17:56.653" v="50772" actId="1037"/>
          <ac:spMkLst>
            <pc:docMk/>
            <pc:sldMk cId="2101637092" sldId="566"/>
            <ac:spMk id="615" creationId="{FB41EED8-A766-4AB1-AE04-3C566AFD35A3}"/>
          </ac:spMkLst>
        </pc:spChg>
        <pc:spChg chg="mod">
          <ac:chgData name="Jonathan Loo" userId="d2d72d48b56f45d8" providerId="LiveId" clId="{B816A1F6-97B7-4ACD-A812-B0A1120B03B6}" dt="2020-11-25T17:17:56.653" v="50772" actId="1037"/>
          <ac:spMkLst>
            <pc:docMk/>
            <pc:sldMk cId="2101637092" sldId="566"/>
            <ac:spMk id="616" creationId="{8E805FD3-0FED-4DB1-AE7F-5AC2DA45662E}"/>
          </ac:spMkLst>
        </pc:spChg>
        <pc:spChg chg="mod">
          <ac:chgData name="Jonathan Loo" userId="d2d72d48b56f45d8" providerId="LiveId" clId="{B816A1F6-97B7-4ACD-A812-B0A1120B03B6}" dt="2020-11-25T17:17:56.653" v="50772" actId="1037"/>
          <ac:spMkLst>
            <pc:docMk/>
            <pc:sldMk cId="2101637092" sldId="566"/>
            <ac:spMk id="617" creationId="{AAE4439B-5F0B-4514-A081-4A4B0E757A15}"/>
          </ac:spMkLst>
        </pc:spChg>
        <pc:spChg chg="mod">
          <ac:chgData name="Jonathan Loo" userId="d2d72d48b56f45d8" providerId="LiveId" clId="{B816A1F6-97B7-4ACD-A812-B0A1120B03B6}" dt="2020-11-25T17:17:56.653" v="50772" actId="1037"/>
          <ac:spMkLst>
            <pc:docMk/>
            <pc:sldMk cId="2101637092" sldId="566"/>
            <ac:spMk id="630" creationId="{8398FF4A-0FD3-46FB-BBD8-804F596FD219}"/>
          </ac:spMkLst>
        </pc:spChg>
        <pc:spChg chg="del">
          <ac:chgData name="Jonathan Loo" userId="d2d72d48b56f45d8" providerId="LiveId" clId="{B816A1F6-97B7-4ACD-A812-B0A1120B03B6}" dt="2020-11-25T17:14:25.090" v="50510" actId="478"/>
          <ac:spMkLst>
            <pc:docMk/>
            <pc:sldMk cId="2101637092" sldId="566"/>
            <ac:spMk id="631" creationId="{A9F707F7-AB76-4571-906C-7F64B6684FDE}"/>
          </ac:spMkLst>
        </pc:spChg>
        <pc:spChg chg="mod">
          <ac:chgData name="Jonathan Loo" userId="d2d72d48b56f45d8" providerId="LiveId" clId="{B816A1F6-97B7-4ACD-A812-B0A1120B03B6}" dt="2020-11-25T17:17:56.653" v="50772" actId="1037"/>
          <ac:spMkLst>
            <pc:docMk/>
            <pc:sldMk cId="2101637092" sldId="566"/>
            <ac:spMk id="632" creationId="{D14CE14E-A52D-4367-933E-A05193C85DA9}"/>
          </ac:spMkLst>
        </pc:spChg>
        <pc:spChg chg="mod">
          <ac:chgData name="Jonathan Loo" userId="d2d72d48b56f45d8" providerId="LiveId" clId="{B816A1F6-97B7-4ACD-A812-B0A1120B03B6}" dt="2020-11-25T17:17:56.653" v="50772" actId="1037"/>
          <ac:spMkLst>
            <pc:docMk/>
            <pc:sldMk cId="2101637092" sldId="566"/>
            <ac:spMk id="696" creationId="{5B54C324-DC76-4CDC-8047-6287CDD84391}"/>
          </ac:spMkLst>
        </pc:spChg>
        <pc:spChg chg="del">
          <ac:chgData name="Jonathan Loo" userId="d2d72d48b56f45d8" providerId="LiveId" clId="{B816A1F6-97B7-4ACD-A812-B0A1120B03B6}" dt="2020-11-25T17:14:25.090" v="50510" actId="478"/>
          <ac:spMkLst>
            <pc:docMk/>
            <pc:sldMk cId="2101637092" sldId="566"/>
            <ac:spMk id="707" creationId="{C1EF495A-281C-43BE-BFA7-AF5308CA2D64}"/>
          </ac:spMkLst>
        </pc:spChg>
        <pc:picChg chg="del mod ord">
          <ac:chgData name="Jonathan Loo" userId="d2d72d48b56f45d8" providerId="LiveId" clId="{B816A1F6-97B7-4ACD-A812-B0A1120B03B6}" dt="2020-11-24T14:28:58.838" v="38683" actId="478"/>
          <ac:picMkLst>
            <pc:docMk/>
            <pc:sldMk cId="2101637092" sldId="566"/>
            <ac:picMk id="3" creationId="{F7051647-C121-415E-9CA0-DA8D99A4AA9C}"/>
          </ac:picMkLst>
        </pc:picChg>
        <pc:picChg chg="mod or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6" creationId="{BD550B4A-A432-45F7-9D22-29FAB786A996}"/>
          </ac:picMkLst>
        </pc:picChg>
        <pc:picChg chg="del mod ord">
          <ac:chgData name="Jonathan Loo" userId="d2d72d48b56f45d8" providerId="LiveId" clId="{B816A1F6-97B7-4ACD-A812-B0A1120B03B6}" dt="2020-11-25T17:14:25.090" v="50510" actId="478"/>
          <ac:picMkLst>
            <pc:docMk/>
            <pc:sldMk cId="2101637092" sldId="566"/>
            <ac:picMk id="8" creationId="{BDCE7845-59DB-4EA6-A196-0A8A39ECB6FF}"/>
          </ac:picMkLst>
        </pc:picChg>
        <pc:picChg chg="del mod ord">
          <ac:chgData name="Jonathan Loo" userId="d2d72d48b56f45d8" providerId="LiveId" clId="{B816A1F6-97B7-4ACD-A812-B0A1120B03B6}" dt="2020-11-25T17:20:28.290" v="50805" actId="478"/>
          <ac:picMkLst>
            <pc:docMk/>
            <pc:sldMk cId="2101637092" sldId="566"/>
            <ac:picMk id="31" creationId="{01FAC26A-80E0-4267-B09A-7E6643C5CDA9}"/>
          </ac:picMkLst>
        </pc:picChg>
        <pc:picChg chg="del mod ord">
          <ac:chgData name="Jonathan Loo" userId="d2d72d48b56f45d8" providerId="LiveId" clId="{B816A1F6-97B7-4ACD-A812-B0A1120B03B6}" dt="2020-11-25T17:21:13.787" v="50820" actId="478"/>
          <ac:picMkLst>
            <pc:docMk/>
            <pc:sldMk cId="2101637092" sldId="566"/>
            <ac:picMk id="33" creationId="{A354833C-6BBA-4B0D-8F66-24E3C68C2BA4}"/>
          </ac:picMkLst>
        </pc:picChg>
        <pc:picChg chg="del mod ord">
          <ac:chgData name="Jonathan Loo" userId="d2d72d48b56f45d8" providerId="LiveId" clId="{B816A1F6-97B7-4ACD-A812-B0A1120B03B6}" dt="2020-11-25T17:21:20.641" v="50832" actId="478"/>
          <ac:picMkLst>
            <pc:docMk/>
            <pc:sldMk cId="2101637092" sldId="566"/>
            <ac:picMk id="35" creationId="{E66A4EA0-3DCB-487A-A337-D988F4FC5CE2}"/>
          </ac:picMkLst>
        </pc:picChg>
        <pc:picChg chg="mod ord">
          <ac:chgData name="Jonathan Loo" userId="d2d72d48b56f45d8" providerId="LiveId" clId="{B816A1F6-97B7-4ACD-A812-B0A1120B03B6}" dt="2020-11-25T17:21:20.642" v="50834" actId="962"/>
          <ac:picMkLst>
            <pc:docMk/>
            <pc:sldMk cId="2101637092" sldId="566"/>
            <ac:picMk id="37" creationId="{6CF1176F-3678-4665-A949-AD3FF27C9B08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45" creationId="{0100EAC2-8AFB-4583-A583-17FAFA4C1BDE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53" creationId="{5CAE3FF6-0FDC-4EAB-BD2D-83E1BA0B186D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57" creationId="{80F2B488-2022-4C14-B287-AFAEA1ED5997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81" creationId="{C48B36E2-CE11-46A6-B38B-DC8D759D7F10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87" creationId="{84F991E9-46F5-4CCC-92CC-4D28EE0160E4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89" creationId="{E7370096-98FE-4DAA-B431-338060752B61}"/>
          </ac:picMkLst>
        </pc:picChg>
        <pc:picChg chg="add del mod">
          <ac:chgData name="Jonathan Loo" userId="d2d72d48b56f45d8" providerId="LiveId" clId="{B816A1F6-97B7-4ACD-A812-B0A1120B03B6}" dt="2020-11-24T14:28:50.836" v="38669" actId="478"/>
          <ac:picMkLst>
            <pc:docMk/>
            <pc:sldMk cId="2101637092" sldId="566"/>
            <ac:picMk id="121" creationId="{40ADD6E1-9DDA-47B4-BBF1-EBDEB8FF4D18}"/>
          </ac:picMkLst>
        </pc:picChg>
        <pc:picChg chg="add del mod">
          <ac:chgData name="Jonathan Loo" userId="d2d72d48b56f45d8" providerId="LiveId" clId="{B816A1F6-97B7-4ACD-A812-B0A1120B03B6}" dt="2020-11-24T14:28:40.704" v="38654" actId="478"/>
          <ac:picMkLst>
            <pc:docMk/>
            <pc:sldMk cId="2101637092" sldId="566"/>
            <ac:picMk id="122" creationId="{DDA8EF20-18EE-411B-82C6-05D9C977AEAF}"/>
          </ac:picMkLst>
        </pc:picChg>
        <pc:picChg chg="add del mod">
          <ac:chgData name="Jonathan Loo" userId="d2d72d48b56f45d8" providerId="LiveId" clId="{B816A1F6-97B7-4ACD-A812-B0A1120B03B6}" dt="2020-11-25T17:19:59.519" v="50791" actId="478"/>
          <ac:picMkLst>
            <pc:docMk/>
            <pc:sldMk cId="2101637092" sldId="566"/>
            <ac:picMk id="152" creationId="{D68998CD-3616-4D98-96DC-EBFA5918FAD7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164" creationId="{EE466AA0-14CA-45D4-9482-F621B5278DB0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165" creationId="{FE9301B1-DA8E-4B7D-B2F1-CDDBA92AED56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169" creationId="{9B4C037C-5F85-40BC-AA50-16CC3F271A41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170" creationId="{D0FBB5DD-18C2-4CEA-AE20-78C437252FAF}"/>
          </ac:picMkLst>
        </pc:picChg>
        <pc:picChg chg="del">
          <ac:chgData name="Jonathan Loo" userId="d2d72d48b56f45d8" providerId="LiveId" clId="{B816A1F6-97B7-4ACD-A812-B0A1120B03B6}" dt="2020-11-25T17:14:25.090" v="50510" actId="478"/>
          <ac:picMkLst>
            <pc:docMk/>
            <pc:sldMk cId="2101637092" sldId="566"/>
            <ac:picMk id="244" creationId="{3286E366-8D70-4DD6-A787-3802829821E9}"/>
          </ac:picMkLst>
        </pc:picChg>
        <pc:picChg chg="del">
          <ac:chgData name="Jonathan Loo" userId="d2d72d48b56f45d8" providerId="LiveId" clId="{B816A1F6-97B7-4ACD-A812-B0A1120B03B6}" dt="2020-11-25T17:14:25.090" v="50510" actId="478"/>
          <ac:picMkLst>
            <pc:docMk/>
            <pc:sldMk cId="2101637092" sldId="566"/>
            <ac:picMk id="247" creationId="{4C7AFD80-714A-4991-8203-69C91EFDAE52}"/>
          </ac:picMkLst>
        </pc:picChg>
        <pc:picChg chg="del">
          <ac:chgData name="Jonathan Loo" userId="d2d72d48b56f45d8" providerId="LiveId" clId="{B816A1F6-97B7-4ACD-A812-B0A1120B03B6}" dt="2020-11-25T17:14:25.090" v="50510" actId="478"/>
          <ac:picMkLst>
            <pc:docMk/>
            <pc:sldMk cId="2101637092" sldId="566"/>
            <ac:picMk id="250" creationId="{F1FB6DBD-4B46-4779-ABF7-CBB2D2A79328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257" creationId="{E8BC11C4-7CB2-4297-A338-23AC8F4D6B6E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260" creationId="{31C0784B-F0FD-4B11-8193-66643FA91CCA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263" creationId="{4208C315-DEF6-45A6-B909-7B649BFD43FC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266" creationId="{E8047B0E-6D95-4F01-B41D-0364F89D6E49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279" creationId="{2473076C-AC38-4F59-B84D-4680F9D8C285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281" creationId="{48A24A3A-2FB7-4341-B6E5-AC32352C821D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383" creationId="{66D751CA-BD0B-48AE-A0C5-B51DFD40556D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388" creationId="{FECFA44C-F5AC-45B3-B51F-6CBC820644F5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396" creationId="{58D3E309-137F-4E6F-92BA-9427B773AEF1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397" creationId="{AC96080F-3C41-476E-AFC1-CE4CE8CC04D5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413" creationId="{143CE48F-6928-4440-9F2B-3024DFADCD3F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414" creationId="{2CE07D4E-4EA7-47D0-805F-A5CE80E603CC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415" creationId="{F9FA48F3-B8D5-4B16-AFCB-B6BFEAC19080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419" creationId="{3EA8AD54-1C88-4ECD-BAAD-9DAF37236262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468" creationId="{B1949AEA-169C-4760-9485-D4871931EAC8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470" creationId="{D0E7A002-89BB-4AD6-8DB1-47985E03B52C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532" creationId="{204BA894-6C7B-41DC-B4D6-73C45F6912E9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536" creationId="{404377CD-05B1-4840-AAF6-E53FBE1615B0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540" creationId="{579E3EAD-31DC-425A-BE1F-4FFEDE5724DC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661" creationId="{9C760677-5250-474F-BB90-5C691B6A068D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682" creationId="{BDF65F0F-7DEF-4910-B8B6-17E42711B5EF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684" creationId="{CE98E980-D1CE-41BC-960E-B05A8A3D298D}"/>
          </ac:picMkLst>
        </pc:picChg>
        <pc:picChg chg="del">
          <ac:chgData name="Jonathan Loo" userId="d2d72d48b56f45d8" providerId="LiveId" clId="{B816A1F6-97B7-4ACD-A812-B0A1120B03B6}" dt="2020-11-25T17:14:25.090" v="50510" actId="478"/>
          <ac:picMkLst>
            <pc:docMk/>
            <pc:sldMk cId="2101637092" sldId="566"/>
            <ac:picMk id="686" creationId="{A5486B5B-0A14-4D36-9799-96512D526800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691" creationId="{DB39039A-CFBB-41A3-AD8F-F5D135A00EC4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693" creationId="{AC221BD4-101F-4242-B174-D43829BE541A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695" creationId="{DD42B7F5-A1BB-4A27-A2C8-C5F4D373DFFB}"/>
          </ac:picMkLst>
        </pc:picChg>
        <pc:picChg chg="del">
          <ac:chgData name="Jonathan Loo" userId="d2d72d48b56f45d8" providerId="LiveId" clId="{B816A1F6-97B7-4ACD-A812-B0A1120B03B6}" dt="2020-11-25T17:14:25.090" v="50510" actId="478"/>
          <ac:picMkLst>
            <pc:docMk/>
            <pc:sldMk cId="2101637092" sldId="566"/>
            <ac:picMk id="698" creationId="{3950AF1E-AE01-4ADC-9F87-33DEFEE5B31A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700" creationId="{A039C9AE-74AE-4232-980E-D32FC99A301C}"/>
          </ac:picMkLst>
        </pc:picChg>
        <pc:picChg chg="mod">
          <ac:chgData name="Jonathan Loo" userId="d2d72d48b56f45d8" providerId="LiveId" clId="{B816A1F6-97B7-4ACD-A812-B0A1120B03B6}" dt="2020-11-25T17:17:56.653" v="50772" actId="1037"/>
          <ac:picMkLst>
            <pc:docMk/>
            <pc:sldMk cId="2101637092" sldId="566"/>
            <ac:picMk id="702" creationId="{BFA346B7-BA60-40B0-A267-6467E0EC080E}"/>
          </ac:picMkLst>
        </pc:pic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230" creationId="{569E0FB6-32AF-4A8B-AD81-90A5D1DCFFF0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345" creationId="{349BABED-E808-4ABB-A9F8-1FAB53C58B13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348" creationId="{49D47885-4A55-4FA3-B593-487F5DB0C54C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362" creationId="{853C8733-9C18-4AE5-A71D-77EBC2A1E65A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365" creationId="{88C65B21-30FB-48D9-A040-D6A2277FA221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368" creationId="{CC7C9A02-F2B7-403E-A55A-76E9FD483A40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371" creationId="{19715118-84D3-4BCA-8441-772C03EA68B3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410" creationId="{37D36D8F-8837-4345-B94F-3F0C5C6BB295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416" creationId="{54F3568F-EBAE-4CC8-968D-E91E9BFB9AFF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417" creationId="{7F31DF59-3F1D-49E0-8DFB-05C8C61707D9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418" creationId="{A62B4768-9AB8-42BB-8C6F-527E36352CB6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33" creationId="{E76C6035-BE85-43E8-B5FD-1A057ABCB7DF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34" creationId="{7B03E46B-EE0B-476D-BA46-F3745441F527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35" creationId="{C51E7757-D8A1-45BC-97F9-858338B0A587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36" creationId="{7D2F8681-DAA9-4BC9-A955-BCA3F725B65C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37" creationId="{0C3E7D0A-1803-42F6-BA4D-BD7537213958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38" creationId="{E284545F-1894-4AF7-B0E4-4442939E768D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39" creationId="{37669A2F-A2F7-4231-B35E-45A81696C209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40" creationId="{2545B11C-28B3-4647-98D4-2F2390C81A8A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41" creationId="{555FC3BD-D7AF-4A1F-AA78-DD7FCD0BB000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42" creationId="{5E67855D-1266-4249-BCCE-EDA96ECD01B8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43" creationId="{E8636ADA-1DF6-4614-9242-EE00DB33C531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44" creationId="{96811F78-F8AC-4392-B109-2EB3C7F4811A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45" creationId="{E2D876FE-988B-44D7-A461-484B70EB0BD3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46" creationId="{935FAFF5-F6F3-4495-AB29-AD4152A773C8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47" creationId="{E90ED1E3-53E0-4B99-9B2B-CFC5A13BA8E1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48" creationId="{B9489899-F1C4-4236-BB0C-B357F981F3B9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49" creationId="{3D7456C2-C217-4D4E-81A4-0888A59EFFD8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50" creationId="{9116411C-3C24-4461-91E9-009F07C245CA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51" creationId="{98F05878-8724-4576-89E0-4C197846D8DE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52" creationId="{2082F39E-C6E1-428F-AB1F-188F4B1543B1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53" creationId="{650B50A0-7B89-4E14-981C-A27A3899253D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54" creationId="{CF8B2919-5FB4-406A-BE7C-B1F83A2DD071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55" creationId="{FFF5EF96-D7B3-42EB-88F9-C22E7C0F62FA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56" creationId="{02DD64BB-02CB-429E-B5D4-F8F668C395F5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57" creationId="{1EABC095-506F-4EEE-98C7-21BF8BBB09A5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62" creationId="{AE0B2A71-9AC5-49B7-948D-4F63D29F6553}"/>
          </ac:cxnSpMkLst>
        </pc:cxnChg>
        <pc:cxnChg chg="del mod">
          <ac:chgData name="Jonathan Loo" userId="d2d72d48b56f45d8" providerId="LiveId" clId="{B816A1F6-97B7-4ACD-A812-B0A1120B03B6}" dt="2020-11-25T17:14:25.090" v="50510" actId="478"/>
          <ac:cxnSpMkLst>
            <pc:docMk/>
            <pc:sldMk cId="2101637092" sldId="566"/>
            <ac:cxnSpMk id="663" creationId="{B2270F43-7D87-4122-A5B0-EF2206AA8F0C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64" creationId="{8027F7BD-3C18-47C5-B959-08CDA34E7171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65" creationId="{0AD1E2CF-F716-43F1-AB14-5734E8D49DB2}"/>
          </ac:cxnSpMkLst>
        </pc:cxnChg>
        <pc:cxnChg chg="mod">
          <ac:chgData name="Jonathan Loo" userId="d2d72d48b56f45d8" providerId="LiveId" clId="{B816A1F6-97B7-4ACD-A812-B0A1120B03B6}" dt="2020-11-25T17:17:56.653" v="50772" actId="1037"/>
          <ac:cxnSpMkLst>
            <pc:docMk/>
            <pc:sldMk cId="2101637092" sldId="566"/>
            <ac:cxnSpMk id="666" creationId="{6FDD276A-049B-41B1-9988-E531CAB8CDDB}"/>
          </ac:cxnSpMkLst>
        </pc:cxnChg>
      </pc:sldChg>
      <pc:sldChg chg="addSp delSp modSp add del mod modClrScheme chgLayout">
        <pc:chgData name="Jonathan Loo" userId="d2d72d48b56f45d8" providerId="LiveId" clId="{B816A1F6-97B7-4ACD-A812-B0A1120B03B6}" dt="2020-11-25T11:00:21.406" v="44846" actId="47"/>
        <pc:sldMkLst>
          <pc:docMk/>
          <pc:sldMk cId="2616326305" sldId="567"/>
        </pc:sldMkLst>
        <pc:spChg chg="mod ord">
          <ac:chgData name="Jonathan Loo" userId="d2d72d48b56f45d8" providerId="LiveId" clId="{B816A1F6-97B7-4ACD-A812-B0A1120B03B6}" dt="2020-11-25T10:26:32.133" v="43550" actId="700"/>
          <ac:spMkLst>
            <pc:docMk/>
            <pc:sldMk cId="2616326305" sldId="567"/>
            <ac:spMk id="2" creationId="{14AECF84-6A0D-47A5-BB22-03C29D1EADE0}"/>
          </ac:spMkLst>
        </pc:spChg>
        <pc:spChg chg="del ord">
          <ac:chgData name="Jonathan Loo" userId="d2d72d48b56f45d8" providerId="LiveId" clId="{B816A1F6-97B7-4ACD-A812-B0A1120B03B6}" dt="2020-11-25T09:57:09.029" v="42640" actId="478"/>
          <ac:spMkLst>
            <pc:docMk/>
            <pc:sldMk cId="2616326305" sldId="567"/>
            <ac:spMk id="3" creationId="{5DA65647-6125-456A-8BF5-E4BB1623F60C}"/>
          </ac:spMkLst>
        </pc:spChg>
        <pc:spChg chg="del ord">
          <ac:chgData name="Jonathan Loo" userId="d2d72d48b56f45d8" providerId="LiveId" clId="{B816A1F6-97B7-4ACD-A812-B0A1120B03B6}" dt="2020-11-25T09:58:31.426" v="42660" actId="478"/>
          <ac:spMkLst>
            <pc:docMk/>
            <pc:sldMk cId="2616326305" sldId="567"/>
            <ac:spMk id="7" creationId="{576A8041-E8D3-4384-9ADB-A9E687BAF127}"/>
          </ac:spMkLst>
        </pc:spChg>
        <pc:spChg chg="del ord">
          <ac:chgData name="Jonathan Loo" userId="d2d72d48b56f45d8" providerId="LiveId" clId="{B816A1F6-97B7-4ACD-A812-B0A1120B03B6}" dt="2020-11-25T10:00:33.698" v="42680" actId="478"/>
          <ac:spMkLst>
            <pc:docMk/>
            <pc:sldMk cId="2616326305" sldId="567"/>
            <ac:spMk id="11" creationId="{63EB6138-474F-49B2-B236-A8000EFC9478}"/>
          </ac:spMkLst>
        </pc:spChg>
        <pc:spChg chg="del ord">
          <ac:chgData name="Jonathan Loo" userId="d2d72d48b56f45d8" providerId="LiveId" clId="{B816A1F6-97B7-4ACD-A812-B0A1120B03B6}" dt="2020-11-25T10:01:47.484" v="42700" actId="478"/>
          <ac:spMkLst>
            <pc:docMk/>
            <pc:sldMk cId="2616326305" sldId="567"/>
            <ac:spMk id="15" creationId="{BA6E27AF-3225-41C4-A4B4-D1662931DA9E}"/>
          </ac:spMkLst>
        </pc:spChg>
        <pc:spChg chg="del ord">
          <ac:chgData name="Jonathan Loo" userId="d2d72d48b56f45d8" providerId="LiveId" clId="{B816A1F6-97B7-4ACD-A812-B0A1120B03B6}" dt="2020-11-25T10:02:25.722" v="42720" actId="478"/>
          <ac:spMkLst>
            <pc:docMk/>
            <pc:sldMk cId="2616326305" sldId="567"/>
            <ac:spMk id="19" creationId="{A7272E4D-C299-4EA2-9EEE-93D81EA779D6}"/>
          </ac:spMkLst>
        </pc:spChg>
        <pc:spChg chg="del ord">
          <ac:chgData name="Jonathan Loo" userId="d2d72d48b56f45d8" providerId="LiveId" clId="{B816A1F6-97B7-4ACD-A812-B0A1120B03B6}" dt="2020-11-25T10:03:12.555" v="42740" actId="478"/>
          <ac:spMkLst>
            <pc:docMk/>
            <pc:sldMk cId="2616326305" sldId="567"/>
            <ac:spMk id="24" creationId="{3C4FA8D5-CD37-4636-83E2-BCB35A969643}"/>
          </ac:spMkLst>
        </pc:spChg>
        <pc:spChg chg="del ord">
          <ac:chgData name="Jonathan Loo" userId="d2d72d48b56f45d8" providerId="LiveId" clId="{B816A1F6-97B7-4ACD-A812-B0A1120B03B6}" dt="2020-11-25T10:03:45.594" v="42760" actId="478"/>
          <ac:spMkLst>
            <pc:docMk/>
            <pc:sldMk cId="2616326305" sldId="567"/>
            <ac:spMk id="28" creationId="{8F3EB8EF-E837-4DE3-9028-33941A2CFC2C}"/>
          </ac:spMkLst>
        </pc:spChg>
        <pc:spChg chg="del ord">
          <ac:chgData name="Jonathan Loo" userId="d2d72d48b56f45d8" providerId="LiveId" clId="{B816A1F6-97B7-4ACD-A812-B0A1120B03B6}" dt="2020-11-25T10:06:09.052" v="42811" actId="478"/>
          <ac:spMkLst>
            <pc:docMk/>
            <pc:sldMk cId="2616326305" sldId="567"/>
            <ac:spMk id="36" creationId="{7F2830A8-2225-4B68-A07F-2393327504DC}"/>
          </ac:spMkLst>
        </pc:spChg>
        <pc:spChg chg="del ord">
          <ac:chgData name="Jonathan Loo" userId="d2d72d48b56f45d8" providerId="LiveId" clId="{B816A1F6-97B7-4ACD-A812-B0A1120B03B6}" dt="2020-11-25T10:06:16.623" v="42831" actId="478"/>
          <ac:spMkLst>
            <pc:docMk/>
            <pc:sldMk cId="2616326305" sldId="567"/>
            <ac:spMk id="40" creationId="{7C79F628-38B6-49B3-95C9-17641DD45654}"/>
          </ac:spMkLst>
        </pc:spChg>
        <pc:spChg chg="add del mod">
          <ac:chgData name="Jonathan Loo" userId="d2d72d48b56f45d8" providerId="LiveId" clId="{B816A1F6-97B7-4ACD-A812-B0A1120B03B6}" dt="2020-11-25T10:25:22.572" v="43541" actId="478"/>
          <ac:spMkLst>
            <pc:docMk/>
            <pc:sldMk cId="2616326305" sldId="567"/>
            <ac:spMk id="48" creationId="{234230AF-A50A-43E3-B8CC-32E17AC2087B}"/>
          </ac:spMkLst>
        </pc:spChg>
        <pc:spChg chg="add del mod ord">
          <ac:chgData name="Jonathan Loo" userId="d2d72d48b56f45d8" providerId="LiveId" clId="{B816A1F6-97B7-4ACD-A812-B0A1120B03B6}" dt="2020-11-25T10:26:32.133" v="43550" actId="700"/>
          <ac:spMkLst>
            <pc:docMk/>
            <pc:sldMk cId="2616326305" sldId="567"/>
            <ac:spMk id="55" creationId="{80DE86E5-BF59-4D68-8ABD-5BD8F905E1A5}"/>
          </ac:spMkLst>
        </pc:spChg>
        <pc:spChg chg="add del mod ord">
          <ac:chgData name="Jonathan Loo" userId="d2d72d48b56f45d8" providerId="LiveId" clId="{B816A1F6-97B7-4ACD-A812-B0A1120B03B6}" dt="2020-11-25T10:34:51.655" v="43728" actId="478"/>
          <ac:spMkLst>
            <pc:docMk/>
            <pc:sldMk cId="2616326305" sldId="567"/>
            <ac:spMk id="57" creationId="{B3E88A9D-99CB-42DE-B336-50845FDDCB3B}"/>
          </ac:spMkLst>
        </pc:spChg>
        <pc:spChg chg="add mod ord">
          <ac:chgData name="Jonathan Loo" userId="d2d72d48b56f45d8" providerId="LiveId" clId="{B816A1F6-97B7-4ACD-A812-B0A1120B03B6}" dt="2020-11-25T10:44:13.834" v="44021" actId="6549"/>
          <ac:spMkLst>
            <pc:docMk/>
            <pc:sldMk cId="2616326305" sldId="567"/>
            <ac:spMk id="58" creationId="{29EFCE59-BD28-4351-8A6F-13EB0CFED94E}"/>
          </ac:spMkLst>
        </pc:spChg>
        <pc:spChg chg="add mod">
          <ac:chgData name="Jonathan Loo" userId="d2d72d48b56f45d8" providerId="LiveId" clId="{B816A1F6-97B7-4ACD-A812-B0A1120B03B6}" dt="2020-11-25T10:34:40.045" v="43726" actId="164"/>
          <ac:spMkLst>
            <pc:docMk/>
            <pc:sldMk cId="2616326305" sldId="567"/>
            <ac:spMk id="61" creationId="{2C77A66E-DAE7-41AE-A718-B716166A0EC3}"/>
          </ac:spMkLst>
        </pc:spChg>
        <pc:spChg chg="add mod">
          <ac:chgData name="Jonathan Loo" userId="d2d72d48b56f45d8" providerId="LiveId" clId="{B816A1F6-97B7-4ACD-A812-B0A1120B03B6}" dt="2020-11-25T10:34:40.045" v="43726" actId="164"/>
          <ac:spMkLst>
            <pc:docMk/>
            <pc:sldMk cId="2616326305" sldId="567"/>
            <ac:spMk id="62" creationId="{9A76E6DB-4A22-40B8-8F45-2C8DCDAA80D2}"/>
          </ac:spMkLst>
        </pc:spChg>
        <pc:spChg chg="add mod">
          <ac:chgData name="Jonathan Loo" userId="d2d72d48b56f45d8" providerId="LiveId" clId="{B816A1F6-97B7-4ACD-A812-B0A1120B03B6}" dt="2020-11-25T10:34:40.045" v="43726" actId="164"/>
          <ac:spMkLst>
            <pc:docMk/>
            <pc:sldMk cId="2616326305" sldId="567"/>
            <ac:spMk id="63" creationId="{1F1EF355-9818-425A-8423-DAD9CDA86C4A}"/>
          </ac:spMkLst>
        </pc:spChg>
        <pc:spChg chg="add mod">
          <ac:chgData name="Jonathan Loo" userId="d2d72d48b56f45d8" providerId="LiveId" clId="{B816A1F6-97B7-4ACD-A812-B0A1120B03B6}" dt="2020-11-25T10:45:20.507" v="44058" actId="14100"/>
          <ac:spMkLst>
            <pc:docMk/>
            <pc:sldMk cId="2616326305" sldId="567"/>
            <ac:spMk id="70" creationId="{41DD5CD2-D3EC-4ECF-9977-E0E3FBD33F99}"/>
          </ac:spMkLst>
        </pc:spChg>
        <pc:spChg chg="add del mod">
          <ac:chgData name="Jonathan Loo" userId="d2d72d48b56f45d8" providerId="LiveId" clId="{B816A1F6-97B7-4ACD-A812-B0A1120B03B6}" dt="2020-11-25T10:36:18.843" v="43750" actId="478"/>
          <ac:spMkLst>
            <pc:docMk/>
            <pc:sldMk cId="2616326305" sldId="567"/>
            <ac:spMk id="75" creationId="{AFE3B508-671A-4C47-9678-7F41FDCAC632}"/>
          </ac:spMkLst>
        </pc:spChg>
        <pc:spChg chg="add mod">
          <ac:chgData name="Jonathan Loo" userId="d2d72d48b56f45d8" providerId="LiveId" clId="{B816A1F6-97B7-4ACD-A812-B0A1120B03B6}" dt="2020-11-25T10:51:00.194" v="44302" actId="1076"/>
          <ac:spMkLst>
            <pc:docMk/>
            <pc:sldMk cId="2616326305" sldId="567"/>
            <ac:spMk id="194" creationId="{F5CDDD70-69D6-45C4-A554-ABD3747A90AA}"/>
          </ac:spMkLst>
        </pc:spChg>
        <pc:grpChg chg="ord">
          <ac:chgData name="Jonathan Loo" userId="d2d72d48b56f45d8" providerId="LiveId" clId="{B816A1F6-97B7-4ACD-A812-B0A1120B03B6}" dt="2020-11-25T09:57:09.028" v="42639"/>
          <ac:grpSpMkLst>
            <pc:docMk/>
            <pc:sldMk cId="2616326305" sldId="567"/>
            <ac:grpSpMk id="6" creationId="{87450418-B302-4DC2-93F3-CE8EDD3C2652}"/>
          </ac:grpSpMkLst>
        </pc:grpChg>
        <pc:grpChg chg="ord">
          <ac:chgData name="Jonathan Loo" userId="d2d72d48b56f45d8" providerId="LiveId" clId="{B816A1F6-97B7-4ACD-A812-B0A1120B03B6}" dt="2020-11-25T09:58:31.425" v="42659"/>
          <ac:grpSpMkLst>
            <pc:docMk/>
            <pc:sldMk cId="2616326305" sldId="567"/>
            <ac:grpSpMk id="10" creationId="{C3B58383-0BB2-47CF-A8B2-274B0519E447}"/>
          </ac:grpSpMkLst>
        </pc:grpChg>
        <pc:grpChg chg="ord">
          <ac:chgData name="Jonathan Loo" userId="d2d72d48b56f45d8" providerId="LiveId" clId="{B816A1F6-97B7-4ACD-A812-B0A1120B03B6}" dt="2020-11-25T10:00:33.697" v="42679"/>
          <ac:grpSpMkLst>
            <pc:docMk/>
            <pc:sldMk cId="2616326305" sldId="567"/>
            <ac:grpSpMk id="14" creationId="{925B06B3-4D41-4F8B-9CF4-12A8063EFC99}"/>
          </ac:grpSpMkLst>
        </pc:grpChg>
        <pc:grpChg chg="ord">
          <ac:chgData name="Jonathan Loo" userId="d2d72d48b56f45d8" providerId="LiveId" clId="{B816A1F6-97B7-4ACD-A812-B0A1120B03B6}" dt="2020-11-25T10:01:47.483" v="42699"/>
          <ac:grpSpMkLst>
            <pc:docMk/>
            <pc:sldMk cId="2616326305" sldId="567"/>
            <ac:grpSpMk id="18" creationId="{BB560345-3D78-4161-B6BF-2AC3F2A834F9}"/>
          </ac:grpSpMkLst>
        </pc:grpChg>
        <pc:grpChg chg="ord">
          <ac:chgData name="Jonathan Loo" userId="d2d72d48b56f45d8" providerId="LiveId" clId="{B816A1F6-97B7-4ACD-A812-B0A1120B03B6}" dt="2020-11-25T10:02:25.721" v="42719"/>
          <ac:grpSpMkLst>
            <pc:docMk/>
            <pc:sldMk cId="2616326305" sldId="567"/>
            <ac:grpSpMk id="22" creationId="{775B5620-F45E-41A6-BC64-220527BCA8ED}"/>
          </ac:grpSpMkLst>
        </pc:grpChg>
        <pc:grpChg chg="ord">
          <ac:chgData name="Jonathan Loo" userId="d2d72d48b56f45d8" providerId="LiveId" clId="{B816A1F6-97B7-4ACD-A812-B0A1120B03B6}" dt="2020-11-25T10:03:12.554" v="42739"/>
          <ac:grpSpMkLst>
            <pc:docMk/>
            <pc:sldMk cId="2616326305" sldId="567"/>
            <ac:grpSpMk id="27" creationId="{128B1953-0FEE-4D99-8487-90882E798A1B}"/>
          </ac:grpSpMkLst>
        </pc:grpChg>
        <pc:grpChg chg="ord">
          <ac:chgData name="Jonathan Loo" userId="d2d72d48b56f45d8" providerId="LiveId" clId="{B816A1F6-97B7-4ACD-A812-B0A1120B03B6}" dt="2020-11-25T10:03:45.593" v="42759"/>
          <ac:grpSpMkLst>
            <pc:docMk/>
            <pc:sldMk cId="2616326305" sldId="567"/>
            <ac:grpSpMk id="31" creationId="{D0A3F945-FEE5-4BB2-9D04-CAA8F445F979}"/>
          </ac:grpSpMkLst>
        </pc:grpChg>
        <pc:grpChg chg="ord">
          <ac:chgData name="Jonathan Loo" userId="d2d72d48b56f45d8" providerId="LiveId" clId="{B816A1F6-97B7-4ACD-A812-B0A1120B03B6}" dt="2020-11-25T10:06:09.051" v="42810"/>
          <ac:grpSpMkLst>
            <pc:docMk/>
            <pc:sldMk cId="2616326305" sldId="567"/>
            <ac:grpSpMk id="39" creationId="{C15F0A1D-5A29-433C-A9CA-11B7DCDC8DD1}"/>
          </ac:grpSpMkLst>
        </pc:grpChg>
        <pc:grpChg chg="del mod ord">
          <ac:chgData name="Jonathan Loo" userId="d2d72d48b56f45d8" providerId="LiveId" clId="{B816A1F6-97B7-4ACD-A812-B0A1120B03B6}" dt="2020-11-25T10:25:42.741" v="43548" actId="478"/>
          <ac:grpSpMkLst>
            <pc:docMk/>
            <pc:sldMk cId="2616326305" sldId="567"/>
            <ac:grpSpMk id="43" creationId="{406327CB-0B3A-4359-BA9C-86E68A754B64}"/>
          </ac:grpSpMkLst>
        </pc:grpChg>
        <pc:grpChg chg="add mod">
          <ac:chgData name="Jonathan Loo" userId="d2d72d48b56f45d8" providerId="LiveId" clId="{B816A1F6-97B7-4ACD-A812-B0A1120B03B6}" dt="2020-11-25T10:34:59.286" v="43732" actId="1076"/>
          <ac:grpSpMkLst>
            <pc:docMk/>
            <pc:sldMk cId="2616326305" sldId="567"/>
            <ac:grpSpMk id="69" creationId="{3DC8B7F6-58A9-46FD-A1C6-039D65552385}"/>
          </ac:grpSpMkLst>
        </pc:grpChg>
        <pc:grpChg chg="mod">
          <ac:chgData name="Jonathan Loo" userId="d2d72d48b56f45d8" providerId="LiveId" clId="{B816A1F6-97B7-4ACD-A812-B0A1120B03B6}" dt="2020-11-25T09:54:42.460" v="42622" actId="1076"/>
          <ac:grpSpMkLst>
            <pc:docMk/>
            <pc:sldMk cId="2616326305" sldId="567"/>
            <ac:grpSpMk id="262" creationId="{800A9E32-F0FC-4E8E-B507-61D19AEEF9EA}"/>
          </ac:grpSpMkLst>
        </pc:grpChg>
        <pc:picChg chg="del mod ord">
          <ac:chgData name="Jonathan Loo" userId="d2d72d48b56f45d8" providerId="LiveId" clId="{B816A1F6-97B7-4ACD-A812-B0A1120B03B6}" dt="2020-11-25T09:58:31.422" v="42658" actId="478"/>
          <ac:picMkLst>
            <pc:docMk/>
            <pc:sldMk cId="2616326305" sldId="567"/>
            <ac:picMk id="5" creationId="{BDEFFA4E-626A-4AAC-9E0B-73D3FBA5C0CA}"/>
          </ac:picMkLst>
        </pc:picChg>
        <pc:picChg chg="del mod ord">
          <ac:chgData name="Jonathan Loo" userId="d2d72d48b56f45d8" providerId="LiveId" clId="{B816A1F6-97B7-4ACD-A812-B0A1120B03B6}" dt="2020-11-25T10:00:33.694" v="42678" actId="478"/>
          <ac:picMkLst>
            <pc:docMk/>
            <pc:sldMk cId="2616326305" sldId="567"/>
            <ac:picMk id="9" creationId="{9C1064A9-99D0-4106-A327-6A4EBD8365F0}"/>
          </ac:picMkLst>
        </pc:picChg>
        <pc:picChg chg="del mod ord">
          <ac:chgData name="Jonathan Loo" userId="d2d72d48b56f45d8" providerId="LiveId" clId="{B816A1F6-97B7-4ACD-A812-B0A1120B03B6}" dt="2020-11-25T10:01:47.480" v="42698" actId="478"/>
          <ac:picMkLst>
            <pc:docMk/>
            <pc:sldMk cId="2616326305" sldId="567"/>
            <ac:picMk id="13" creationId="{2697B6D2-3BED-42EC-AE16-09077393A359}"/>
          </ac:picMkLst>
        </pc:picChg>
        <pc:picChg chg="del mod ord">
          <ac:chgData name="Jonathan Loo" userId="d2d72d48b56f45d8" providerId="LiveId" clId="{B816A1F6-97B7-4ACD-A812-B0A1120B03B6}" dt="2020-11-25T10:02:25.717" v="42718" actId="478"/>
          <ac:picMkLst>
            <pc:docMk/>
            <pc:sldMk cId="2616326305" sldId="567"/>
            <ac:picMk id="17" creationId="{E71A930C-162C-4443-A445-E6EC9454DDA1}"/>
          </ac:picMkLst>
        </pc:picChg>
        <pc:picChg chg="del mod ord">
          <ac:chgData name="Jonathan Loo" userId="d2d72d48b56f45d8" providerId="LiveId" clId="{B816A1F6-97B7-4ACD-A812-B0A1120B03B6}" dt="2020-11-25T10:03:12.551" v="42738" actId="478"/>
          <ac:picMkLst>
            <pc:docMk/>
            <pc:sldMk cId="2616326305" sldId="567"/>
            <ac:picMk id="21" creationId="{873FBFF6-4D80-45E1-A91D-8EB0B3290EBA}"/>
          </ac:picMkLst>
        </pc:picChg>
        <pc:picChg chg="del mod">
          <ac:chgData name="Jonathan Loo" userId="d2d72d48b56f45d8" providerId="LiveId" clId="{B816A1F6-97B7-4ACD-A812-B0A1120B03B6}" dt="2020-11-25T10:25:37.226" v="43545" actId="478"/>
          <ac:picMkLst>
            <pc:docMk/>
            <pc:sldMk cId="2616326305" sldId="567"/>
            <ac:picMk id="23" creationId="{041E8C91-9D83-47DF-9155-3BBAF1AAD525}"/>
          </ac:picMkLst>
        </pc:picChg>
        <pc:picChg chg="del mod ord">
          <ac:chgData name="Jonathan Loo" userId="d2d72d48b56f45d8" providerId="LiveId" clId="{B816A1F6-97B7-4ACD-A812-B0A1120B03B6}" dt="2020-11-25T10:03:45.590" v="42758" actId="478"/>
          <ac:picMkLst>
            <pc:docMk/>
            <pc:sldMk cId="2616326305" sldId="567"/>
            <ac:picMk id="26" creationId="{62691A3C-997C-4A53-A58B-7AC822525A25}"/>
          </ac:picMkLst>
        </pc:picChg>
        <pc:picChg chg="del mod ord">
          <ac:chgData name="Jonathan Loo" userId="d2d72d48b56f45d8" providerId="LiveId" clId="{B816A1F6-97B7-4ACD-A812-B0A1120B03B6}" dt="2020-11-25T10:06:16.619" v="42829" actId="478"/>
          <ac:picMkLst>
            <pc:docMk/>
            <pc:sldMk cId="2616326305" sldId="567"/>
            <ac:picMk id="30" creationId="{CF456452-C80B-43AB-A324-1117DC0260B1}"/>
          </ac:picMkLst>
        </pc:picChg>
        <pc:picChg chg="del mod ord">
          <ac:chgData name="Jonathan Loo" userId="d2d72d48b56f45d8" providerId="LiveId" clId="{B816A1F6-97B7-4ACD-A812-B0A1120B03B6}" dt="2020-11-25T10:05:12.987" v="42790" actId="478"/>
          <ac:picMkLst>
            <pc:docMk/>
            <pc:sldMk cId="2616326305" sldId="567"/>
            <ac:picMk id="33" creationId="{0FCC6A86-6D6D-4154-B55F-295532E24E3C}"/>
          </ac:picMkLst>
        </pc:picChg>
        <pc:picChg chg="del mod ord">
          <ac:chgData name="Jonathan Loo" userId="d2d72d48b56f45d8" providerId="LiveId" clId="{B816A1F6-97B7-4ACD-A812-B0A1120B03B6}" dt="2020-11-25T10:09:02.438" v="42848" actId="478"/>
          <ac:picMkLst>
            <pc:docMk/>
            <pc:sldMk cId="2616326305" sldId="567"/>
            <ac:picMk id="35" creationId="{BF590F37-43C8-4DD9-9F85-E2CBE78E038D}"/>
          </ac:picMkLst>
        </pc:picChg>
        <pc:picChg chg="mod ord">
          <ac:chgData name="Jonathan Loo" userId="d2d72d48b56f45d8" providerId="LiveId" clId="{B816A1F6-97B7-4ACD-A812-B0A1120B03B6}" dt="2020-11-25T10:06:09.054" v="42813" actId="962"/>
          <ac:picMkLst>
            <pc:docMk/>
            <pc:sldMk cId="2616326305" sldId="567"/>
            <ac:picMk id="38" creationId="{F4C5F935-0A60-4806-A163-81198A88538A}"/>
          </ac:picMkLst>
        </pc:picChg>
        <pc:picChg chg="mod ord">
          <ac:chgData name="Jonathan Loo" userId="d2d72d48b56f45d8" providerId="LiveId" clId="{B816A1F6-97B7-4ACD-A812-B0A1120B03B6}" dt="2020-11-25T10:06:16.627" v="42833" actId="962"/>
          <ac:picMkLst>
            <pc:docMk/>
            <pc:sldMk cId="2616326305" sldId="567"/>
            <ac:picMk id="42" creationId="{B6B28D07-5284-4211-994F-C8EA56DCACAC}"/>
          </ac:picMkLst>
        </pc:picChg>
        <pc:picChg chg="del mod ord">
          <ac:chgData name="Jonathan Loo" userId="d2d72d48b56f45d8" providerId="LiveId" clId="{B816A1F6-97B7-4ACD-A812-B0A1120B03B6}" dt="2020-11-25T10:09:45.580" v="42863" actId="478"/>
          <ac:picMkLst>
            <pc:docMk/>
            <pc:sldMk cId="2616326305" sldId="567"/>
            <ac:picMk id="45" creationId="{B252BF91-C2BD-4F9E-BA3A-DDBC45E23D04}"/>
          </ac:picMkLst>
        </pc:picChg>
        <pc:picChg chg="del mod ord">
          <ac:chgData name="Jonathan Loo" userId="d2d72d48b56f45d8" providerId="LiveId" clId="{B816A1F6-97B7-4ACD-A812-B0A1120B03B6}" dt="2020-11-25T10:16:57.068" v="43363" actId="478"/>
          <ac:picMkLst>
            <pc:docMk/>
            <pc:sldMk cId="2616326305" sldId="567"/>
            <ac:picMk id="47" creationId="{D55EC130-2E65-44A2-B6EB-FB8A29D99739}"/>
          </ac:picMkLst>
        </pc:picChg>
        <pc:picChg chg="del mod ord">
          <ac:chgData name="Jonathan Loo" userId="d2d72d48b56f45d8" providerId="LiveId" clId="{B816A1F6-97B7-4ACD-A812-B0A1120B03B6}" dt="2020-11-25T10:25:20.129" v="43539" actId="478"/>
          <ac:picMkLst>
            <pc:docMk/>
            <pc:sldMk cId="2616326305" sldId="567"/>
            <ac:picMk id="50" creationId="{B4AC5DF0-ECDA-46D5-B92D-0E9D1A3A2357}"/>
          </ac:picMkLst>
        </pc:picChg>
        <pc:picChg chg="del mod">
          <ac:chgData name="Jonathan Loo" userId="d2d72d48b56f45d8" providerId="LiveId" clId="{B816A1F6-97B7-4ACD-A812-B0A1120B03B6}" dt="2020-11-25T10:18:21.752" v="43390" actId="478"/>
          <ac:picMkLst>
            <pc:docMk/>
            <pc:sldMk cId="2616326305" sldId="567"/>
            <ac:picMk id="52" creationId="{CBEC5C75-28F0-4567-843F-4BF7F171A788}"/>
          </ac:picMkLst>
        </pc:picChg>
        <pc:picChg chg="del mod ord">
          <ac:chgData name="Jonathan Loo" userId="d2d72d48b56f45d8" providerId="LiveId" clId="{B816A1F6-97B7-4ACD-A812-B0A1120B03B6}" dt="2020-11-25T10:25:20.937" v="43540" actId="478"/>
          <ac:picMkLst>
            <pc:docMk/>
            <pc:sldMk cId="2616326305" sldId="567"/>
            <ac:picMk id="54" creationId="{4CCACF16-8AA7-4663-9A0D-E36E7B145B8B}"/>
          </ac:picMkLst>
        </pc:picChg>
        <pc:picChg chg="add del mod">
          <ac:chgData name="Jonathan Loo" userId="d2d72d48b56f45d8" providerId="LiveId" clId="{B816A1F6-97B7-4ACD-A812-B0A1120B03B6}" dt="2020-11-25T10:17:18.688" v="43370" actId="478"/>
          <ac:picMkLst>
            <pc:docMk/>
            <pc:sldMk cId="2616326305" sldId="567"/>
            <ac:picMk id="56" creationId="{EEDC3E0C-E912-4CD5-BA67-3CBC7382BE44}"/>
          </ac:picMkLst>
        </pc:picChg>
        <pc:picChg chg="del mod">
          <ac:chgData name="Jonathan Loo" userId="d2d72d48b56f45d8" providerId="LiveId" clId="{B816A1F6-97B7-4ACD-A812-B0A1120B03B6}" dt="2020-11-25T10:34:11.896" v="43704" actId="478"/>
          <ac:picMkLst>
            <pc:docMk/>
            <pc:sldMk cId="2616326305" sldId="567"/>
            <ac:picMk id="60" creationId="{8D9B5E8D-8BBC-465A-B376-62ECEA9CD15B}"/>
          </ac:picMkLst>
        </pc:picChg>
        <pc:picChg chg="add mod">
          <ac:chgData name="Jonathan Loo" userId="d2d72d48b56f45d8" providerId="LiveId" clId="{B816A1F6-97B7-4ACD-A812-B0A1120B03B6}" dt="2020-11-25T10:34:40.045" v="43726" actId="164"/>
          <ac:picMkLst>
            <pc:docMk/>
            <pc:sldMk cId="2616326305" sldId="567"/>
            <ac:picMk id="64" creationId="{71AD8ECC-D529-4272-B284-2B1BDEDEB18B}"/>
          </ac:picMkLst>
        </pc:picChg>
        <pc:picChg chg="del mod ord">
          <ac:chgData name="Jonathan Loo" userId="d2d72d48b56f45d8" providerId="LiveId" clId="{B816A1F6-97B7-4ACD-A812-B0A1120B03B6}" dt="2020-11-25T10:34:23.077" v="43720" actId="478"/>
          <ac:picMkLst>
            <pc:docMk/>
            <pc:sldMk cId="2616326305" sldId="567"/>
            <ac:picMk id="66" creationId="{5B3D12DA-6331-4CE2-ACD0-08FF90F6926F}"/>
          </ac:picMkLst>
        </pc:picChg>
        <pc:picChg chg="add del mod ord">
          <ac:chgData name="Jonathan Loo" userId="d2d72d48b56f45d8" providerId="LiveId" clId="{B816A1F6-97B7-4ACD-A812-B0A1120B03B6}" dt="2020-11-25T10:39:32.449" v="43837" actId="478"/>
          <ac:picMkLst>
            <pc:docMk/>
            <pc:sldMk cId="2616326305" sldId="567"/>
            <ac:picMk id="68" creationId="{3E9C0A6B-80F2-4D01-971D-7600CC27BF51}"/>
          </ac:picMkLst>
        </pc:picChg>
        <pc:picChg chg="del mod ord">
          <ac:chgData name="Jonathan Loo" userId="d2d72d48b56f45d8" providerId="LiveId" clId="{B816A1F6-97B7-4ACD-A812-B0A1120B03B6}" dt="2020-11-25T10:38:44.826" v="43787"/>
          <ac:picMkLst>
            <pc:docMk/>
            <pc:sldMk cId="2616326305" sldId="567"/>
            <ac:picMk id="82" creationId="{E45F612D-4CDE-4260-A48E-5C04A263A9EC}"/>
          </ac:picMkLst>
        </pc:picChg>
        <pc:picChg chg="del mod ord">
          <ac:chgData name="Jonathan Loo" userId="d2d72d48b56f45d8" providerId="LiveId" clId="{B816A1F6-97B7-4ACD-A812-B0A1120B03B6}" dt="2020-11-25T10:39:11.725" v="43822"/>
          <ac:picMkLst>
            <pc:docMk/>
            <pc:sldMk cId="2616326305" sldId="567"/>
            <ac:picMk id="84" creationId="{F3C50749-7E4E-4BA9-909A-4F27C654A4DC}"/>
          </ac:picMkLst>
        </pc:picChg>
        <pc:picChg chg="del mod ord">
          <ac:chgData name="Jonathan Loo" userId="d2d72d48b56f45d8" providerId="LiveId" clId="{B816A1F6-97B7-4ACD-A812-B0A1120B03B6}" dt="2020-11-25T10:40:20.529" v="43854" actId="478"/>
          <ac:picMkLst>
            <pc:docMk/>
            <pc:sldMk cId="2616326305" sldId="567"/>
            <ac:picMk id="86" creationId="{976D08E0-3CDA-4DAE-8894-10EC31CCBDAB}"/>
          </ac:picMkLst>
        </pc:picChg>
        <pc:picChg chg="del mod ord">
          <ac:chgData name="Jonathan Loo" userId="d2d72d48b56f45d8" providerId="LiveId" clId="{B816A1F6-97B7-4ACD-A812-B0A1120B03B6}" dt="2020-11-25T10:41:26.538" v="43871" actId="478"/>
          <ac:picMkLst>
            <pc:docMk/>
            <pc:sldMk cId="2616326305" sldId="567"/>
            <ac:picMk id="88" creationId="{E3C1A0BF-EB16-413C-88B5-20B19F6251A3}"/>
          </ac:picMkLst>
        </pc:picChg>
        <pc:picChg chg="del mod ord">
          <ac:chgData name="Jonathan Loo" userId="d2d72d48b56f45d8" providerId="LiveId" clId="{B816A1F6-97B7-4ACD-A812-B0A1120B03B6}" dt="2020-11-25T10:42:05.042" v="43888" actId="478"/>
          <ac:picMkLst>
            <pc:docMk/>
            <pc:sldMk cId="2616326305" sldId="567"/>
            <ac:picMk id="90" creationId="{D5DCF277-9925-46BC-B2CC-FAD44C80C864}"/>
          </ac:picMkLst>
        </pc:picChg>
        <pc:picChg chg="del mod ord">
          <ac:chgData name="Jonathan Loo" userId="d2d72d48b56f45d8" providerId="LiveId" clId="{B816A1F6-97B7-4ACD-A812-B0A1120B03B6}" dt="2020-11-25T10:42:19.091" v="43905" actId="478"/>
          <ac:picMkLst>
            <pc:docMk/>
            <pc:sldMk cId="2616326305" sldId="567"/>
            <ac:picMk id="92" creationId="{A988FF9F-CDF7-4ADF-88F4-87EE91F0DF1D}"/>
          </ac:picMkLst>
        </pc:picChg>
        <pc:picChg chg="del mod ord">
          <ac:chgData name="Jonathan Loo" userId="d2d72d48b56f45d8" providerId="LiveId" clId="{B816A1F6-97B7-4ACD-A812-B0A1120B03B6}" dt="2020-11-25T10:42:38.239" v="43922" actId="478"/>
          <ac:picMkLst>
            <pc:docMk/>
            <pc:sldMk cId="2616326305" sldId="567"/>
            <ac:picMk id="94" creationId="{CB7D2B1F-1A1E-4076-A5A7-FDFF5DBB9D81}"/>
          </ac:picMkLst>
        </pc:picChg>
        <pc:picChg chg="del mod ord">
          <ac:chgData name="Jonathan Loo" userId="d2d72d48b56f45d8" providerId="LiveId" clId="{B816A1F6-97B7-4ACD-A812-B0A1120B03B6}" dt="2020-11-25T10:42:50.487" v="43939" actId="478"/>
          <ac:picMkLst>
            <pc:docMk/>
            <pc:sldMk cId="2616326305" sldId="567"/>
            <ac:picMk id="96" creationId="{1BCB4BAE-913E-47A7-90DF-D7113874BDDB}"/>
          </ac:picMkLst>
        </pc:picChg>
        <pc:picChg chg="del mod ord">
          <ac:chgData name="Jonathan Loo" userId="d2d72d48b56f45d8" providerId="LiveId" clId="{B816A1F6-97B7-4ACD-A812-B0A1120B03B6}" dt="2020-11-25T10:43:09.623" v="43956" actId="478"/>
          <ac:picMkLst>
            <pc:docMk/>
            <pc:sldMk cId="2616326305" sldId="567"/>
            <ac:picMk id="98" creationId="{647622D0-7FA5-4F7A-A7B4-BB1844875EDC}"/>
          </ac:picMkLst>
        </pc:picChg>
        <pc:picChg chg="del mod ord">
          <ac:chgData name="Jonathan Loo" userId="d2d72d48b56f45d8" providerId="LiveId" clId="{B816A1F6-97B7-4ACD-A812-B0A1120B03B6}" dt="2020-11-25T10:43:27.985" v="43973" actId="478"/>
          <ac:picMkLst>
            <pc:docMk/>
            <pc:sldMk cId="2616326305" sldId="567"/>
            <ac:picMk id="100" creationId="{E2F912AA-E5D1-46C0-9D3E-69E8E631C40F}"/>
          </ac:picMkLst>
        </pc:picChg>
        <pc:picChg chg="del mod ord">
          <ac:chgData name="Jonathan Loo" userId="d2d72d48b56f45d8" providerId="LiveId" clId="{B816A1F6-97B7-4ACD-A812-B0A1120B03B6}" dt="2020-11-25T10:45:57.352" v="44074" actId="478"/>
          <ac:picMkLst>
            <pc:docMk/>
            <pc:sldMk cId="2616326305" sldId="567"/>
            <ac:picMk id="102" creationId="{70703E31-9EEB-43B8-A2E3-45D1E15B72E1}"/>
          </ac:picMkLst>
        </pc:picChg>
        <pc:picChg chg="del mod ord">
          <ac:chgData name="Jonathan Loo" userId="d2d72d48b56f45d8" providerId="LiveId" clId="{B816A1F6-97B7-4ACD-A812-B0A1120B03B6}" dt="2020-11-25T10:46:20.264" v="44091" actId="478"/>
          <ac:picMkLst>
            <pc:docMk/>
            <pc:sldMk cId="2616326305" sldId="567"/>
            <ac:picMk id="125" creationId="{F88FAFA7-78C3-4468-A349-DFB90068D51A}"/>
          </ac:picMkLst>
        </pc:picChg>
        <pc:picChg chg="add del mod ord">
          <ac:chgData name="Jonathan Loo" userId="d2d72d48b56f45d8" providerId="LiveId" clId="{B816A1F6-97B7-4ACD-A812-B0A1120B03B6}" dt="2020-11-25T10:49:47.276" v="44286" actId="478"/>
          <ac:picMkLst>
            <pc:docMk/>
            <pc:sldMk cId="2616326305" sldId="567"/>
            <ac:picMk id="127" creationId="{99E02407-BF5B-48A5-A58A-B8740B7E59E1}"/>
          </ac:picMkLst>
        </pc:picChg>
        <pc:picChg chg="del mod ord">
          <ac:chgData name="Jonathan Loo" userId="d2d72d48b56f45d8" providerId="LiveId" clId="{B816A1F6-97B7-4ACD-A812-B0A1120B03B6}" dt="2020-11-25T10:46:47.645" v="44128"/>
          <ac:picMkLst>
            <pc:docMk/>
            <pc:sldMk cId="2616326305" sldId="567"/>
            <ac:picMk id="193" creationId="{DE86C22A-9B20-451B-9A6A-4E2F9BF76EE6}"/>
          </ac:picMkLst>
        </pc:picChg>
        <pc:picChg chg="mod ord">
          <ac:chgData name="Jonathan Loo" userId="d2d72d48b56f45d8" providerId="LiveId" clId="{B816A1F6-97B7-4ACD-A812-B0A1120B03B6}" dt="2020-11-25T10:50:56.906" v="44301" actId="1076"/>
          <ac:picMkLst>
            <pc:docMk/>
            <pc:sldMk cId="2616326305" sldId="567"/>
            <ac:picMk id="196" creationId="{2D26195E-169E-4F35-9E2D-1807BED4AB49}"/>
          </ac:picMkLst>
        </pc:picChg>
        <pc:picChg chg="del mod">
          <ac:chgData name="Jonathan Loo" userId="d2d72d48b56f45d8" providerId="LiveId" clId="{B816A1F6-97B7-4ACD-A812-B0A1120B03B6}" dt="2020-11-25T10:06:09.048" v="42809" actId="478"/>
          <ac:picMkLst>
            <pc:docMk/>
            <pc:sldMk cId="2616326305" sldId="567"/>
            <ac:picMk id="218" creationId="{0FD565BF-2E74-4296-8B3D-E5B3B51861DC}"/>
          </ac:picMkLst>
        </pc:picChg>
        <pc:picChg chg="del mod">
          <ac:chgData name="Jonathan Loo" userId="d2d72d48b56f45d8" providerId="LiveId" clId="{B816A1F6-97B7-4ACD-A812-B0A1120B03B6}" dt="2020-11-25T09:57:09.023" v="42638" actId="478"/>
          <ac:picMkLst>
            <pc:docMk/>
            <pc:sldMk cId="2616326305" sldId="567"/>
            <ac:picMk id="220" creationId="{A0F5C0D3-6AE7-4B8D-A2D6-151D2ADD22C8}"/>
          </ac:picMkLst>
        </pc:picChg>
        <pc:picChg chg="del mod">
          <ac:chgData name="Jonathan Loo" userId="d2d72d48b56f45d8" providerId="LiveId" clId="{B816A1F6-97B7-4ACD-A812-B0A1120B03B6}" dt="2020-11-25T10:05:00.919" v="42775" actId="478"/>
          <ac:picMkLst>
            <pc:docMk/>
            <pc:sldMk cId="2616326305" sldId="567"/>
            <ac:picMk id="261" creationId="{D13738B1-51BB-422A-9712-D72465206264}"/>
          </ac:picMkLst>
        </pc:picChg>
        <pc:cxnChg chg="add mod">
          <ac:chgData name="Jonathan Loo" userId="d2d72d48b56f45d8" providerId="LiveId" clId="{B816A1F6-97B7-4ACD-A812-B0A1120B03B6}" dt="2020-11-25T10:45:20.507" v="44058" actId="14100"/>
          <ac:cxnSpMkLst>
            <pc:docMk/>
            <pc:sldMk cId="2616326305" sldId="567"/>
            <ac:cxnSpMk id="72" creationId="{74EF1140-C24D-444F-83C1-C01DA85674E9}"/>
          </ac:cxnSpMkLst>
        </pc:cxnChg>
        <pc:cxnChg chg="add del mod">
          <ac:chgData name="Jonathan Loo" userId="d2d72d48b56f45d8" providerId="LiveId" clId="{B816A1F6-97B7-4ACD-A812-B0A1120B03B6}" dt="2020-11-25T10:35:38.366" v="43737" actId="478"/>
          <ac:cxnSpMkLst>
            <pc:docMk/>
            <pc:sldMk cId="2616326305" sldId="567"/>
            <ac:cxnSpMk id="74" creationId="{FAA02CC7-FFC6-4AF4-A00C-E0C5B09554D1}"/>
          </ac:cxnSpMkLst>
        </pc:cxnChg>
        <pc:cxnChg chg="add mod">
          <ac:chgData name="Jonathan Loo" userId="d2d72d48b56f45d8" providerId="LiveId" clId="{B816A1F6-97B7-4ACD-A812-B0A1120B03B6}" dt="2020-11-25T10:45:27.974" v="44059" actId="14100"/>
          <ac:cxnSpMkLst>
            <pc:docMk/>
            <pc:sldMk cId="2616326305" sldId="567"/>
            <ac:cxnSpMk id="81" creationId="{EA2CC956-9DAD-4093-9AF0-9DA957CAFD12}"/>
          </ac:cxnSpMkLst>
        </pc:cxnChg>
      </pc:sldChg>
      <pc:sldChg chg="modSp add del mod">
        <pc:chgData name="Jonathan Loo" userId="d2d72d48b56f45d8" providerId="LiveId" clId="{B816A1F6-97B7-4ACD-A812-B0A1120B03B6}" dt="2020-11-25T12:16:42.362" v="47136" actId="47"/>
        <pc:sldMkLst>
          <pc:docMk/>
          <pc:sldMk cId="3380934799" sldId="568"/>
        </pc:sldMkLst>
        <pc:grpChg chg="mod">
          <ac:chgData name="Jonathan Loo" userId="d2d72d48b56f45d8" providerId="LiveId" clId="{B816A1F6-97B7-4ACD-A812-B0A1120B03B6}" dt="2020-11-25T11:24:38.650" v="45416" actId="1076"/>
          <ac:grpSpMkLst>
            <pc:docMk/>
            <pc:sldMk cId="3380934799" sldId="568"/>
            <ac:grpSpMk id="43" creationId="{406327CB-0B3A-4359-BA9C-86E68A754B64}"/>
          </ac:grpSpMkLst>
        </pc:grpChg>
      </pc:sldChg>
      <pc:sldChg chg="addSp delSp modSp add del mod">
        <pc:chgData name="Jonathan Loo" userId="d2d72d48b56f45d8" providerId="LiveId" clId="{B816A1F6-97B7-4ACD-A812-B0A1120B03B6}" dt="2020-11-25T11:00:22.305" v="44847" actId="47"/>
        <pc:sldMkLst>
          <pc:docMk/>
          <pc:sldMk cId="1522074729" sldId="569"/>
        </pc:sldMkLst>
        <pc:spChg chg="mod">
          <ac:chgData name="Jonathan Loo" userId="d2d72d48b56f45d8" providerId="LiveId" clId="{B816A1F6-97B7-4ACD-A812-B0A1120B03B6}" dt="2020-11-25T10:54:46.134" v="44525" actId="20577"/>
          <ac:spMkLst>
            <pc:docMk/>
            <pc:sldMk cId="1522074729" sldId="569"/>
            <ac:spMk id="58" creationId="{29EFCE59-BD28-4351-8A6F-13EB0CFED94E}"/>
          </ac:spMkLst>
        </pc:spChg>
        <pc:spChg chg="mod">
          <ac:chgData name="Jonathan Loo" userId="d2d72d48b56f45d8" providerId="LiveId" clId="{B816A1F6-97B7-4ACD-A812-B0A1120B03B6}" dt="2020-11-25T10:58:36.398" v="44730" actId="1076"/>
          <ac:spMkLst>
            <pc:docMk/>
            <pc:sldMk cId="1522074729" sldId="569"/>
            <ac:spMk id="194" creationId="{F5CDDD70-69D6-45C4-A554-ABD3747A90AA}"/>
          </ac:spMkLst>
        </pc:spChg>
        <pc:picChg chg="add del mod ord">
          <ac:chgData name="Jonathan Loo" userId="d2d72d48b56f45d8" providerId="LiveId" clId="{B816A1F6-97B7-4ACD-A812-B0A1120B03B6}" dt="2020-11-25T10:56:20.483" v="44607" actId="478"/>
          <ac:picMkLst>
            <pc:docMk/>
            <pc:sldMk cId="1522074729" sldId="569"/>
            <ac:picMk id="4" creationId="{63DA88CA-096E-4ABD-8039-A314ECFF18FA}"/>
          </ac:picMkLst>
        </pc:picChg>
        <pc:picChg chg="del mod ord">
          <ac:chgData name="Jonathan Loo" userId="d2d72d48b56f45d8" providerId="LiveId" clId="{B816A1F6-97B7-4ACD-A812-B0A1120B03B6}" dt="2020-11-25T10:56:07.626" v="44591"/>
          <ac:picMkLst>
            <pc:docMk/>
            <pc:sldMk cId="1522074729" sldId="569"/>
            <ac:picMk id="6" creationId="{1C8F99AA-A18E-4C25-98CD-EE63E26C63E9}"/>
          </ac:picMkLst>
        </pc:picChg>
        <pc:picChg chg="mod ord">
          <ac:chgData name="Jonathan Loo" userId="d2d72d48b56f45d8" providerId="LiveId" clId="{B816A1F6-97B7-4ACD-A812-B0A1120B03B6}" dt="2020-11-25T10:56:20.485" v="44609" actId="962"/>
          <ac:picMkLst>
            <pc:docMk/>
            <pc:sldMk cId="1522074729" sldId="569"/>
            <ac:picMk id="8" creationId="{16EA87CE-76D9-4635-9C2F-005AA58500C6}"/>
          </ac:picMkLst>
        </pc:picChg>
        <pc:picChg chg="del mod">
          <ac:chgData name="Jonathan Loo" userId="d2d72d48b56f45d8" providerId="LiveId" clId="{B816A1F6-97B7-4ACD-A812-B0A1120B03B6}" dt="2020-11-25T10:52:08.712" v="44319" actId="478"/>
          <ac:picMkLst>
            <pc:docMk/>
            <pc:sldMk cId="1522074729" sldId="569"/>
            <ac:picMk id="196" creationId="{2D26195E-169E-4F35-9E2D-1807BED4AB49}"/>
          </ac:picMkLst>
        </pc:picChg>
      </pc:sldChg>
      <pc:sldChg chg="addSp delSp modSp add del mod chgLayout">
        <pc:chgData name="Jonathan Loo" userId="d2d72d48b56f45d8" providerId="LiveId" clId="{B816A1F6-97B7-4ACD-A812-B0A1120B03B6}" dt="2020-11-25T19:52:47.238" v="51459" actId="2696"/>
        <pc:sldMkLst>
          <pc:docMk/>
          <pc:sldMk cId="2000663838" sldId="570"/>
        </pc:sldMkLst>
        <pc:spChg chg="mod ord">
          <ac:chgData name="Jonathan Loo" userId="d2d72d48b56f45d8" providerId="LiveId" clId="{B816A1F6-97B7-4ACD-A812-B0A1120B03B6}" dt="2020-11-25T12:29:22.862" v="47681" actId="20577"/>
          <ac:spMkLst>
            <pc:docMk/>
            <pc:sldMk cId="2000663838" sldId="570"/>
            <ac:spMk id="2" creationId="{14AECF84-6A0D-47A5-BB22-03C29D1EADE0}"/>
          </ac:spMkLst>
        </pc:spChg>
        <pc:spChg chg="add mod ord">
          <ac:chgData name="Jonathan Loo" userId="d2d72d48b56f45d8" providerId="LiveId" clId="{B816A1F6-97B7-4ACD-A812-B0A1120B03B6}" dt="2020-11-25T10:59:35.210" v="44812" actId="404"/>
          <ac:spMkLst>
            <pc:docMk/>
            <pc:sldMk cId="2000663838" sldId="570"/>
            <ac:spMk id="3" creationId="{0606E88D-58F3-4DFD-96D6-BD79B003A22B}"/>
          </ac:spMkLst>
        </pc:spChg>
        <pc:spChg chg="mod ord">
          <ac:chgData name="Jonathan Loo" userId="d2d72d48b56f45d8" providerId="LiveId" clId="{B816A1F6-97B7-4ACD-A812-B0A1120B03B6}" dt="2020-11-25T10:59:50.212" v="44837" actId="20577"/>
          <ac:spMkLst>
            <pc:docMk/>
            <pc:sldMk cId="2000663838" sldId="570"/>
            <ac:spMk id="58" creationId="{29EFCE59-BD28-4351-8A6F-13EB0CFED94E}"/>
          </ac:spMkLst>
        </pc:spChg>
        <pc:spChg chg="mod">
          <ac:chgData name="Jonathan Loo" userId="d2d72d48b56f45d8" providerId="LiveId" clId="{B816A1F6-97B7-4ACD-A812-B0A1120B03B6}" dt="2020-11-25T10:59:57.840" v="44841" actId="1036"/>
          <ac:spMkLst>
            <pc:docMk/>
            <pc:sldMk cId="2000663838" sldId="570"/>
            <ac:spMk id="70" creationId="{41DD5CD2-D3EC-4ECF-9977-E0E3FBD33F99}"/>
          </ac:spMkLst>
        </pc:spChg>
        <pc:spChg chg="mod">
          <ac:chgData name="Jonathan Loo" userId="d2d72d48b56f45d8" providerId="LiveId" clId="{B816A1F6-97B7-4ACD-A812-B0A1120B03B6}" dt="2020-11-25T11:19:38.355" v="45096" actId="1076"/>
          <ac:spMkLst>
            <pc:docMk/>
            <pc:sldMk cId="2000663838" sldId="570"/>
            <ac:spMk id="194" creationId="{F5CDDD70-69D6-45C4-A554-ABD3747A90AA}"/>
          </ac:spMkLst>
        </pc:spChg>
        <pc:grpChg chg="mod">
          <ac:chgData name="Jonathan Loo" userId="d2d72d48b56f45d8" providerId="LiveId" clId="{B816A1F6-97B7-4ACD-A812-B0A1120B03B6}" dt="2020-11-25T10:59:57.840" v="44841" actId="1036"/>
          <ac:grpSpMkLst>
            <pc:docMk/>
            <pc:sldMk cId="2000663838" sldId="570"/>
            <ac:grpSpMk id="69" creationId="{3DC8B7F6-58A9-46FD-A1C6-039D65552385}"/>
          </ac:grpSpMkLst>
        </pc:grpChg>
        <pc:picChg chg="del mod ord">
          <ac:chgData name="Jonathan Loo" userId="d2d72d48b56f45d8" providerId="LiveId" clId="{B816A1F6-97B7-4ACD-A812-B0A1120B03B6}" dt="2020-11-25T11:18:45.558" v="44996" actId="478"/>
          <ac:picMkLst>
            <pc:docMk/>
            <pc:sldMk cId="2000663838" sldId="570"/>
            <ac:picMk id="5" creationId="{43AB9CEA-35D0-4437-A4F7-A2C4A0B4D375}"/>
          </ac:picMkLst>
        </pc:picChg>
        <pc:picChg chg="add del mod ord">
          <ac:chgData name="Jonathan Loo" userId="d2d72d48b56f45d8" providerId="LiveId" clId="{B816A1F6-97B7-4ACD-A812-B0A1120B03B6}" dt="2020-11-25T11:22:38.126" v="45288"/>
          <ac:picMkLst>
            <pc:docMk/>
            <pc:sldMk cId="2000663838" sldId="570"/>
            <ac:picMk id="7" creationId="{95F12545-1D84-4B9E-B98C-EE6C6EF890E5}"/>
          </ac:picMkLst>
        </pc:picChg>
        <pc:picChg chg="del mod">
          <ac:chgData name="Jonathan Loo" userId="d2d72d48b56f45d8" providerId="LiveId" clId="{B816A1F6-97B7-4ACD-A812-B0A1120B03B6}" dt="2020-11-25T11:17:56.768" v="44978" actId="478"/>
          <ac:picMkLst>
            <pc:docMk/>
            <pc:sldMk cId="2000663838" sldId="570"/>
            <ac:picMk id="8" creationId="{16EA87CE-76D9-4635-9C2F-005AA58500C6}"/>
          </ac:picMkLst>
        </pc:picChg>
        <pc:picChg chg="add del mod ord">
          <ac:chgData name="Jonathan Loo" userId="d2d72d48b56f45d8" providerId="LiveId" clId="{B816A1F6-97B7-4ACD-A812-B0A1120B03B6}" dt="2020-11-25T11:23:37.506" v="45341" actId="478"/>
          <ac:picMkLst>
            <pc:docMk/>
            <pc:sldMk cId="2000663838" sldId="570"/>
            <ac:picMk id="10" creationId="{16F3DB5F-3720-48CD-8678-B43277681CB3}"/>
          </ac:picMkLst>
        </pc:picChg>
        <pc:picChg chg="del mod ord">
          <ac:chgData name="Jonathan Loo" userId="d2d72d48b56f45d8" providerId="LiveId" clId="{B816A1F6-97B7-4ACD-A812-B0A1120B03B6}" dt="2020-11-25T11:23:07.268" v="45325"/>
          <ac:picMkLst>
            <pc:docMk/>
            <pc:sldMk cId="2000663838" sldId="570"/>
            <ac:picMk id="12" creationId="{AB7C535F-CE0E-411B-A396-DB9337A4BA41}"/>
          </ac:picMkLst>
        </pc:picChg>
        <pc:picChg chg="del mod ord">
          <ac:chgData name="Jonathan Loo" userId="d2d72d48b56f45d8" providerId="LiveId" clId="{B816A1F6-97B7-4ACD-A812-B0A1120B03B6}" dt="2020-11-25T12:49:44.953" v="47700" actId="478"/>
          <ac:picMkLst>
            <pc:docMk/>
            <pc:sldMk cId="2000663838" sldId="570"/>
            <ac:picMk id="14" creationId="{5A595514-24A6-4471-AA12-A6068652A1F1}"/>
          </ac:picMkLst>
        </pc:picChg>
        <pc:picChg chg="del mod ord">
          <ac:chgData name="Jonathan Loo" userId="d2d72d48b56f45d8" providerId="LiveId" clId="{B816A1F6-97B7-4ACD-A812-B0A1120B03B6}" dt="2020-11-25T17:22:08.326" v="50850" actId="478"/>
          <ac:picMkLst>
            <pc:docMk/>
            <pc:sldMk cId="2000663838" sldId="570"/>
            <ac:picMk id="16" creationId="{86B6E965-79CC-41E4-ACB7-C927BD666099}"/>
          </ac:picMkLst>
        </pc:picChg>
        <pc:picChg chg="del mod ord">
          <ac:chgData name="Jonathan Loo" userId="d2d72d48b56f45d8" providerId="LiveId" clId="{B816A1F6-97B7-4ACD-A812-B0A1120B03B6}" dt="2020-11-25T17:22:18.994" v="50868" actId="478"/>
          <ac:picMkLst>
            <pc:docMk/>
            <pc:sldMk cId="2000663838" sldId="570"/>
            <ac:picMk id="18" creationId="{5C768F30-3E04-47EE-B2C7-DCD28B57756D}"/>
          </ac:picMkLst>
        </pc:picChg>
        <pc:picChg chg="add del mod ord">
          <ac:chgData name="Jonathan Loo" userId="d2d72d48b56f45d8" providerId="LiveId" clId="{B816A1F6-97B7-4ACD-A812-B0A1120B03B6}" dt="2020-11-25T19:39:20.615" v="51032"/>
          <ac:picMkLst>
            <pc:docMk/>
            <pc:sldMk cId="2000663838" sldId="570"/>
            <ac:picMk id="20" creationId="{12A39FD2-04A6-4009-9BE2-E1B2571266F8}"/>
          </ac:picMkLst>
        </pc:picChg>
        <pc:picChg chg="del mod ord">
          <ac:chgData name="Jonathan Loo" userId="d2d72d48b56f45d8" providerId="LiveId" clId="{B816A1F6-97B7-4ACD-A812-B0A1120B03B6}" dt="2020-11-25T17:22:33.012" v="50907"/>
          <ac:picMkLst>
            <pc:docMk/>
            <pc:sldMk cId="2000663838" sldId="570"/>
            <ac:picMk id="22" creationId="{4D13A293-7A2D-439C-8F45-5553B4A040BC}"/>
          </ac:picMkLst>
        </pc:picChg>
        <pc:picChg chg="del mod ord">
          <ac:chgData name="Jonathan Loo" userId="d2d72d48b56f45d8" providerId="LiveId" clId="{B816A1F6-97B7-4ACD-A812-B0A1120B03B6}" dt="2020-11-25T19:39:20.615" v="51032"/>
          <ac:picMkLst>
            <pc:docMk/>
            <pc:sldMk cId="2000663838" sldId="570"/>
            <ac:picMk id="24" creationId="{402C255A-082B-400F-B018-F68DAE209F79}"/>
          </ac:picMkLst>
        </pc:picChg>
        <pc:cxnChg chg="mod">
          <ac:chgData name="Jonathan Loo" userId="d2d72d48b56f45d8" providerId="LiveId" clId="{B816A1F6-97B7-4ACD-A812-B0A1120B03B6}" dt="2020-11-25T10:59:57.840" v="44841" actId="1036"/>
          <ac:cxnSpMkLst>
            <pc:docMk/>
            <pc:sldMk cId="2000663838" sldId="570"/>
            <ac:cxnSpMk id="72" creationId="{74EF1140-C24D-444F-83C1-C01DA85674E9}"/>
          </ac:cxnSpMkLst>
        </pc:cxnChg>
        <pc:cxnChg chg="mod">
          <ac:chgData name="Jonathan Loo" userId="d2d72d48b56f45d8" providerId="LiveId" clId="{B816A1F6-97B7-4ACD-A812-B0A1120B03B6}" dt="2020-11-25T10:59:57.840" v="44841" actId="1036"/>
          <ac:cxnSpMkLst>
            <pc:docMk/>
            <pc:sldMk cId="2000663838" sldId="570"/>
            <ac:cxnSpMk id="81" creationId="{EA2CC956-9DAD-4093-9AF0-9DA957CAFD12}"/>
          </ac:cxnSpMkLst>
        </pc:cxnChg>
      </pc:sldChg>
      <pc:sldChg chg="add del">
        <pc:chgData name="Jonathan Loo" userId="d2d72d48b56f45d8" providerId="LiveId" clId="{B816A1F6-97B7-4ACD-A812-B0A1120B03B6}" dt="2020-11-26T10:44:57.383" v="57095" actId="47"/>
        <pc:sldMkLst>
          <pc:docMk/>
          <pc:sldMk cId="2147886853" sldId="570"/>
        </pc:sldMkLst>
      </pc:sldChg>
      <pc:sldChg chg="addSp delSp modSp add del mod">
        <pc:chgData name="Jonathan Loo" userId="d2d72d48b56f45d8" providerId="LiveId" clId="{B816A1F6-97B7-4ACD-A812-B0A1120B03B6}" dt="2020-11-25T12:54:44.988" v="47741" actId="47"/>
        <pc:sldMkLst>
          <pc:docMk/>
          <pc:sldMk cId="4094794499" sldId="571"/>
        </pc:sldMkLst>
        <pc:spChg chg="mod">
          <ac:chgData name="Jonathan Loo" userId="d2d72d48b56f45d8" providerId="LiveId" clId="{B816A1F6-97B7-4ACD-A812-B0A1120B03B6}" dt="2020-11-25T12:29:29.732" v="47682"/>
          <ac:spMkLst>
            <pc:docMk/>
            <pc:sldMk cId="4094794499" sldId="571"/>
            <ac:spMk id="2" creationId="{14AECF84-6A0D-47A5-BB22-03C29D1EADE0}"/>
          </ac:spMkLst>
        </pc:spChg>
        <pc:spChg chg="mod">
          <ac:chgData name="Jonathan Loo" userId="d2d72d48b56f45d8" providerId="LiveId" clId="{B816A1F6-97B7-4ACD-A812-B0A1120B03B6}" dt="2020-11-25T12:04:06.927" v="46933" actId="6549"/>
          <ac:spMkLst>
            <pc:docMk/>
            <pc:sldMk cId="4094794499" sldId="571"/>
            <ac:spMk id="3" creationId="{0606E88D-58F3-4DFD-96D6-BD79B003A22B}"/>
          </ac:spMkLst>
        </pc:spChg>
        <pc:spChg chg="add del">
          <ac:chgData name="Jonathan Loo" userId="d2d72d48b56f45d8" providerId="LiveId" clId="{B816A1F6-97B7-4ACD-A812-B0A1120B03B6}" dt="2020-11-25T11:24:54.522" v="45418" actId="478"/>
          <ac:spMkLst>
            <pc:docMk/>
            <pc:sldMk cId="4094794499" sldId="571"/>
            <ac:spMk id="27" creationId="{23807362-E9BD-4D14-9DA8-064B1B3C85F6}"/>
          </ac:spMkLst>
        </pc:spChg>
        <pc:spChg chg="add mod">
          <ac:chgData name="Jonathan Loo" userId="d2d72d48b56f45d8" providerId="LiveId" clId="{B816A1F6-97B7-4ACD-A812-B0A1120B03B6}" dt="2020-11-25T12:02:11.289" v="46699" actId="164"/>
          <ac:spMkLst>
            <pc:docMk/>
            <pc:sldMk cId="4094794499" sldId="571"/>
            <ac:spMk id="54" creationId="{A82A9580-3973-4D55-B13E-EF2DE2755796}"/>
          </ac:spMkLst>
        </pc:spChg>
        <pc:spChg chg="del mod">
          <ac:chgData name="Jonathan Loo" userId="d2d72d48b56f45d8" providerId="LiveId" clId="{B816A1F6-97B7-4ACD-A812-B0A1120B03B6}" dt="2020-11-25T11:14:32.985" v="44916" actId="478"/>
          <ac:spMkLst>
            <pc:docMk/>
            <pc:sldMk cId="4094794499" sldId="571"/>
            <ac:spMk id="58" creationId="{29EFCE59-BD28-4351-8A6F-13EB0CFED94E}"/>
          </ac:spMkLst>
        </pc:spChg>
        <pc:spChg chg="add mod">
          <ac:chgData name="Jonathan Loo" userId="d2d72d48b56f45d8" providerId="LiveId" clId="{B816A1F6-97B7-4ACD-A812-B0A1120B03B6}" dt="2020-11-25T12:04:32.274" v="46936" actId="14100"/>
          <ac:spMkLst>
            <pc:docMk/>
            <pc:sldMk cId="4094794499" sldId="571"/>
            <ac:spMk id="59" creationId="{1D46C0BB-C650-4FA6-BC04-C8678A6056CE}"/>
          </ac:spMkLst>
        </pc:spChg>
        <pc:spChg chg="del">
          <ac:chgData name="Jonathan Loo" userId="d2d72d48b56f45d8" providerId="LiveId" clId="{B816A1F6-97B7-4ACD-A812-B0A1120B03B6}" dt="2020-11-25T11:03:32.452" v="44872" actId="478"/>
          <ac:spMkLst>
            <pc:docMk/>
            <pc:sldMk cId="4094794499" sldId="571"/>
            <ac:spMk id="70" creationId="{41DD5CD2-D3EC-4ECF-9977-E0E3FBD33F99}"/>
          </ac:spMkLst>
        </pc:spChg>
        <pc:spChg chg="del ord">
          <ac:chgData name="Jonathan Loo" userId="d2d72d48b56f45d8" providerId="LiveId" clId="{B816A1F6-97B7-4ACD-A812-B0A1120B03B6}" dt="2020-11-25T12:05:24.762" v="46952" actId="478"/>
          <ac:spMkLst>
            <pc:docMk/>
            <pc:sldMk cId="4094794499" sldId="571"/>
            <ac:spMk id="80" creationId="{68D785E6-A2E3-4FDE-B64F-286A389A8FAE}"/>
          </ac:spMkLst>
        </pc:spChg>
        <pc:spChg chg="del ord">
          <ac:chgData name="Jonathan Loo" userId="d2d72d48b56f45d8" providerId="LiveId" clId="{B816A1F6-97B7-4ACD-A812-B0A1120B03B6}" dt="2020-11-25T12:07:35.900" v="46970" actId="478"/>
          <ac:spMkLst>
            <pc:docMk/>
            <pc:sldMk cId="4094794499" sldId="571"/>
            <ac:spMk id="85" creationId="{3ECE7D8C-832F-4B39-A00E-E05D07EEFD90}"/>
          </ac:spMkLst>
        </pc:spChg>
        <pc:spChg chg="del ord">
          <ac:chgData name="Jonathan Loo" userId="d2d72d48b56f45d8" providerId="LiveId" clId="{B816A1F6-97B7-4ACD-A812-B0A1120B03B6}" dt="2020-11-25T12:07:49.164" v="46988" actId="478"/>
          <ac:spMkLst>
            <pc:docMk/>
            <pc:sldMk cId="4094794499" sldId="571"/>
            <ac:spMk id="89" creationId="{3FD16B0D-BFB3-44FF-A450-777E582559B4}"/>
          </ac:spMkLst>
        </pc:spChg>
        <pc:spChg chg="del ord">
          <ac:chgData name="Jonathan Loo" userId="d2d72d48b56f45d8" providerId="LiveId" clId="{B816A1F6-97B7-4ACD-A812-B0A1120B03B6}" dt="2020-11-25T12:08:07.936" v="47006" actId="478"/>
          <ac:spMkLst>
            <pc:docMk/>
            <pc:sldMk cId="4094794499" sldId="571"/>
            <ac:spMk id="93" creationId="{9739ED9C-048A-41D3-94D9-42B1C4434021}"/>
          </ac:spMkLst>
        </pc:spChg>
        <pc:spChg chg="del ord">
          <ac:chgData name="Jonathan Loo" userId="d2d72d48b56f45d8" providerId="LiveId" clId="{B816A1F6-97B7-4ACD-A812-B0A1120B03B6}" dt="2020-11-25T12:09:23.957" v="47024" actId="478"/>
          <ac:spMkLst>
            <pc:docMk/>
            <pc:sldMk cId="4094794499" sldId="571"/>
            <ac:spMk id="97" creationId="{DC7010FD-293D-4CE8-A8BD-651C927875A0}"/>
          </ac:spMkLst>
        </pc:spChg>
        <pc:spChg chg="del ord">
          <ac:chgData name="Jonathan Loo" userId="d2d72d48b56f45d8" providerId="LiveId" clId="{B816A1F6-97B7-4ACD-A812-B0A1120B03B6}" dt="2020-11-25T12:09:38.033" v="47043" actId="478"/>
          <ac:spMkLst>
            <pc:docMk/>
            <pc:sldMk cId="4094794499" sldId="571"/>
            <ac:spMk id="101" creationId="{4B6D3212-03EA-495A-A74D-D30B63E2C37F}"/>
          </ac:spMkLst>
        </pc:spChg>
        <pc:spChg chg="del ord">
          <ac:chgData name="Jonathan Loo" userId="d2d72d48b56f45d8" providerId="LiveId" clId="{B816A1F6-97B7-4ACD-A812-B0A1120B03B6}" dt="2020-11-25T12:10:17.821" v="47061" actId="478"/>
          <ac:spMkLst>
            <pc:docMk/>
            <pc:sldMk cId="4094794499" sldId="571"/>
            <ac:spMk id="105" creationId="{CF007735-6CFB-4761-8CE0-44FF6C159F97}"/>
          </ac:spMkLst>
        </pc:spChg>
        <pc:spChg chg="del ord">
          <ac:chgData name="Jonathan Loo" userId="d2d72d48b56f45d8" providerId="LiveId" clId="{B816A1F6-97B7-4ACD-A812-B0A1120B03B6}" dt="2020-11-25T12:10:40.751" v="47080" actId="478"/>
          <ac:spMkLst>
            <pc:docMk/>
            <pc:sldMk cId="4094794499" sldId="571"/>
            <ac:spMk id="109" creationId="{119A33B2-A302-4C1D-A863-5E80E7EADCDD}"/>
          </ac:spMkLst>
        </pc:spChg>
        <pc:spChg chg="del ord">
          <ac:chgData name="Jonathan Loo" userId="d2d72d48b56f45d8" providerId="LiveId" clId="{B816A1F6-97B7-4ACD-A812-B0A1120B03B6}" dt="2020-11-25T12:11:02.869" v="47098" actId="478"/>
          <ac:spMkLst>
            <pc:docMk/>
            <pc:sldMk cId="4094794499" sldId="571"/>
            <ac:spMk id="113" creationId="{910452A1-EAA5-4199-8B3E-520BD1F321D8}"/>
          </ac:spMkLst>
        </pc:spChg>
        <pc:spChg chg="del ord">
          <ac:chgData name="Jonathan Loo" userId="d2d72d48b56f45d8" providerId="LiveId" clId="{B816A1F6-97B7-4ACD-A812-B0A1120B03B6}" dt="2020-11-25T12:11:50.514" v="47116" actId="478"/>
          <ac:spMkLst>
            <pc:docMk/>
            <pc:sldMk cId="4094794499" sldId="571"/>
            <ac:spMk id="117" creationId="{BDB2ECC6-19E0-4B6A-ADF0-324F8B267489}"/>
          </ac:spMkLst>
        </pc:spChg>
        <pc:spChg chg="mod">
          <ac:chgData name="Jonathan Loo" userId="d2d72d48b56f45d8" providerId="LiveId" clId="{B816A1F6-97B7-4ACD-A812-B0A1120B03B6}" dt="2020-11-25T12:02:14.328" v="46700" actId="164"/>
          <ac:spMkLst>
            <pc:docMk/>
            <pc:sldMk cId="4094794499" sldId="571"/>
            <ac:spMk id="194" creationId="{F5CDDD70-69D6-45C4-A554-ABD3747A90AA}"/>
          </ac:spMkLst>
        </pc:spChg>
        <pc:grpChg chg="del mod">
          <ac:chgData name="Jonathan Loo" userId="d2d72d48b56f45d8" providerId="LiveId" clId="{B816A1F6-97B7-4ACD-A812-B0A1120B03B6}" dt="2020-11-25T11:03:32.452" v="44872" actId="478"/>
          <ac:grpSpMkLst>
            <pc:docMk/>
            <pc:sldMk cId="4094794499" sldId="571"/>
            <ac:grpSpMk id="69" creationId="{3DC8B7F6-58A9-46FD-A1C6-039D65552385}"/>
          </ac:grpSpMkLst>
        </pc:grpChg>
        <pc:grpChg chg="add mod">
          <ac:chgData name="Jonathan Loo" userId="d2d72d48b56f45d8" providerId="LiveId" clId="{B816A1F6-97B7-4ACD-A812-B0A1120B03B6}" dt="2020-11-25T12:02:11.289" v="46699" actId="164"/>
          <ac:grpSpMkLst>
            <pc:docMk/>
            <pc:sldMk cId="4094794499" sldId="571"/>
            <ac:grpSpMk id="77" creationId="{926CAFC1-83BE-452A-B32E-92A8EB1ED0A5}"/>
          </ac:grpSpMkLst>
        </pc:grpChg>
        <pc:grpChg chg="add mod">
          <ac:chgData name="Jonathan Loo" userId="d2d72d48b56f45d8" providerId="LiveId" clId="{B816A1F6-97B7-4ACD-A812-B0A1120B03B6}" dt="2020-11-25T12:02:14.328" v="46700" actId="164"/>
          <ac:grpSpMkLst>
            <pc:docMk/>
            <pc:sldMk cId="4094794499" sldId="571"/>
            <ac:grpSpMk id="78" creationId="{67D66E10-993D-4AB9-A679-899C7E9020EF}"/>
          </ac:grpSpMkLst>
        </pc:grpChg>
        <pc:grpChg chg="add mod">
          <ac:chgData name="Jonathan Loo" userId="d2d72d48b56f45d8" providerId="LiveId" clId="{B816A1F6-97B7-4ACD-A812-B0A1120B03B6}" dt="2020-11-25T12:02:18.850" v="46701" actId="164"/>
          <ac:grpSpMkLst>
            <pc:docMk/>
            <pc:sldMk cId="4094794499" sldId="571"/>
            <ac:grpSpMk id="79" creationId="{23A72F6E-55FE-4737-94D9-2314E767F4B2}"/>
          </ac:grpSpMkLst>
        </pc:grpChg>
        <pc:grpChg chg="ord">
          <ac:chgData name="Jonathan Loo" userId="d2d72d48b56f45d8" providerId="LiveId" clId="{B816A1F6-97B7-4ACD-A812-B0A1120B03B6}" dt="2020-11-25T12:05:24.761" v="46951"/>
          <ac:grpSpMkLst>
            <pc:docMk/>
            <pc:sldMk cId="4094794499" sldId="571"/>
            <ac:grpSpMk id="84" creationId="{D5E748F4-F05A-489B-A748-A38E998F2946}"/>
          </ac:grpSpMkLst>
        </pc:grpChg>
        <pc:grpChg chg="ord">
          <ac:chgData name="Jonathan Loo" userId="d2d72d48b56f45d8" providerId="LiveId" clId="{B816A1F6-97B7-4ACD-A812-B0A1120B03B6}" dt="2020-11-25T12:07:35.899" v="46969"/>
          <ac:grpSpMkLst>
            <pc:docMk/>
            <pc:sldMk cId="4094794499" sldId="571"/>
            <ac:grpSpMk id="88" creationId="{428D39C6-879D-4109-915F-298F7F577045}"/>
          </ac:grpSpMkLst>
        </pc:grpChg>
        <pc:grpChg chg="ord">
          <ac:chgData name="Jonathan Loo" userId="d2d72d48b56f45d8" providerId="LiveId" clId="{B816A1F6-97B7-4ACD-A812-B0A1120B03B6}" dt="2020-11-25T12:07:49.163" v="46987"/>
          <ac:grpSpMkLst>
            <pc:docMk/>
            <pc:sldMk cId="4094794499" sldId="571"/>
            <ac:grpSpMk id="92" creationId="{B4BA775C-7D4D-4F3E-B7CF-B2EBB10CAE6D}"/>
          </ac:grpSpMkLst>
        </pc:grpChg>
        <pc:grpChg chg="ord">
          <ac:chgData name="Jonathan Loo" userId="d2d72d48b56f45d8" providerId="LiveId" clId="{B816A1F6-97B7-4ACD-A812-B0A1120B03B6}" dt="2020-11-25T12:08:07.935" v="47005"/>
          <ac:grpSpMkLst>
            <pc:docMk/>
            <pc:sldMk cId="4094794499" sldId="571"/>
            <ac:grpSpMk id="96" creationId="{837CDCD3-43D3-459B-87EC-F936E9D1C143}"/>
          </ac:grpSpMkLst>
        </pc:grpChg>
        <pc:grpChg chg="ord">
          <ac:chgData name="Jonathan Loo" userId="d2d72d48b56f45d8" providerId="LiveId" clId="{B816A1F6-97B7-4ACD-A812-B0A1120B03B6}" dt="2020-11-25T12:09:23.957" v="47023"/>
          <ac:grpSpMkLst>
            <pc:docMk/>
            <pc:sldMk cId="4094794499" sldId="571"/>
            <ac:grpSpMk id="100" creationId="{A440A87A-955E-405C-ACC5-AF2B4E4FCFB3}"/>
          </ac:grpSpMkLst>
        </pc:grpChg>
        <pc:grpChg chg="ord">
          <ac:chgData name="Jonathan Loo" userId="d2d72d48b56f45d8" providerId="LiveId" clId="{B816A1F6-97B7-4ACD-A812-B0A1120B03B6}" dt="2020-11-25T12:09:38.032" v="47042"/>
          <ac:grpSpMkLst>
            <pc:docMk/>
            <pc:sldMk cId="4094794499" sldId="571"/>
            <ac:grpSpMk id="104" creationId="{4661CA39-4EFD-4A35-9DBD-A00D712279B6}"/>
          </ac:grpSpMkLst>
        </pc:grpChg>
        <pc:grpChg chg="mod ord">
          <ac:chgData name="Jonathan Loo" userId="d2d72d48b56f45d8" providerId="LiveId" clId="{B816A1F6-97B7-4ACD-A812-B0A1120B03B6}" dt="2020-11-25T12:10:23.846" v="47064" actId="1076"/>
          <ac:grpSpMkLst>
            <pc:docMk/>
            <pc:sldMk cId="4094794499" sldId="571"/>
            <ac:grpSpMk id="108" creationId="{4D5E70CD-066E-4D87-A685-64B056282708}"/>
          </ac:grpSpMkLst>
        </pc:grpChg>
        <pc:grpChg chg="ord">
          <ac:chgData name="Jonathan Loo" userId="d2d72d48b56f45d8" providerId="LiveId" clId="{B816A1F6-97B7-4ACD-A812-B0A1120B03B6}" dt="2020-11-25T12:10:40.750" v="47079"/>
          <ac:grpSpMkLst>
            <pc:docMk/>
            <pc:sldMk cId="4094794499" sldId="571"/>
            <ac:grpSpMk id="112" creationId="{8CF57FCE-9674-49D0-9A84-6E53F934905C}"/>
          </ac:grpSpMkLst>
        </pc:grpChg>
        <pc:grpChg chg="ord">
          <ac:chgData name="Jonathan Loo" userId="d2d72d48b56f45d8" providerId="LiveId" clId="{B816A1F6-97B7-4ACD-A812-B0A1120B03B6}" dt="2020-11-25T12:11:02.868" v="47097"/>
          <ac:grpSpMkLst>
            <pc:docMk/>
            <pc:sldMk cId="4094794499" sldId="571"/>
            <ac:grpSpMk id="116" creationId="{0B7FDB03-EFBD-4B8D-97C1-D54CD8EB1955}"/>
          </ac:grpSpMkLst>
        </pc:grpChg>
        <pc:grpChg chg="ord">
          <ac:chgData name="Jonathan Loo" userId="d2d72d48b56f45d8" providerId="LiveId" clId="{B816A1F6-97B7-4ACD-A812-B0A1120B03B6}" dt="2020-11-25T12:11:50.513" v="47115"/>
          <ac:grpSpMkLst>
            <pc:docMk/>
            <pc:sldMk cId="4094794499" sldId="571"/>
            <ac:grpSpMk id="120" creationId="{3337DAD8-0442-496F-BB29-5474D3F9FDD4}"/>
          </ac:grpSpMkLst>
        </pc:grpChg>
        <pc:picChg chg="del mod ord">
          <ac:chgData name="Jonathan Loo" userId="d2d72d48b56f45d8" providerId="LiveId" clId="{B816A1F6-97B7-4ACD-A812-B0A1120B03B6}" dt="2020-11-25T11:17:02.136" v="44944" actId="478"/>
          <ac:picMkLst>
            <pc:docMk/>
            <pc:sldMk cId="4094794499" sldId="571"/>
            <ac:picMk id="5" creationId="{4EAF4579-D89E-4556-8033-9EAC9D72E0DC}"/>
          </ac:picMkLst>
        </pc:picChg>
        <pc:picChg chg="del mod">
          <ac:chgData name="Jonathan Loo" userId="d2d72d48b56f45d8" providerId="LiveId" clId="{B816A1F6-97B7-4ACD-A812-B0A1120B03B6}" dt="2020-11-25T11:52:15.790" v="46283" actId="478"/>
          <ac:picMkLst>
            <pc:docMk/>
            <pc:sldMk cId="4094794499" sldId="571"/>
            <ac:picMk id="6" creationId="{4DE2D693-08E4-4CA6-B9BE-5AD38C2FE473}"/>
          </ac:picMkLst>
        </pc:picChg>
        <pc:picChg chg="del mod">
          <ac:chgData name="Jonathan Loo" userId="d2d72d48b56f45d8" providerId="LiveId" clId="{B816A1F6-97B7-4ACD-A812-B0A1120B03B6}" dt="2020-11-25T11:01:36.796" v="44864" actId="478"/>
          <ac:picMkLst>
            <pc:docMk/>
            <pc:sldMk cId="4094794499" sldId="571"/>
            <ac:picMk id="8" creationId="{16EA87CE-76D9-4635-9C2F-005AA58500C6}"/>
          </ac:picMkLst>
        </pc:picChg>
        <pc:picChg chg="del mod ord">
          <ac:chgData name="Jonathan Loo" userId="d2d72d48b56f45d8" providerId="LiveId" clId="{B816A1F6-97B7-4ACD-A812-B0A1120B03B6}" dt="2020-11-25T11:17:25.923" v="44959" actId="478"/>
          <ac:picMkLst>
            <pc:docMk/>
            <pc:sldMk cId="4094794499" sldId="571"/>
            <ac:picMk id="9" creationId="{EBE66A2B-03F6-427C-8FE2-8AE2288913DD}"/>
          </ac:picMkLst>
        </pc:picChg>
        <pc:picChg chg="del mod ord">
          <ac:chgData name="Jonathan Loo" userId="d2d72d48b56f45d8" providerId="LiveId" clId="{B816A1F6-97B7-4ACD-A812-B0A1120B03B6}" dt="2020-11-25T11:21:44.995" v="45112" actId="478"/>
          <ac:picMkLst>
            <pc:docMk/>
            <pc:sldMk cId="4094794499" sldId="571"/>
            <ac:picMk id="11" creationId="{5F99614A-200C-4981-8C32-98F5D502FD4E}"/>
          </ac:picMkLst>
        </pc:picChg>
        <pc:picChg chg="add del mod ord">
          <ac:chgData name="Jonathan Loo" userId="d2d72d48b56f45d8" providerId="LiveId" clId="{B816A1F6-97B7-4ACD-A812-B0A1120B03B6}" dt="2020-11-25T11:22:11.432" v="45232"/>
          <ac:picMkLst>
            <pc:docMk/>
            <pc:sldMk cId="4094794499" sldId="571"/>
            <ac:picMk id="13" creationId="{56681C1D-6171-474F-80C7-53292524236B}"/>
          </ac:picMkLst>
        </pc:picChg>
        <pc:picChg chg="add del mod ord">
          <ac:chgData name="Jonathan Loo" userId="d2d72d48b56f45d8" providerId="LiveId" clId="{B816A1F6-97B7-4ACD-A812-B0A1120B03B6}" dt="2020-11-25T11:28:14.158" v="45577" actId="478"/>
          <ac:picMkLst>
            <pc:docMk/>
            <pc:sldMk cId="4094794499" sldId="571"/>
            <ac:picMk id="15" creationId="{5CD4E01A-3851-4571-8FD1-C5E340A44081}"/>
          </ac:picMkLst>
        </pc:picChg>
        <pc:picChg chg="del mod">
          <ac:chgData name="Jonathan Loo" userId="d2d72d48b56f45d8" providerId="LiveId" clId="{B816A1F6-97B7-4ACD-A812-B0A1120B03B6}" dt="2020-11-25T11:25:19.414" v="45439" actId="478"/>
          <ac:picMkLst>
            <pc:docMk/>
            <pc:sldMk cId="4094794499" sldId="571"/>
            <ac:picMk id="18" creationId="{07C38842-85CA-40F0-9D69-583A382E65CE}"/>
          </ac:picMkLst>
        </pc:picChg>
        <pc:picChg chg="del mod ord">
          <ac:chgData name="Jonathan Loo" userId="d2d72d48b56f45d8" providerId="LiveId" clId="{B816A1F6-97B7-4ACD-A812-B0A1120B03B6}" dt="2020-11-25T11:25:38.683" v="45454" actId="478"/>
          <ac:picMkLst>
            <pc:docMk/>
            <pc:sldMk cId="4094794499" sldId="571"/>
            <ac:picMk id="20" creationId="{D140E141-43C5-4F64-9687-453132B9F7E0}"/>
          </ac:picMkLst>
        </pc:picChg>
        <pc:picChg chg="add del mod ord">
          <ac:chgData name="Jonathan Loo" userId="d2d72d48b56f45d8" providerId="LiveId" clId="{B816A1F6-97B7-4ACD-A812-B0A1120B03B6}" dt="2020-11-25T11:26:38.300" v="45499" actId="478"/>
          <ac:picMkLst>
            <pc:docMk/>
            <pc:sldMk cId="4094794499" sldId="571"/>
            <ac:picMk id="22" creationId="{97CA9B1E-B460-4AD7-89D1-1D3879288423}"/>
          </ac:picMkLst>
        </pc:picChg>
        <pc:picChg chg="del mod ord">
          <ac:chgData name="Jonathan Loo" userId="d2d72d48b56f45d8" providerId="LiveId" clId="{B816A1F6-97B7-4ACD-A812-B0A1120B03B6}" dt="2020-11-25T11:25:58.620" v="45487"/>
          <ac:picMkLst>
            <pc:docMk/>
            <pc:sldMk cId="4094794499" sldId="571"/>
            <ac:picMk id="24" creationId="{B8DE0B19-FD18-4363-BF30-24E0C147B9F3}"/>
          </ac:picMkLst>
        </pc:picChg>
        <pc:picChg chg="del mod ord">
          <ac:chgData name="Jonathan Loo" userId="d2d72d48b56f45d8" providerId="LiveId" clId="{B816A1F6-97B7-4ACD-A812-B0A1120B03B6}" dt="2020-11-25T11:26:48.420" v="45513" actId="478"/>
          <ac:picMkLst>
            <pc:docMk/>
            <pc:sldMk cId="4094794499" sldId="571"/>
            <ac:picMk id="26" creationId="{B9B309B4-DADB-46ED-824C-352CAD752340}"/>
          </ac:picMkLst>
        </pc:picChg>
        <pc:picChg chg="del mod ord">
          <ac:chgData name="Jonathan Loo" userId="d2d72d48b56f45d8" providerId="LiveId" clId="{B816A1F6-97B7-4ACD-A812-B0A1120B03B6}" dt="2020-11-25T11:27:03.526" v="45527" actId="478"/>
          <ac:picMkLst>
            <pc:docMk/>
            <pc:sldMk cId="4094794499" sldId="571"/>
            <ac:picMk id="29" creationId="{F0F991F0-6E9C-47B6-9EE0-E8364E3A8A75}"/>
          </ac:picMkLst>
        </pc:picChg>
        <pc:picChg chg="del mod ord">
          <ac:chgData name="Jonathan Loo" userId="d2d72d48b56f45d8" providerId="LiveId" clId="{B816A1F6-97B7-4ACD-A812-B0A1120B03B6}" dt="2020-11-25T11:27:21.187" v="45541" actId="478"/>
          <ac:picMkLst>
            <pc:docMk/>
            <pc:sldMk cId="4094794499" sldId="571"/>
            <ac:picMk id="31" creationId="{CCF3CA58-BA1F-41BB-955A-C4A78544CCB9}"/>
          </ac:picMkLst>
        </pc:picChg>
        <pc:picChg chg="del mod ord">
          <ac:chgData name="Jonathan Loo" userId="d2d72d48b56f45d8" providerId="LiveId" clId="{B816A1F6-97B7-4ACD-A812-B0A1120B03B6}" dt="2020-11-25T11:27:29.651" v="45555" actId="478"/>
          <ac:picMkLst>
            <pc:docMk/>
            <pc:sldMk cId="4094794499" sldId="571"/>
            <ac:picMk id="33" creationId="{DFF5912E-5B12-4AB6-AD9D-C7FA6D196ECE}"/>
          </ac:picMkLst>
        </pc:picChg>
        <pc:picChg chg="mod ord">
          <ac:chgData name="Jonathan Loo" userId="d2d72d48b56f45d8" providerId="LiveId" clId="{B816A1F6-97B7-4ACD-A812-B0A1120B03B6}" dt="2020-11-25T12:02:33.941" v="46732" actId="1035"/>
          <ac:picMkLst>
            <pc:docMk/>
            <pc:sldMk cId="4094794499" sldId="571"/>
            <ac:picMk id="35" creationId="{3E30F509-795F-43A4-9114-5F9E1698024B}"/>
          </ac:picMkLst>
        </pc:picChg>
        <pc:picChg chg="del mod ord">
          <ac:chgData name="Jonathan Loo" userId="d2d72d48b56f45d8" providerId="LiveId" clId="{B816A1F6-97B7-4ACD-A812-B0A1120B03B6}" dt="2020-11-25T11:28:28.321" v="45594" actId="478"/>
          <ac:picMkLst>
            <pc:docMk/>
            <pc:sldMk cId="4094794499" sldId="571"/>
            <ac:picMk id="37" creationId="{77348B0B-0398-4D30-A5A4-334B71321249}"/>
          </ac:picMkLst>
        </pc:picChg>
        <pc:picChg chg="del mod ord">
          <ac:chgData name="Jonathan Loo" userId="d2d72d48b56f45d8" providerId="LiveId" clId="{B816A1F6-97B7-4ACD-A812-B0A1120B03B6}" dt="2020-11-25T11:29:10.904" v="45611" actId="478"/>
          <ac:picMkLst>
            <pc:docMk/>
            <pc:sldMk cId="4094794499" sldId="571"/>
            <ac:picMk id="39" creationId="{2DCF03B8-BB39-4DEB-98EE-1CF8B60E86B2}"/>
          </ac:picMkLst>
        </pc:picChg>
        <pc:picChg chg="del mod ord">
          <ac:chgData name="Jonathan Loo" userId="d2d72d48b56f45d8" providerId="LiveId" clId="{B816A1F6-97B7-4ACD-A812-B0A1120B03B6}" dt="2020-11-25T11:29:20.854" v="45628" actId="478"/>
          <ac:picMkLst>
            <pc:docMk/>
            <pc:sldMk cId="4094794499" sldId="571"/>
            <ac:picMk id="41" creationId="{250CCC88-DA07-488F-A748-9BBC049BC8E6}"/>
          </ac:picMkLst>
        </pc:picChg>
        <pc:picChg chg="del mod ord">
          <ac:chgData name="Jonathan Loo" userId="d2d72d48b56f45d8" providerId="LiveId" clId="{B816A1F6-97B7-4ACD-A812-B0A1120B03B6}" dt="2020-11-25T11:52:40.739" v="46303" actId="478"/>
          <ac:picMkLst>
            <pc:docMk/>
            <pc:sldMk cId="4094794499" sldId="571"/>
            <ac:picMk id="43" creationId="{A36A0647-77A4-4DE3-AABA-317DAD0369AF}"/>
          </ac:picMkLst>
        </pc:picChg>
        <pc:picChg chg="del mod">
          <ac:chgData name="Jonathan Loo" userId="d2d72d48b56f45d8" providerId="LiveId" clId="{B816A1F6-97B7-4ACD-A812-B0A1120B03B6}" dt="2020-11-25T11:54:29.168" v="46417" actId="478"/>
          <ac:picMkLst>
            <pc:docMk/>
            <pc:sldMk cId="4094794499" sldId="571"/>
            <ac:picMk id="44" creationId="{C6A61779-7189-4DCB-A00F-B36AA951529F}"/>
          </ac:picMkLst>
        </pc:picChg>
        <pc:picChg chg="del mod ord">
          <ac:chgData name="Jonathan Loo" userId="d2d72d48b56f45d8" providerId="LiveId" clId="{B816A1F6-97B7-4ACD-A812-B0A1120B03B6}" dt="2020-11-25T12:12:19.169" v="47133" actId="478"/>
          <ac:picMkLst>
            <pc:docMk/>
            <pc:sldMk cId="4094794499" sldId="571"/>
            <ac:picMk id="46" creationId="{26E98164-ECAE-4A44-AA22-9B9B8405D82F}"/>
          </ac:picMkLst>
        </pc:picChg>
        <pc:picChg chg="mod">
          <ac:chgData name="Jonathan Loo" userId="d2d72d48b56f45d8" providerId="LiveId" clId="{B816A1F6-97B7-4ACD-A812-B0A1120B03B6}" dt="2020-11-25T12:02:31.594" v="46727" actId="1035"/>
          <ac:picMkLst>
            <pc:docMk/>
            <pc:sldMk cId="4094794499" sldId="571"/>
            <ac:picMk id="47" creationId="{86A02C2D-DD53-4318-A105-4D34C949B90A}"/>
          </ac:picMkLst>
        </pc:picChg>
        <pc:picChg chg="del mod ord">
          <ac:chgData name="Jonathan Loo" userId="d2d72d48b56f45d8" providerId="LiveId" clId="{B816A1F6-97B7-4ACD-A812-B0A1120B03B6}" dt="2020-11-25T11:55:54.103" v="46453" actId="478"/>
          <ac:picMkLst>
            <pc:docMk/>
            <pc:sldMk cId="4094794499" sldId="571"/>
            <ac:picMk id="49" creationId="{63D02B3C-77E7-4633-A4DD-4CD1CB0998C3}"/>
          </ac:picMkLst>
        </pc:picChg>
        <pc:picChg chg="del mod ord">
          <ac:chgData name="Jonathan Loo" userId="d2d72d48b56f45d8" providerId="LiveId" clId="{B816A1F6-97B7-4ACD-A812-B0A1120B03B6}" dt="2020-11-25T11:58:49.978" v="46606" actId="478"/>
          <ac:picMkLst>
            <pc:docMk/>
            <pc:sldMk cId="4094794499" sldId="571"/>
            <ac:picMk id="51" creationId="{FAE79DE5-9F88-4AB3-96FE-65838714BB26}"/>
          </ac:picMkLst>
        </pc:picChg>
        <pc:picChg chg="del mod ord">
          <ac:chgData name="Jonathan Loo" userId="d2d72d48b56f45d8" providerId="LiveId" clId="{B816A1F6-97B7-4ACD-A812-B0A1120B03B6}" dt="2020-11-25T11:59:17.396" v="46620" actId="478"/>
          <ac:picMkLst>
            <pc:docMk/>
            <pc:sldMk cId="4094794499" sldId="571"/>
            <ac:picMk id="53" creationId="{A8C1E6AF-E25F-47F9-92E1-CE1C27E34D24}"/>
          </ac:picMkLst>
        </pc:picChg>
        <pc:picChg chg="del mod ord">
          <ac:chgData name="Jonathan Loo" userId="d2d72d48b56f45d8" providerId="LiveId" clId="{B816A1F6-97B7-4ACD-A812-B0A1120B03B6}" dt="2020-11-25T11:59:25.495" v="46634" actId="478"/>
          <ac:picMkLst>
            <pc:docMk/>
            <pc:sldMk cId="4094794499" sldId="571"/>
            <ac:picMk id="56" creationId="{09375551-0A62-4611-BF48-C3EFA8A4F015}"/>
          </ac:picMkLst>
        </pc:picChg>
        <pc:picChg chg="add del mod">
          <ac:chgData name="Jonathan Loo" userId="d2d72d48b56f45d8" providerId="LiveId" clId="{B816A1F6-97B7-4ACD-A812-B0A1120B03B6}" dt="2020-11-25T11:55:21.733" v="46438" actId="478"/>
          <ac:picMkLst>
            <pc:docMk/>
            <pc:sldMk cId="4094794499" sldId="571"/>
            <ac:picMk id="60" creationId="{8D534AC0-071C-43BB-8178-9CCCCA2F2C1D}"/>
          </ac:picMkLst>
        </pc:picChg>
        <pc:picChg chg="del">
          <ac:chgData name="Jonathan Loo" userId="d2d72d48b56f45d8" providerId="LiveId" clId="{B816A1F6-97B7-4ACD-A812-B0A1120B03B6}" dt="2020-11-25T11:03:30.391" v="44871" actId="478"/>
          <ac:picMkLst>
            <pc:docMk/>
            <pc:sldMk cId="4094794499" sldId="571"/>
            <ac:picMk id="64" creationId="{71AD8ECC-D529-4272-B284-2B1BDEDEB18B}"/>
          </ac:picMkLst>
        </pc:picChg>
        <pc:picChg chg="del mod ord">
          <ac:chgData name="Jonathan Loo" userId="d2d72d48b56f45d8" providerId="LiveId" clId="{B816A1F6-97B7-4ACD-A812-B0A1120B03B6}" dt="2020-11-25T12:00:25.072" v="46648" actId="478"/>
          <ac:picMkLst>
            <pc:docMk/>
            <pc:sldMk cId="4094794499" sldId="571"/>
            <ac:picMk id="65" creationId="{5B5E1211-1DC4-47E6-9DC9-835970C3C68F}"/>
          </ac:picMkLst>
        </pc:picChg>
        <pc:picChg chg="del mod ord">
          <ac:chgData name="Jonathan Loo" userId="d2d72d48b56f45d8" providerId="LiveId" clId="{B816A1F6-97B7-4ACD-A812-B0A1120B03B6}" dt="2020-11-25T12:00:39.174" v="46662" actId="478"/>
          <ac:picMkLst>
            <pc:docMk/>
            <pc:sldMk cId="4094794499" sldId="571"/>
            <ac:picMk id="67" creationId="{5485DBFD-E5C5-4165-B07B-F60C08745399}"/>
          </ac:picMkLst>
        </pc:picChg>
        <pc:picChg chg="del mod ord">
          <ac:chgData name="Jonathan Loo" userId="d2d72d48b56f45d8" providerId="LiveId" clId="{B816A1F6-97B7-4ACD-A812-B0A1120B03B6}" dt="2020-11-25T12:01:40.045" v="46679" actId="478"/>
          <ac:picMkLst>
            <pc:docMk/>
            <pc:sldMk cId="4094794499" sldId="571"/>
            <ac:picMk id="71" creationId="{BC6A222B-192B-4845-B8D0-63AAA2C18777}"/>
          </ac:picMkLst>
        </pc:picChg>
        <pc:picChg chg="del mod ord">
          <ac:chgData name="Jonathan Loo" userId="d2d72d48b56f45d8" providerId="LiveId" clId="{B816A1F6-97B7-4ACD-A812-B0A1120B03B6}" dt="2020-11-25T12:02:02.117" v="46696" actId="478"/>
          <ac:picMkLst>
            <pc:docMk/>
            <pc:sldMk cId="4094794499" sldId="571"/>
            <ac:picMk id="74" creationId="{1D703FAE-49FF-45B1-BA77-72DEB0F3494E}"/>
          </ac:picMkLst>
        </pc:picChg>
        <pc:picChg chg="del mod ord">
          <ac:chgData name="Jonathan Loo" userId="d2d72d48b56f45d8" providerId="LiveId" clId="{B816A1F6-97B7-4ACD-A812-B0A1120B03B6}" dt="2020-11-25T12:05:24.759" v="46950" actId="478"/>
          <ac:picMkLst>
            <pc:docMk/>
            <pc:sldMk cId="4094794499" sldId="571"/>
            <ac:picMk id="76" creationId="{19C9DE7C-FB2B-4D0C-BBAA-B1E941A3A3A8}"/>
          </ac:picMkLst>
        </pc:picChg>
        <pc:picChg chg="del mod ord">
          <ac:chgData name="Jonathan Loo" userId="d2d72d48b56f45d8" providerId="LiveId" clId="{B816A1F6-97B7-4ACD-A812-B0A1120B03B6}" dt="2020-11-25T12:07:35.896" v="46968" actId="478"/>
          <ac:picMkLst>
            <pc:docMk/>
            <pc:sldMk cId="4094794499" sldId="571"/>
            <ac:picMk id="83" creationId="{22EEDC4B-8A56-4C35-BD4A-075CB747286B}"/>
          </ac:picMkLst>
        </pc:picChg>
        <pc:picChg chg="del mod ord">
          <ac:chgData name="Jonathan Loo" userId="d2d72d48b56f45d8" providerId="LiveId" clId="{B816A1F6-97B7-4ACD-A812-B0A1120B03B6}" dt="2020-11-25T12:07:49.161" v="46986" actId="478"/>
          <ac:picMkLst>
            <pc:docMk/>
            <pc:sldMk cId="4094794499" sldId="571"/>
            <ac:picMk id="87" creationId="{BBA8EB90-3013-46AB-85C9-513B082F97F9}"/>
          </ac:picMkLst>
        </pc:picChg>
        <pc:picChg chg="del mod ord">
          <ac:chgData name="Jonathan Loo" userId="d2d72d48b56f45d8" providerId="LiveId" clId="{B816A1F6-97B7-4ACD-A812-B0A1120B03B6}" dt="2020-11-25T12:08:07.932" v="47004" actId="478"/>
          <ac:picMkLst>
            <pc:docMk/>
            <pc:sldMk cId="4094794499" sldId="571"/>
            <ac:picMk id="91" creationId="{256004B8-4E5C-4368-A3D2-545CD2789CF4}"/>
          </ac:picMkLst>
        </pc:picChg>
        <pc:picChg chg="del mod ord">
          <ac:chgData name="Jonathan Loo" userId="d2d72d48b56f45d8" providerId="LiveId" clId="{B816A1F6-97B7-4ACD-A812-B0A1120B03B6}" dt="2020-11-25T12:09:23.954" v="47022" actId="478"/>
          <ac:picMkLst>
            <pc:docMk/>
            <pc:sldMk cId="4094794499" sldId="571"/>
            <ac:picMk id="95" creationId="{2F0ACBF4-EB70-41AA-B2E2-C3A14B586068}"/>
          </ac:picMkLst>
        </pc:picChg>
        <pc:picChg chg="del mod ord">
          <ac:chgData name="Jonathan Loo" userId="d2d72d48b56f45d8" providerId="LiveId" clId="{B816A1F6-97B7-4ACD-A812-B0A1120B03B6}" dt="2020-11-25T12:09:38.029" v="47041" actId="478"/>
          <ac:picMkLst>
            <pc:docMk/>
            <pc:sldMk cId="4094794499" sldId="571"/>
            <ac:picMk id="99" creationId="{EE3728F4-BC10-4280-A4B7-0C844369E8D3}"/>
          </ac:picMkLst>
        </pc:picChg>
        <pc:picChg chg="del mod ord">
          <ac:chgData name="Jonathan Loo" userId="d2d72d48b56f45d8" providerId="LiveId" clId="{B816A1F6-97B7-4ACD-A812-B0A1120B03B6}" dt="2020-11-25T12:10:17.818" v="47059" actId="478"/>
          <ac:picMkLst>
            <pc:docMk/>
            <pc:sldMk cId="4094794499" sldId="571"/>
            <ac:picMk id="103" creationId="{8F297B67-1941-4391-BA0B-6921BC0207BE}"/>
          </ac:picMkLst>
        </pc:picChg>
        <pc:picChg chg="del mod ord">
          <ac:chgData name="Jonathan Loo" userId="d2d72d48b56f45d8" providerId="LiveId" clId="{B816A1F6-97B7-4ACD-A812-B0A1120B03B6}" dt="2020-11-25T12:10:40.747" v="47078" actId="478"/>
          <ac:picMkLst>
            <pc:docMk/>
            <pc:sldMk cId="4094794499" sldId="571"/>
            <ac:picMk id="107" creationId="{1CB7D52C-E1D9-41E1-B3C7-37BBA5D2A8CC}"/>
          </ac:picMkLst>
        </pc:picChg>
        <pc:picChg chg="del mod ord">
          <ac:chgData name="Jonathan Loo" userId="d2d72d48b56f45d8" providerId="LiveId" clId="{B816A1F6-97B7-4ACD-A812-B0A1120B03B6}" dt="2020-11-25T12:11:02.866" v="47096" actId="478"/>
          <ac:picMkLst>
            <pc:docMk/>
            <pc:sldMk cId="4094794499" sldId="571"/>
            <ac:picMk id="111" creationId="{139C450C-9A1F-47D0-AA3B-B6C416AB586C}"/>
          </ac:picMkLst>
        </pc:picChg>
        <pc:picChg chg="del mod ord">
          <ac:chgData name="Jonathan Loo" userId="d2d72d48b56f45d8" providerId="LiveId" clId="{B816A1F6-97B7-4ACD-A812-B0A1120B03B6}" dt="2020-11-25T12:11:50.511" v="47114" actId="478"/>
          <ac:picMkLst>
            <pc:docMk/>
            <pc:sldMk cId="4094794499" sldId="571"/>
            <ac:picMk id="115" creationId="{54F74D93-28C9-445C-87C4-C6FB4A746DF8}"/>
          </ac:picMkLst>
        </pc:picChg>
        <pc:picChg chg="mod ord">
          <ac:chgData name="Jonathan Loo" userId="d2d72d48b56f45d8" providerId="LiveId" clId="{B816A1F6-97B7-4ACD-A812-B0A1120B03B6}" dt="2020-11-25T12:11:50.516" v="47118" actId="962"/>
          <ac:picMkLst>
            <pc:docMk/>
            <pc:sldMk cId="4094794499" sldId="571"/>
            <ac:picMk id="119" creationId="{48C70D81-BF15-4521-9FFC-20AA06B14082}"/>
          </ac:picMkLst>
        </pc:picChg>
        <pc:picChg chg="mod ord">
          <ac:chgData name="Jonathan Loo" userId="d2d72d48b56f45d8" providerId="LiveId" clId="{B816A1F6-97B7-4ACD-A812-B0A1120B03B6}" dt="2020-11-25T12:12:19.171" v="47135" actId="962"/>
          <ac:picMkLst>
            <pc:docMk/>
            <pc:sldMk cId="4094794499" sldId="571"/>
            <ac:picMk id="122" creationId="{2B603340-9691-4234-9711-928CE4CFB2EC}"/>
          </ac:picMkLst>
        </pc:picChg>
        <pc:cxnChg chg="del mod">
          <ac:chgData name="Jonathan Loo" userId="d2d72d48b56f45d8" providerId="LiveId" clId="{B816A1F6-97B7-4ACD-A812-B0A1120B03B6}" dt="2020-11-25T11:03:32.452" v="44872" actId="478"/>
          <ac:cxnSpMkLst>
            <pc:docMk/>
            <pc:sldMk cId="4094794499" sldId="571"/>
            <ac:cxnSpMk id="72" creationId="{74EF1140-C24D-444F-83C1-C01DA85674E9}"/>
          </ac:cxnSpMkLst>
        </pc:cxnChg>
        <pc:cxnChg chg="del mod">
          <ac:chgData name="Jonathan Loo" userId="d2d72d48b56f45d8" providerId="LiveId" clId="{B816A1F6-97B7-4ACD-A812-B0A1120B03B6}" dt="2020-11-25T11:03:32.452" v="44872" actId="478"/>
          <ac:cxnSpMkLst>
            <pc:docMk/>
            <pc:sldMk cId="4094794499" sldId="571"/>
            <ac:cxnSpMk id="81" creationId="{EA2CC956-9DAD-4093-9AF0-9DA957CAFD12}"/>
          </ac:cxnSpMkLst>
        </pc:cxnChg>
      </pc:sldChg>
      <pc:sldChg chg="addSp delSp modSp add del mod">
        <pc:chgData name="Jonathan Loo" userId="d2d72d48b56f45d8" providerId="LiveId" clId="{B816A1F6-97B7-4ACD-A812-B0A1120B03B6}" dt="2020-11-25T12:16:47.401" v="47137" actId="47"/>
        <pc:sldMkLst>
          <pc:docMk/>
          <pc:sldMk cId="39569202" sldId="572"/>
        </pc:sldMkLst>
        <pc:spChg chg="mod">
          <ac:chgData name="Jonathan Loo" userId="d2d72d48b56f45d8" providerId="LiveId" clId="{B816A1F6-97B7-4ACD-A812-B0A1120B03B6}" dt="2020-11-25T11:13:09.813" v="44895" actId="1076"/>
          <ac:spMkLst>
            <pc:docMk/>
            <pc:sldMk cId="39569202" sldId="572"/>
            <ac:spMk id="4" creationId="{0AC4F19B-EC95-460F-8786-3A601BB34241}"/>
          </ac:spMkLst>
        </pc:spChg>
        <pc:spChg chg="del">
          <ac:chgData name="Jonathan Loo" userId="d2d72d48b56f45d8" providerId="LiveId" clId="{B816A1F6-97B7-4ACD-A812-B0A1120B03B6}" dt="2020-11-25T11:11:32.411" v="44879" actId="478"/>
          <ac:spMkLst>
            <pc:docMk/>
            <pc:sldMk cId="39569202" sldId="572"/>
            <ac:spMk id="112" creationId="{3844DD08-56FC-4B51-B42D-E0A4384C1298}"/>
          </ac:spMkLst>
        </pc:spChg>
        <pc:picChg chg="del mod">
          <ac:chgData name="Jonathan Loo" userId="d2d72d48b56f45d8" providerId="LiveId" clId="{B816A1F6-97B7-4ACD-A812-B0A1120B03B6}" dt="2020-11-25T11:34:25.322" v="45778" actId="478"/>
          <ac:picMkLst>
            <pc:docMk/>
            <pc:sldMk cId="39569202" sldId="572"/>
            <ac:picMk id="28" creationId="{1F4DEF2A-B791-4D7E-8EB9-44FC7549086D}"/>
          </ac:picMkLst>
        </pc:picChg>
        <pc:picChg chg="del mod ord">
          <ac:chgData name="Jonathan Loo" userId="d2d72d48b56f45d8" providerId="LiveId" clId="{B816A1F6-97B7-4ACD-A812-B0A1120B03B6}" dt="2020-11-25T11:34:32.697" v="45792" actId="478"/>
          <ac:picMkLst>
            <pc:docMk/>
            <pc:sldMk cId="39569202" sldId="572"/>
            <ac:picMk id="30" creationId="{13DF5AC0-DD11-411E-92A8-7F9CB593B053}"/>
          </ac:picMkLst>
        </pc:picChg>
        <pc:picChg chg="del mod ord">
          <ac:chgData name="Jonathan Loo" userId="d2d72d48b56f45d8" providerId="LiveId" clId="{B816A1F6-97B7-4ACD-A812-B0A1120B03B6}" dt="2020-11-25T11:36:52.982" v="45885" actId="478"/>
          <ac:picMkLst>
            <pc:docMk/>
            <pc:sldMk cId="39569202" sldId="572"/>
            <ac:picMk id="32" creationId="{652214B9-4E89-4004-A0AC-33FE0D6F9402}"/>
          </ac:picMkLst>
        </pc:picChg>
        <pc:picChg chg="mod ord">
          <ac:chgData name="Jonathan Loo" userId="d2d72d48b56f45d8" providerId="LiveId" clId="{B816A1F6-97B7-4ACD-A812-B0A1120B03B6}" dt="2020-11-25T11:35:31.466" v="45860" actId="1076"/>
          <ac:picMkLst>
            <pc:docMk/>
            <pc:sldMk cId="39569202" sldId="572"/>
            <ac:picMk id="34" creationId="{18FC2BA2-D3D5-40AE-BF28-EFDBA685924F}"/>
          </ac:picMkLst>
        </pc:picChg>
        <pc:picChg chg="mod ord">
          <ac:chgData name="Jonathan Loo" userId="d2d72d48b56f45d8" providerId="LiveId" clId="{B816A1F6-97B7-4ACD-A812-B0A1120B03B6}" dt="2020-11-25T11:35:53.384" v="45867" actId="1076"/>
          <ac:picMkLst>
            <pc:docMk/>
            <pc:sldMk cId="39569202" sldId="572"/>
            <ac:picMk id="36" creationId="{9587EA22-A61A-412A-BC5B-E7C08F48FD49}"/>
          </ac:picMkLst>
        </pc:picChg>
        <pc:picChg chg="del mod ord">
          <ac:chgData name="Jonathan Loo" userId="d2d72d48b56f45d8" providerId="LiveId" clId="{B816A1F6-97B7-4ACD-A812-B0A1120B03B6}" dt="2020-11-25T11:35:25.949" v="45857" actId="478"/>
          <ac:picMkLst>
            <pc:docMk/>
            <pc:sldMk cId="39569202" sldId="572"/>
            <ac:picMk id="38" creationId="{E828974C-49A4-4AAF-9CD4-C36F365456ED}"/>
          </ac:picMkLst>
        </pc:picChg>
        <pc:picChg chg="mod ord">
          <ac:chgData name="Jonathan Loo" userId="d2d72d48b56f45d8" providerId="LiveId" clId="{B816A1F6-97B7-4ACD-A812-B0A1120B03B6}" dt="2020-11-25T11:36:09.662" v="45870" actId="1076"/>
          <ac:picMkLst>
            <pc:docMk/>
            <pc:sldMk cId="39569202" sldId="572"/>
            <ac:picMk id="40" creationId="{64DFE4B5-C42B-41D8-9F7F-0E1B15FE743D}"/>
          </ac:picMkLst>
        </pc:picChg>
        <pc:picChg chg="del mod ord">
          <ac:chgData name="Jonathan Loo" userId="d2d72d48b56f45d8" providerId="LiveId" clId="{B816A1F6-97B7-4ACD-A812-B0A1120B03B6}" dt="2020-11-25T11:37:08.680" v="45902" actId="478"/>
          <ac:picMkLst>
            <pc:docMk/>
            <pc:sldMk cId="39569202" sldId="572"/>
            <ac:picMk id="44" creationId="{CB02DD6F-5039-4E18-86C4-F61457E2A70C}"/>
          </ac:picMkLst>
        </pc:picChg>
        <pc:picChg chg="del mod ord">
          <ac:chgData name="Jonathan Loo" userId="d2d72d48b56f45d8" providerId="LiveId" clId="{B816A1F6-97B7-4ACD-A812-B0A1120B03B6}" dt="2020-11-25T11:40:18.037" v="45919" actId="478"/>
          <ac:picMkLst>
            <pc:docMk/>
            <pc:sldMk cId="39569202" sldId="572"/>
            <ac:picMk id="46" creationId="{7DCC695C-BEA4-43F4-B058-84339B03FA8D}"/>
          </ac:picMkLst>
        </pc:picChg>
        <pc:picChg chg="del mod ord">
          <ac:chgData name="Jonathan Loo" userId="d2d72d48b56f45d8" providerId="LiveId" clId="{B816A1F6-97B7-4ACD-A812-B0A1120B03B6}" dt="2020-11-25T11:41:43.203" v="45937" actId="478"/>
          <ac:picMkLst>
            <pc:docMk/>
            <pc:sldMk cId="39569202" sldId="572"/>
            <ac:picMk id="48" creationId="{DC885A5A-01AD-4ED2-A346-AB6CDCE1DDA0}"/>
          </ac:picMkLst>
        </pc:picChg>
        <pc:picChg chg="del mod ord">
          <ac:chgData name="Jonathan Loo" userId="d2d72d48b56f45d8" providerId="LiveId" clId="{B816A1F6-97B7-4ACD-A812-B0A1120B03B6}" dt="2020-11-25T11:41:53.242" v="45954" actId="478"/>
          <ac:picMkLst>
            <pc:docMk/>
            <pc:sldMk cId="39569202" sldId="572"/>
            <ac:picMk id="50" creationId="{1A2DABB7-A73F-4EFC-AAB6-12272A4500C3}"/>
          </ac:picMkLst>
        </pc:picChg>
        <pc:picChg chg="mod ord">
          <ac:chgData name="Jonathan Loo" userId="d2d72d48b56f45d8" providerId="LiveId" clId="{B816A1F6-97B7-4ACD-A812-B0A1120B03B6}" dt="2020-11-25T11:41:53.244" v="45956" actId="962"/>
          <ac:picMkLst>
            <pc:docMk/>
            <pc:sldMk cId="39569202" sldId="572"/>
            <ac:picMk id="52" creationId="{EAAAFDF7-CBF5-44AC-80F7-D08EA9EA6FB5}"/>
          </ac:picMkLst>
        </pc:picChg>
        <pc:picChg chg="add mod">
          <ac:chgData name="Jonathan Loo" userId="d2d72d48b56f45d8" providerId="LiveId" clId="{B816A1F6-97B7-4ACD-A812-B0A1120B03B6}" dt="2020-11-25T11:14:07.829" v="44908" actId="1037"/>
          <ac:picMkLst>
            <pc:docMk/>
            <pc:sldMk cId="39569202" sldId="572"/>
            <ac:picMk id="66" creationId="{06E503A5-B7EB-4F44-BFA6-4395ECDF47E3}"/>
          </ac:picMkLst>
        </pc:picChg>
        <pc:picChg chg="del mod">
          <ac:chgData name="Jonathan Loo" userId="d2d72d48b56f45d8" providerId="LiveId" clId="{B816A1F6-97B7-4ACD-A812-B0A1120B03B6}" dt="2020-11-25T11:14:02.061" v="44903" actId="21"/>
          <ac:picMkLst>
            <pc:docMk/>
            <pc:sldMk cId="39569202" sldId="572"/>
            <ac:picMk id="67" creationId="{48F94C7E-599A-468A-8280-A9D9A3BC20C1}"/>
          </ac:picMkLst>
        </pc:picChg>
        <pc:picChg chg="add del mod">
          <ac:chgData name="Jonathan Loo" userId="d2d72d48b56f45d8" providerId="LiveId" clId="{B816A1F6-97B7-4ACD-A812-B0A1120B03B6}" dt="2020-11-25T11:14:11.127" v="44910"/>
          <ac:picMkLst>
            <pc:docMk/>
            <pc:sldMk cId="39569202" sldId="572"/>
            <ac:picMk id="68" creationId="{71A5F565-0F72-40B2-B8F6-D3154B148981}"/>
          </ac:picMkLst>
        </pc:picChg>
        <pc:picChg chg="add del mod">
          <ac:chgData name="Jonathan Loo" userId="d2d72d48b56f45d8" providerId="LiveId" clId="{B816A1F6-97B7-4ACD-A812-B0A1120B03B6}" dt="2020-11-25T11:16:01.268" v="44927" actId="478"/>
          <ac:picMkLst>
            <pc:docMk/>
            <pc:sldMk cId="39569202" sldId="572"/>
            <ac:picMk id="70" creationId="{C20C864C-B421-4FD6-9136-60208AC5035D}"/>
          </ac:picMkLst>
        </pc:picChg>
        <pc:picChg chg="add del mod">
          <ac:chgData name="Jonathan Loo" userId="d2d72d48b56f45d8" providerId="LiveId" clId="{B816A1F6-97B7-4ACD-A812-B0A1120B03B6}" dt="2020-11-25T11:16:11.501" v="44930" actId="478"/>
          <ac:picMkLst>
            <pc:docMk/>
            <pc:sldMk cId="39569202" sldId="572"/>
            <ac:picMk id="72" creationId="{E606C287-E93A-478A-A048-8308F9249A58}"/>
          </ac:picMkLst>
        </pc:picChg>
        <pc:picChg chg="add del mod">
          <ac:chgData name="Jonathan Loo" userId="d2d72d48b56f45d8" providerId="LiveId" clId="{B816A1F6-97B7-4ACD-A812-B0A1120B03B6}" dt="2020-11-25T11:34:36.892" v="45797" actId="478"/>
          <ac:picMkLst>
            <pc:docMk/>
            <pc:sldMk cId="39569202" sldId="572"/>
            <ac:picMk id="74" creationId="{C3545DA6-7A6D-4DDA-9F22-23E75E99EF75}"/>
          </ac:picMkLst>
        </pc:picChg>
        <pc:picChg chg="del">
          <ac:chgData name="Jonathan Loo" userId="d2d72d48b56f45d8" providerId="LiveId" clId="{B816A1F6-97B7-4ACD-A812-B0A1120B03B6}" dt="2020-11-25T11:12:38.623" v="44880" actId="478"/>
          <ac:picMkLst>
            <pc:docMk/>
            <pc:sldMk cId="39569202" sldId="572"/>
            <ac:picMk id="75" creationId="{B464E653-616C-4DEB-833F-F66DF11472E9}"/>
          </ac:picMkLst>
        </pc:picChg>
        <pc:picChg chg="add del mod">
          <ac:chgData name="Jonathan Loo" userId="d2d72d48b56f45d8" providerId="LiveId" clId="{B816A1F6-97B7-4ACD-A812-B0A1120B03B6}" dt="2020-11-25T11:34:48.030" v="45811" actId="478"/>
          <ac:picMkLst>
            <pc:docMk/>
            <pc:sldMk cId="39569202" sldId="572"/>
            <ac:picMk id="76" creationId="{BE9E391F-690E-4C3A-BD9C-589FECFE6547}"/>
          </ac:picMkLst>
        </pc:picChg>
        <pc:picChg chg="del">
          <ac:chgData name="Jonathan Loo" userId="d2d72d48b56f45d8" providerId="LiveId" clId="{B816A1F6-97B7-4ACD-A812-B0A1120B03B6}" dt="2020-11-25T11:12:38.623" v="44880" actId="478"/>
          <ac:picMkLst>
            <pc:docMk/>
            <pc:sldMk cId="39569202" sldId="572"/>
            <ac:picMk id="77" creationId="{5A6C9276-D888-4F1A-BB7B-2A66C8E38EE9}"/>
          </ac:picMkLst>
        </pc:picChg>
        <pc:picChg chg="add del mod">
          <ac:chgData name="Jonathan Loo" userId="d2d72d48b56f45d8" providerId="LiveId" clId="{B816A1F6-97B7-4ACD-A812-B0A1120B03B6}" dt="2020-11-25T11:34:58.497" v="45827" actId="478"/>
          <ac:picMkLst>
            <pc:docMk/>
            <pc:sldMk cId="39569202" sldId="572"/>
            <ac:picMk id="78" creationId="{2AEC4D7D-C320-411C-AF12-A32FD4C377A6}"/>
          </ac:picMkLst>
        </pc:picChg>
        <pc:picChg chg="del">
          <ac:chgData name="Jonathan Loo" userId="d2d72d48b56f45d8" providerId="LiveId" clId="{B816A1F6-97B7-4ACD-A812-B0A1120B03B6}" dt="2020-11-25T11:12:38.623" v="44880" actId="478"/>
          <ac:picMkLst>
            <pc:docMk/>
            <pc:sldMk cId="39569202" sldId="572"/>
            <ac:picMk id="79" creationId="{5C79F7EE-69D3-40D6-8E35-EA3D080AEFCF}"/>
          </ac:picMkLst>
        </pc:picChg>
        <pc:picChg chg="add del mod">
          <ac:chgData name="Jonathan Loo" userId="d2d72d48b56f45d8" providerId="LiveId" clId="{B816A1F6-97B7-4ACD-A812-B0A1120B03B6}" dt="2020-11-25T11:35:07.855" v="45843" actId="478"/>
          <ac:picMkLst>
            <pc:docMk/>
            <pc:sldMk cId="39569202" sldId="572"/>
            <ac:picMk id="84" creationId="{59684C08-67EF-45A6-9686-2EBEEE8C4BF5}"/>
          </ac:picMkLst>
        </pc:picChg>
        <pc:picChg chg="del">
          <ac:chgData name="Jonathan Loo" userId="d2d72d48b56f45d8" providerId="LiveId" clId="{B816A1F6-97B7-4ACD-A812-B0A1120B03B6}" dt="2020-11-25T11:11:32.411" v="44879" actId="478"/>
          <ac:picMkLst>
            <pc:docMk/>
            <pc:sldMk cId="39569202" sldId="572"/>
            <ac:picMk id="119" creationId="{7C52DB84-3F99-49EB-9695-F9725968A0EA}"/>
          </ac:picMkLst>
        </pc:picChg>
        <pc:picChg chg="del">
          <ac:chgData name="Jonathan Loo" userId="d2d72d48b56f45d8" providerId="LiveId" clId="{B816A1F6-97B7-4ACD-A812-B0A1120B03B6}" dt="2020-11-25T11:11:32.411" v="44879" actId="478"/>
          <ac:picMkLst>
            <pc:docMk/>
            <pc:sldMk cId="39569202" sldId="572"/>
            <ac:picMk id="120" creationId="{3992197D-D78C-4E55-92BF-27B876DC80CD}"/>
          </ac:picMkLst>
        </pc:picChg>
        <pc:picChg chg="del">
          <ac:chgData name="Jonathan Loo" userId="d2d72d48b56f45d8" providerId="LiveId" clId="{B816A1F6-97B7-4ACD-A812-B0A1120B03B6}" dt="2020-11-25T11:11:32.411" v="44879" actId="478"/>
          <ac:picMkLst>
            <pc:docMk/>
            <pc:sldMk cId="39569202" sldId="572"/>
            <ac:picMk id="122" creationId="{0B7542A0-7A21-4B2D-93A5-C539609D8E3D}"/>
          </ac:picMkLst>
        </pc:picChg>
        <pc:picChg chg="del">
          <ac:chgData name="Jonathan Loo" userId="d2d72d48b56f45d8" providerId="LiveId" clId="{B816A1F6-97B7-4ACD-A812-B0A1120B03B6}" dt="2020-11-25T11:11:32.411" v="44879" actId="478"/>
          <ac:picMkLst>
            <pc:docMk/>
            <pc:sldMk cId="39569202" sldId="572"/>
            <ac:picMk id="124" creationId="{752136E1-29A9-4B49-9B38-2A30873D4988}"/>
          </ac:picMkLst>
        </pc:picChg>
        <pc:picChg chg="del">
          <ac:chgData name="Jonathan Loo" userId="d2d72d48b56f45d8" providerId="LiveId" clId="{B816A1F6-97B7-4ACD-A812-B0A1120B03B6}" dt="2020-11-25T11:11:32.411" v="44879" actId="478"/>
          <ac:picMkLst>
            <pc:docMk/>
            <pc:sldMk cId="39569202" sldId="572"/>
            <ac:picMk id="135" creationId="{36C30F58-D952-402D-B987-0FDDDAC8E772}"/>
          </ac:picMkLst>
        </pc:picChg>
        <pc:picChg chg="del">
          <ac:chgData name="Jonathan Loo" userId="d2d72d48b56f45d8" providerId="LiveId" clId="{B816A1F6-97B7-4ACD-A812-B0A1120B03B6}" dt="2020-11-25T11:11:32.411" v="44879" actId="478"/>
          <ac:picMkLst>
            <pc:docMk/>
            <pc:sldMk cId="39569202" sldId="572"/>
            <ac:picMk id="137" creationId="{D7989A4A-E5D6-43F2-B153-A4749A89FA48}"/>
          </ac:picMkLst>
        </pc:picChg>
        <pc:picChg chg="del">
          <ac:chgData name="Jonathan Loo" userId="d2d72d48b56f45d8" providerId="LiveId" clId="{B816A1F6-97B7-4ACD-A812-B0A1120B03B6}" dt="2020-11-25T11:11:32.411" v="44879" actId="478"/>
          <ac:picMkLst>
            <pc:docMk/>
            <pc:sldMk cId="39569202" sldId="572"/>
            <ac:picMk id="139" creationId="{28388F73-F5DE-4BBB-9545-68926E081C17}"/>
          </ac:picMkLst>
        </pc:picChg>
        <pc:picChg chg="del">
          <ac:chgData name="Jonathan Loo" userId="d2d72d48b56f45d8" providerId="LiveId" clId="{B816A1F6-97B7-4ACD-A812-B0A1120B03B6}" dt="2020-11-25T11:11:32.411" v="44879" actId="478"/>
          <ac:picMkLst>
            <pc:docMk/>
            <pc:sldMk cId="39569202" sldId="572"/>
            <ac:picMk id="141" creationId="{B54F85F2-FB0F-4898-AE9A-15680C506563}"/>
          </ac:picMkLst>
        </pc:picChg>
        <pc:cxnChg chg="mod">
          <ac:chgData name="Jonathan Loo" userId="d2d72d48b56f45d8" providerId="LiveId" clId="{B816A1F6-97B7-4ACD-A812-B0A1120B03B6}" dt="2020-11-25T11:14:02.061" v="44903" actId="21"/>
          <ac:cxnSpMkLst>
            <pc:docMk/>
            <pc:sldMk cId="39569202" sldId="572"/>
            <ac:cxnSpMk id="26" creationId="{8D4582CA-0687-443A-83D4-15F61E2A05B1}"/>
          </ac:cxnSpMkLst>
        </pc:cxnChg>
        <pc:cxnChg chg="add mod">
          <ac:chgData name="Jonathan Loo" userId="d2d72d48b56f45d8" providerId="LiveId" clId="{B816A1F6-97B7-4ACD-A812-B0A1120B03B6}" dt="2020-11-25T11:14:02.061" v="44903" actId="21"/>
          <ac:cxnSpMkLst>
            <pc:docMk/>
            <pc:sldMk cId="39569202" sldId="572"/>
            <ac:cxnSpMk id="55" creationId="{31EFEB0A-CF39-498B-B036-45305FCE35E4}"/>
          </ac:cxnSpMkLst>
        </pc:cxnChg>
        <pc:cxnChg chg="add mod">
          <ac:chgData name="Jonathan Loo" userId="d2d72d48b56f45d8" providerId="LiveId" clId="{B816A1F6-97B7-4ACD-A812-B0A1120B03B6}" dt="2020-11-25T11:14:02.061" v="44903" actId="21"/>
          <ac:cxnSpMkLst>
            <pc:docMk/>
            <pc:sldMk cId="39569202" sldId="572"/>
            <ac:cxnSpMk id="58" creationId="{07E760B5-47CC-402D-8177-CBF8987CB24E}"/>
          </ac:cxnSpMkLst>
        </pc:cxnChg>
        <pc:cxnChg chg="add del">
          <ac:chgData name="Jonathan Loo" userId="d2d72d48b56f45d8" providerId="LiveId" clId="{B816A1F6-97B7-4ACD-A812-B0A1120B03B6}" dt="2020-11-25T11:12:50.712" v="44885" actId="478"/>
          <ac:cxnSpMkLst>
            <pc:docMk/>
            <pc:sldMk cId="39569202" sldId="572"/>
            <ac:cxnSpMk id="61" creationId="{C87C64CB-C905-49EA-8CD2-209066A279D4}"/>
          </ac:cxnSpMkLst>
        </pc:cxnChg>
        <pc:cxnChg chg="add del">
          <ac:chgData name="Jonathan Loo" userId="d2d72d48b56f45d8" providerId="LiveId" clId="{B816A1F6-97B7-4ACD-A812-B0A1120B03B6}" dt="2020-11-25T11:12:50.712" v="44885" actId="478"/>
          <ac:cxnSpMkLst>
            <pc:docMk/>
            <pc:sldMk cId="39569202" sldId="572"/>
            <ac:cxnSpMk id="62" creationId="{A6FCBDDA-DFC3-4342-A840-F72E5E8DD3DB}"/>
          </ac:cxnSpMkLst>
        </pc:cxnChg>
        <pc:cxnChg chg="add del">
          <ac:chgData name="Jonathan Loo" userId="d2d72d48b56f45d8" providerId="LiveId" clId="{B816A1F6-97B7-4ACD-A812-B0A1120B03B6}" dt="2020-11-25T11:12:50.712" v="44885" actId="478"/>
          <ac:cxnSpMkLst>
            <pc:docMk/>
            <pc:sldMk cId="39569202" sldId="572"/>
            <ac:cxnSpMk id="63" creationId="{42611CDA-9DCE-49E6-8D00-A52090835613}"/>
          </ac:cxnSpMkLst>
        </pc:cxnChg>
        <pc:cxnChg chg="del">
          <ac:chgData name="Jonathan Loo" userId="d2d72d48b56f45d8" providerId="LiveId" clId="{B816A1F6-97B7-4ACD-A812-B0A1120B03B6}" dt="2020-11-25T11:12:39.781" v="44881" actId="478"/>
          <ac:cxnSpMkLst>
            <pc:docMk/>
            <pc:sldMk cId="39569202" sldId="572"/>
            <ac:cxnSpMk id="64" creationId="{57383182-9CE1-4E88-8666-8C86C0B02B61}"/>
          </ac:cxnSpMkLst>
        </pc:cxnChg>
        <pc:cxnChg chg="add mod">
          <ac:chgData name="Jonathan Loo" userId="d2d72d48b56f45d8" providerId="LiveId" clId="{B816A1F6-97B7-4ACD-A812-B0A1120B03B6}" dt="2020-11-25T11:14:02.061" v="44903" actId="21"/>
          <ac:cxnSpMkLst>
            <pc:docMk/>
            <pc:sldMk cId="39569202" sldId="572"/>
            <ac:cxnSpMk id="65" creationId="{968AE0FB-4DE3-467E-B7FC-CB7C19123D6B}"/>
          </ac:cxnSpMkLst>
        </pc:cxnChg>
        <pc:cxnChg chg="del">
          <ac:chgData name="Jonathan Loo" userId="d2d72d48b56f45d8" providerId="LiveId" clId="{B816A1F6-97B7-4ACD-A812-B0A1120B03B6}" dt="2020-11-25T11:12:38.623" v="44880" actId="478"/>
          <ac:cxnSpMkLst>
            <pc:docMk/>
            <pc:sldMk cId="39569202" sldId="572"/>
            <ac:cxnSpMk id="69" creationId="{C5005302-9D50-47DF-9A01-84DC3D0EE82E}"/>
          </ac:cxnSpMkLst>
        </pc:cxnChg>
        <pc:cxnChg chg="del">
          <ac:chgData name="Jonathan Loo" userId="d2d72d48b56f45d8" providerId="LiveId" clId="{B816A1F6-97B7-4ACD-A812-B0A1120B03B6}" dt="2020-11-25T11:12:38.623" v="44880" actId="478"/>
          <ac:cxnSpMkLst>
            <pc:docMk/>
            <pc:sldMk cId="39569202" sldId="572"/>
            <ac:cxnSpMk id="71" creationId="{6CE69DC1-04F5-40F9-8CED-B326E47B845B}"/>
          </ac:cxnSpMkLst>
        </pc:cxnChg>
        <pc:cxnChg chg="del">
          <ac:chgData name="Jonathan Loo" userId="d2d72d48b56f45d8" providerId="LiveId" clId="{B816A1F6-97B7-4ACD-A812-B0A1120B03B6}" dt="2020-11-25T11:12:38.623" v="44880" actId="478"/>
          <ac:cxnSpMkLst>
            <pc:docMk/>
            <pc:sldMk cId="39569202" sldId="572"/>
            <ac:cxnSpMk id="73" creationId="{2C2DA7A4-9877-4010-B234-81FAFF132727}"/>
          </ac:cxnSpMkLst>
        </pc:cxnChg>
        <pc:cxnChg chg="del">
          <ac:chgData name="Jonathan Loo" userId="d2d72d48b56f45d8" providerId="LiveId" clId="{B816A1F6-97B7-4ACD-A812-B0A1120B03B6}" dt="2020-11-25T11:12:50.712" v="44885" actId="478"/>
          <ac:cxnSpMkLst>
            <pc:docMk/>
            <pc:sldMk cId="39569202" sldId="572"/>
            <ac:cxnSpMk id="107" creationId="{4CD83B76-4AE0-42B8-9ECC-3A8A6184999E}"/>
          </ac:cxnSpMkLst>
        </pc:cxnChg>
        <pc:cxnChg chg="add del mod">
          <ac:chgData name="Jonathan Loo" userId="d2d72d48b56f45d8" providerId="LiveId" clId="{B816A1F6-97B7-4ACD-A812-B0A1120B03B6}" dt="2020-11-25T11:12:48.277" v="44884" actId="478"/>
          <ac:cxnSpMkLst>
            <pc:docMk/>
            <pc:sldMk cId="39569202" sldId="572"/>
            <ac:cxnSpMk id="108" creationId="{525BAB7D-9EB9-4DE3-A104-5DA34FAF2415}"/>
          </ac:cxnSpMkLst>
        </pc:cxnChg>
        <pc:cxnChg chg="del">
          <ac:chgData name="Jonathan Loo" userId="d2d72d48b56f45d8" providerId="LiveId" clId="{B816A1F6-97B7-4ACD-A812-B0A1120B03B6}" dt="2020-11-25T11:11:32.411" v="44879" actId="478"/>
          <ac:cxnSpMkLst>
            <pc:docMk/>
            <pc:sldMk cId="39569202" sldId="572"/>
            <ac:cxnSpMk id="111" creationId="{EBE14144-3FFE-43DC-84BF-799C4B1B5E82}"/>
          </ac:cxnSpMkLst>
        </pc:cxnChg>
      </pc:sldChg>
      <pc:sldChg chg="addSp delSp modSp add del mod">
        <pc:chgData name="Jonathan Loo" userId="d2d72d48b56f45d8" providerId="LiveId" clId="{B816A1F6-97B7-4ACD-A812-B0A1120B03B6}" dt="2020-11-26T10:44:57.383" v="57095" actId="47"/>
        <pc:sldMkLst>
          <pc:docMk/>
          <pc:sldMk cId="3938035132" sldId="573"/>
        </pc:sldMkLst>
        <pc:spChg chg="mod">
          <ac:chgData name="Jonathan Loo" userId="d2d72d48b56f45d8" providerId="LiveId" clId="{B816A1F6-97B7-4ACD-A812-B0A1120B03B6}" dt="2020-11-25T11:46:04.930" v="46139" actId="1037"/>
          <ac:spMkLst>
            <pc:docMk/>
            <pc:sldMk cId="3938035132" sldId="573"/>
            <ac:spMk id="4" creationId="{0AC4F19B-EC95-460F-8786-3A601BB34241}"/>
          </ac:spMkLst>
        </pc:spChg>
        <pc:spChg chg="mod">
          <ac:chgData name="Jonathan Loo" userId="d2d72d48b56f45d8" providerId="LiveId" clId="{B816A1F6-97B7-4ACD-A812-B0A1120B03B6}" dt="2020-11-25T11:43:05.473" v="46005" actId="1037"/>
          <ac:spMkLst>
            <pc:docMk/>
            <pc:sldMk cId="3938035132" sldId="573"/>
            <ac:spMk id="5" creationId="{F80852AA-3125-47CE-9C07-2B53BD8E50DC}"/>
          </ac:spMkLst>
        </pc:spChg>
        <pc:spChg chg="mod">
          <ac:chgData name="Jonathan Loo" userId="d2d72d48b56f45d8" providerId="LiveId" clId="{B816A1F6-97B7-4ACD-A812-B0A1120B03B6}" dt="2020-11-25T11:43:05.473" v="46005" actId="1037"/>
          <ac:spMkLst>
            <pc:docMk/>
            <pc:sldMk cId="3938035132" sldId="573"/>
            <ac:spMk id="6" creationId="{C102D32F-12DD-4E96-8564-DE3A3D15CE34}"/>
          </ac:spMkLst>
        </pc:spChg>
        <pc:spChg chg="mod">
          <ac:chgData name="Jonathan Loo" userId="d2d72d48b56f45d8" providerId="LiveId" clId="{B816A1F6-97B7-4ACD-A812-B0A1120B03B6}" dt="2020-11-25T11:43:05.473" v="46005" actId="1037"/>
          <ac:spMkLst>
            <pc:docMk/>
            <pc:sldMk cId="3938035132" sldId="573"/>
            <ac:spMk id="7" creationId="{7D382978-093F-41ED-82E8-884C15AF251F}"/>
          </ac:spMkLst>
        </pc:spChg>
        <pc:spChg chg="mod">
          <ac:chgData name="Jonathan Loo" userId="d2d72d48b56f45d8" providerId="LiveId" clId="{B816A1F6-97B7-4ACD-A812-B0A1120B03B6}" dt="2020-11-25T11:43:05.473" v="46005" actId="1037"/>
          <ac:spMkLst>
            <pc:docMk/>
            <pc:sldMk cId="3938035132" sldId="573"/>
            <ac:spMk id="8" creationId="{1BCD1E8B-B246-45C4-B481-220A413FBA2B}"/>
          </ac:spMkLst>
        </pc:spChg>
        <pc:spChg chg="mod">
          <ac:chgData name="Jonathan Loo" userId="d2d72d48b56f45d8" providerId="LiveId" clId="{B816A1F6-97B7-4ACD-A812-B0A1120B03B6}" dt="2020-11-25T11:43:05.473" v="46005" actId="1037"/>
          <ac:spMkLst>
            <pc:docMk/>
            <pc:sldMk cId="3938035132" sldId="573"/>
            <ac:spMk id="9" creationId="{7487D023-0D1B-479F-9FA4-FDB8B447FEAC}"/>
          </ac:spMkLst>
        </pc:spChg>
        <pc:spChg chg="del">
          <ac:chgData name="Jonathan Loo" userId="d2d72d48b56f45d8" providerId="LiveId" clId="{B816A1F6-97B7-4ACD-A812-B0A1120B03B6}" dt="2020-11-25T11:42:41.238" v="45958" actId="478"/>
          <ac:spMkLst>
            <pc:docMk/>
            <pc:sldMk cId="3938035132" sldId="573"/>
            <ac:spMk id="12" creationId="{39D459AC-1AEF-449B-A753-F1C68E2F54D8}"/>
          </ac:spMkLst>
        </pc:spChg>
        <pc:spChg chg="mod">
          <ac:chgData name="Jonathan Loo" userId="d2d72d48b56f45d8" providerId="LiveId" clId="{B816A1F6-97B7-4ACD-A812-B0A1120B03B6}" dt="2020-11-25T11:43:05.473" v="46005" actId="1037"/>
          <ac:spMkLst>
            <pc:docMk/>
            <pc:sldMk cId="3938035132" sldId="573"/>
            <ac:spMk id="23" creationId="{63AD1003-47C6-4C81-A63A-556DE4CC4B3E}"/>
          </ac:spMkLst>
        </pc:spChg>
        <pc:spChg chg="mod">
          <ac:chgData name="Jonathan Loo" userId="d2d72d48b56f45d8" providerId="LiveId" clId="{B816A1F6-97B7-4ACD-A812-B0A1120B03B6}" dt="2020-11-25T11:46:04.930" v="46139" actId="1037"/>
          <ac:spMkLst>
            <pc:docMk/>
            <pc:sldMk cId="3938035132" sldId="573"/>
            <ac:spMk id="24" creationId="{6DFE5B92-A8C7-4E1E-AF93-65C2C63B8D25}"/>
          </ac:spMkLst>
        </pc:spChg>
        <pc:spChg chg="del">
          <ac:chgData name="Jonathan Loo" userId="d2d72d48b56f45d8" providerId="LiveId" clId="{B816A1F6-97B7-4ACD-A812-B0A1120B03B6}" dt="2020-11-25T11:42:41.238" v="45958" actId="478"/>
          <ac:spMkLst>
            <pc:docMk/>
            <pc:sldMk cId="3938035132" sldId="573"/>
            <ac:spMk id="25" creationId="{CC85E779-8E04-4A3C-A814-9AB13BB81F24}"/>
          </ac:spMkLst>
        </pc:spChg>
        <pc:picChg chg="mod">
          <ac:chgData name="Jonathan Loo" userId="d2d72d48b56f45d8" providerId="LiveId" clId="{B816A1F6-97B7-4ACD-A812-B0A1120B03B6}" dt="2020-11-25T11:46:04.930" v="46139" actId="1037"/>
          <ac:picMkLst>
            <pc:docMk/>
            <pc:sldMk cId="3938035132" sldId="573"/>
            <ac:picMk id="11" creationId="{84AEB2E8-6655-4136-BE13-C5250E248499}"/>
          </ac:picMkLst>
        </pc:picChg>
        <pc:picChg chg="del">
          <ac:chgData name="Jonathan Loo" userId="d2d72d48b56f45d8" providerId="LiveId" clId="{B816A1F6-97B7-4ACD-A812-B0A1120B03B6}" dt="2020-11-25T11:42:41.238" v="45958" actId="478"/>
          <ac:picMkLst>
            <pc:docMk/>
            <pc:sldMk cId="3938035132" sldId="573"/>
            <ac:picMk id="13" creationId="{E9257560-F352-4612-8662-1136D1A238F2}"/>
          </ac:picMkLst>
        </pc:picChg>
        <pc:picChg chg="mod">
          <ac:chgData name="Jonathan Loo" userId="d2d72d48b56f45d8" providerId="LiveId" clId="{B816A1F6-97B7-4ACD-A812-B0A1120B03B6}" dt="2020-11-25T11:46:04.930" v="46139" actId="1037"/>
          <ac:picMkLst>
            <pc:docMk/>
            <pc:sldMk cId="3938035132" sldId="573"/>
            <ac:picMk id="15" creationId="{781E9AED-14E1-4DBD-9564-387E94CBA065}"/>
          </ac:picMkLst>
        </pc:picChg>
        <pc:picChg chg="del">
          <ac:chgData name="Jonathan Loo" userId="d2d72d48b56f45d8" providerId="LiveId" clId="{B816A1F6-97B7-4ACD-A812-B0A1120B03B6}" dt="2020-11-25T11:42:41.238" v="45958" actId="478"/>
          <ac:picMkLst>
            <pc:docMk/>
            <pc:sldMk cId="3938035132" sldId="573"/>
            <ac:picMk id="16" creationId="{5EA5573B-0100-4DC8-BD4B-0D6AB36350F7}"/>
          </ac:picMkLst>
        </pc:picChg>
        <pc:picChg chg="mod">
          <ac:chgData name="Jonathan Loo" userId="d2d72d48b56f45d8" providerId="LiveId" clId="{B816A1F6-97B7-4ACD-A812-B0A1120B03B6}" dt="2020-11-25T11:46:04.930" v="46139" actId="1037"/>
          <ac:picMkLst>
            <pc:docMk/>
            <pc:sldMk cId="3938035132" sldId="573"/>
            <ac:picMk id="18" creationId="{44F404CF-D5B1-4234-B4A1-3D8EBC725E66}"/>
          </ac:picMkLst>
        </pc:picChg>
        <pc:picChg chg="del">
          <ac:chgData name="Jonathan Loo" userId="d2d72d48b56f45d8" providerId="LiveId" clId="{B816A1F6-97B7-4ACD-A812-B0A1120B03B6}" dt="2020-11-25T11:42:41.238" v="45958" actId="478"/>
          <ac:picMkLst>
            <pc:docMk/>
            <pc:sldMk cId="3938035132" sldId="573"/>
            <ac:picMk id="19" creationId="{FF0190F4-2C1D-406F-A9E6-E4D3CE3D247D}"/>
          </ac:picMkLst>
        </pc:picChg>
        <pc:picChg chg="del mod ord">
          <ac:chgData name="Jonathan Loo" userId="d2d72d48b56f45d8" providerId="LiveId" clId="{B816A1F6-97B7-4ACD-A812-B0A1120B03B6}" dt="2020-11-25T11:43:23.900" v="46036" actId="478"/>
          <ac:picMkLst>
            <pc:docMk/>
            <pc:sldMk cId="3938035132" sldId="573"/>
            <ac:picMk id="21" creationId="{71BFF680-1282-46A3-AE67-38383D411379}"/>
          </ac:picMkLst>
        </pc:picChg>
        <pc:picChg chg="del mod ord">
          <ac:chgData name="Jonathan Loo" userId="d2d72d48b56f45d8" providerId="LiveId" clId="{B816A1F6-97B7-4ACD-A812-B0A1120B03B6}" dt="2020-11-25T11:44:12.180" v="46100" actId="478"/>
          <ac:picMkLst>
            <pc:docMk/>
            <pc:sldMk cId="3938035132" sldId="573"/>
            <ac:picMk id="27" creationId="{DF06C08A-C51B-4F36-A66E-59D45F81D0B8}"/>
          </ac:picMkLst>
        </pc:picChg>
        <pc:picChg chg="del mod ord">
          <ac:chgData name="Jonathan Loo" userId="d2d72d48b56f45d8" providerId="LiveId" clId="{B816A1F6-97B7-4ACD-A812-B0A1120B03B6}" dt="2020-11-25T11:49:07.998" v="46172" actId="478"/>
          <ac:picMkLst>
            <pc:docMk/>
            <pc:sldMk cId="3938035132" sldId="573"/>
            <ac:picMk id="29" creationId="{EA3B938D-89E7-46C1-918D-8C69D3D6FE07}"/>
          </ac:picMkLst>
        </pc:picChg>
        <pc:picChg chg="del mod ord">
          <ac:chgData name="Jonathan Loo" userId="d2d72d48b56f45d8" providerId="LiveId" clId="{B816A1F6-97B7-4ACD-A812-B0A1120B03B6}" dt="2020-11-25T11:49:07.998" v="46172" actId="478"/>
          <ac:picMkLst>
            <pc:docMk/>
            <pc:sldMk cId="3938035132" sldId="573"/>
            <ac:picMk id="31" creationId="{084A7AC7-C09A-445B-9CD2-83B38E68EDC9}"/>
          </ac:picMkLst>
        </pc:picChg>
        <pc:picChg chg="del mod ord">
          <ac:chgData name="Jonathan Loo" userId="d2d72d48b56f45d8" providerId="LiveId" clId="{B816A1F6-97B7-4ACD-A812-B0A1120B03B6}" dt="2020-11-25T11:49:07.998" v="46172" actId="478"/>
          <ac:picMkLst>
            <pc:docMk/>
            <pc:sldMk cId="3938035132" sldId="573"/>
            <ac:picMk id="33" creationId="{C2F95F6F-D10F-4263-AE8E-3F5F05BABA31}"/>
          </ac:picMkLst>
        </pc:picChg>
        <pc:picChg chg="del mod">
          <ac:chgData name="Jonathan Loo" userId="d2d72d48b56f45d8" providerId="LiveId" clId="{B816A1F6-97B7-4ACD-A812-B0A1120B03B6}" dt="2020-11-25T11:43:30.855" v="46051" actId="478"/>
          <ac:picMkLst>
            <pc:docMk/>
            <pc:sldMk cId="3938035132" sldId="573"/>
            <ac:picMk id="34" creationId="{18FC2BA2-D3D5-40AE-BF28-EFDBA685924F}"/>
          </ac:picMkLst>
        </pc:picChg>
        <pc:picChg chg="del mod">
          <ac:chgData name="Jonathan Loo" userId="d2d72d48b56f45d8" providerId="LiveId" clId="{B816A1F6-97B7-4ACD-A812-B0A1120B03B6}" dt="2020-11-25T11:43:39.328" v="46066" actId="478"/>
          <ac:picMkLst>
            <pc:docMk/>
            <pc:sldMk cId="3938035132" sldId="573"/>
            <ac:picMk id="36" creationId="{9587EA22-A61A-412A-BC5B-E7C08F48FD49}"/>
          </ac:picMkLst>
        </pc:picChg>
        <pc:picChg chg="del mod ord">
          <ac:chgData name="Jonathan Loo" userId="d2d72d48b56f45d8" providerId="LiveId" clId="{B816A1F6-97B7-4ACD-A812-B0A1120B03B6}" dt="2020-11-25T11:49:07.998" v="46172" actId="478"/>
          <ac:picMkLst>
            <pc:docMk/>
            <pc:sldMk cId="3938035132" sldId="573"/>
            <ac:picMk id="37" creationId="{20C836B2-5D07-4ED2-84F9-483CCF58B676}"/>
          </ac:picMkLst>
        </pc:picChg>
        <pc:picChg chg="del mod">
          <ac:chgData name="Jonathan Loo" userId="d2d72d48b56f45d8" providerId="LiveId" clId="{B816A1F6-97B7-4ACD-A812-B0A1120B03B6}" dt="2020-11-25T11:43:46.332" v="46079" actId="478"/>
          <ac:picMkLst>
            <pc:docMk/>
            <pc:sldMk cId="3938035132" sldId="573"/>
            <ac:picMk id="40" creationId="{64DFE4B5-C42B-41D8-9F7F-0E1B15FE743D}"/>
          </ac:picMkLst>
        </pc:picChg>
        <pc:picChg chg="mod">
          <ac:chgData name="Jonathan Loo" userId="d2d72d48b56f45d8" providerId="LiveId" clId="{B816A1F6-97B7-4ACD-A812-B0A1120B03B6}" dt="2020-11-25T11:46:04.930" v="46139" actId="1037"/>
          <ac:picMkLst>
            <pc:docMk/>
            <pc:sldMk cId="3938035132" sldId="573"/>
            <ac:picMk id="41" creationId="{86F63FD8-84DC-45ED-B6D3-046E50674D6A}"/>
          </ac:picMkLst>
        </pc:picChg>
        <pc:picChg chg="del">
          <ac:chgData name="Jonathan Loo" userId="d2d72d48b56f45d8" providerId="LiveId" clId="{B816A1F6-97B7-4ACD-A812-B0A1120B03B6}" dt="2020-11-25T11:42:41.238" v="45958" actId="478"/>
          <ac:picMkLst>
            <pc:docMk/>
            <pc:sldMk cId="3938035132" sldId="573"/>
            <ac:picMk id="43" creationId="{B817F918-B84F-4179-B3C2-EE210DBB45F6}"/>
          </ac:picMkLst>
        </pc:picChg>
        <pc:picChg chg="del mod">
          <ac:chgData name="Jonathan Loo" userId="d2d72d48b56f45d8" providerId="LiveId" clId="{B816A1F6-97B7-4ACD-A812-B0A1120B03B6}" dt="2020-11-25T11:43:14.691" v="46020" actId="478"/>
          <ac:picMkLst>
            <pc:docMk/>
            <pc:sldMk cId="3938035132" sldId="573"/>
            <ac:picMk id="52" creationId="{EAAAFDF7-CBF5-44AC-80F7-D08EA9EA6FB5}"/>
          </ac:picMkLst>
        </pc:picChg>
        <pc:picChg chg="del mod">
          <ac:chgData name="Jonathan Loo" userId="d2d72d48b56f45d8" providerId="LiveId" clId="{B816A1F6-97B7-4ACD-A812-B0A1120B03B6}" dt="2020-11-25T11:48:46.906" v="46165" actId="478"/>
          <ac:picMkLst>
            <pc:docMk/>
            <pc:sldMk cId="3938035132" sldId="573"/>
            <ac:picMk id="60" creationId="{E38E28FF-1694-433C-A961-4AA612179A54}"/>
          </ac:picMkLst>
        </pc:picChg>
        <pc:picChg chg="del mod ord">
          <ac:chgData name="Jonathan Loo" userId="d2d72d48b56f45d8" providerId="LiveId" clId="{B816A1F6-97B7-4ACD-A812-B0A1120B03B6}" dt="2020-11-25T11:53:25.186" v="46335" actId="478"/>
          <ac:picMkLst>
            <pc:docMk/>
            <pc:sldMk cId="3938035132" sldId="573"/>
            <ac:picMk id="62" creationId="{9184B454-1CD2-45F3-ACDF-2EA0DF7ED985}"/>
          </ac:picMkLst>
        </pc:picChg>
        <pc:picChg chg="del mod ord">
          <ac:chgData name="Jonathan Loo" userId="d2d72d48b56f45d8" providerId="LiveId" clId="{B816A1F6-97B7-4ACD-A812-B0A1120B03B6}" dt="2020-11-25T11:50:56.477" v="46211" actId="478"/>
          <ac:picMkLst>
            <pc:docMk/>
            <pc:sldMk cId="3938035132" sldId="573"/>
            <ac:picMk id="64" creationId="{856951AF-4EA6-401C-A4CE-E6FC30C1257D}"/>
          </ac:picMkLst>
        </pc:picChg>
        <pc:picChg chg="del mod ord">
          <ac:chgData name="Jonathan Loo" userId="d2d72d48b56f45d8" providerId="LiveId" clId="{B816A1F6-97B7-4ACD-A812-B0A1120B03B6}" dt="2020-11-25T11:54:08.691" v="46385" actId="478"/>
          <ac:picMkLst>
            <pc:docMk/>
            <pc:sldMk cId="3938035132" sldId="573"/>
            <ac:picMk id="68" creationId="{DBA3B5E8-B372-4574-A85C-5D1547A838FE}"/>
          </ac:picMkLst>
        </pc:picChg>
        <pc:picChg chg="del mod ord">
          <ac:chgData name="Jonathan Loo" userId="d2d72d48b56f45d8" providerId="LiveId" clId="{B816A1F6-97B7-4ACD-A812-B0A1120B03B6}" dt="2020-11-25T11:54:15.267" v="46400" actId="478"/>
          <ac:picMkLst>
            <pc:docMk/>
            <pc:sldMk cId="3938035132" sldId="573"/>
            <ac:picMk id="70" creationId="{BD85E19C-A62C-4597-9147-F4E6C44DDDF8}"/>
          </ac:picMkLst>
        </pc:picChg>
        <pc:picChg chg="del mod ord">
          <ac:chgData name="Jonathan Loo" userId="d2d72d48b56f45d8" providerId="LiveId" clId="{B816A1F6-97B7-4ACD-A812-B0A1120B03B6}" dt="2020-11-25T11:52:02.857" v="46268" actId="478"/>
          <ac:picMkLst>
            <pc:docMk/>
            <pc:sldMk cId="3938035132" sldId="573"/>
            <ac:picMk id="72" creationId="{9142B61F-22E5-4EB2-8319-400F00D5F544}"/>
          </ac:picMkLst>
        </pc:picChg>
        <pc:picChg chg="add del mod">
          <ac:chgData name="Jonathan Loo" userId="d2d72d48b56f45d8" providerId="LiveId" clId="{B816A1F6-97B7-4ACD-A812-B0A1120B03B6}" dt="2020-11-25T11:49:31.985" v="46189" actId="478"/>
          <ac:picMkLst>
            <pc:docMk/>
            <pc:sldMk cId="3938035132" sldId="573"/>
            <ac:picMk id="73" creationId="{19E9BA1B-EA4B-43CE-ABB4-C388AFE314A9}"/>
          </ac:picMkLst>
        </pc:picChg>
        <pc:picChg chg="add del mod">
          <ac:chgData name="Jonathan Loo" userId="d2d72d48b56f45d8" providerId="LiveId" clId="{B816A1F6-97B7-4ACD-A812-B0A1120B03B6}" dt="2020-11-25T11:51:13.317" v="46225" actId="478"/>
          <ac:picMkLst>
            <pc:docMk/>
            <pc:sldMk cId="3938035132" sldId="573"/>
            <ac:picMk id="74" creationId="{23A0CA80-D96C-42A5-8345-CA77C17E117D}"/>
          </ac:picMkLst>
        </pc:picChg>
        <pc:picChg chg="add del mod">
          <ac:chgData name="Jonathan Loo" userId="d2d72d48b56f45d8" providerId="LiveId" clId="{B816A1F6-97B7-4ACD-A812-B0A1120B03B6}" dt="2020-11-25T11:51:36.735" v="46240" actId="478"/>
          <ac:picMkLst>
            <pc:docMk/>
            <pc:sldMk cId="3938035132" sldId="573"/>
            <ac:picMk id="75" creationId="{60BC4D7B-2FBF-413D-AE82-8CC12F6F13C2}"/>
          </ac:picMkLst>
        </pc:picChg>
        <pc:picChg chg="add del mod">
          <ac:chgData name="Jonathan Loo" userId="d2d72d48b56f45d8" providerId="LiveId" clId="{B816A1F6-97B7-4ACD-A812-B0A1120B03B6}" dt="2020-11-25T11:51:52.454" v="46254" actId="478"/>
          <ac:picMkLst>
            <pc:docMk/>
            <pc:sldMk cId="3938035132" sldId="573"/>
            <ac:picMk id="76" creationId="{7B957795-191C-4085-9053-D5C1F4FFC1F0}"/>
          </ac:picMkLst>
        </pc:picChg>
        <pc:picChg chg="del mod ord">
          <ac:chgData name="Jonathan Loo" userId="d2d72d48b56f45d8" providerId="LiveId" clId="{B816A1F6-97B7-4ACD-A812-B0A1120B03B6}" dt="2020-11-25T11:54:23.664" v="46414" actId="478"/>
          <ac:picMkLst>
            <pc:docMk/>
            <pc:sldMk cId="3938035132" sldId="573"/>
            <ac:picMk id="78" creationId="{E4799A04-1452-4532-BBAA-336F10BE6544}"/>
          </ac:picMkLst>
        </pc:picChg>
        <pc:picChg chg="add del mod">
          <ac:chgData name="Jonathan Loo" userId="d2d72d48b56f45d8" providerId="LiveId" clId="{B816A1F6-97B7-4ACD-A812-B0A1120B03B6}" dt="2020-11-25T11:49:51.090" v="46205" actId="478"/>
          <ac:picMkLst>
            <pc:docMk/>
            <pc:sldMk cId="3938035132" sldId="573"/>
            <ac:picMk id="79" creationId="{F38D2F40-6FD4-4D71-9275-9598FF246B12}"/>
          </ac:picMkLst>
        </pc:picChg>
        <pc:picChg chg="mod">
          <ac:chgData name="Jonathan Loo" userId="d2d72d48b56f45d8" providerId="LiveId" clId="{B816A1F6-97B7-4ACD-A812-B0A1120B03B6}" dt="2020-11-25T11:43:05.473" v="46005" actId="1037"/>
          <ac:picMkLst>
            <pc:docMk/>
            <pc:sldMk cId="3938035132" sldId="573"/>
            <ac:picMk id="80" creationId="{008CE23A-9642-45E6-8713-C23D0E1C6AC0}"/>
          </ac:picMkLst>
        </pc:picChg>
        <pc:picChg chg="mod">
          <ac:chgData name="Jonathan Loo" userId="d2d72d48b56f45d8" providerId="LiveId" clId="{B816A1F6-97B7-4ACD-A812-B0A1120B03B6}" dt="2020-11-25T11:43:05.473" v="46005" actId="1037"/>
          <ac:picMkLst>
            <pc:docMk/>
            <pc:sldMk cId="3938035132" sldId="573"/>
            <ac:picMk id="81" creationId="{10FCC36F-ADB5-4469-893E-25427C233B6C}"/>
          </ac:picMkLst>
        </pc:picChg>
        <pc:picChg chg="mod">
          <ac:chgData name="Jonathan Loo" userId="d2d72d48b56f45d8" providerId="LiveId" clId="{B816A1F6-97B7-4ACD-A812-B0A1120B03B6}" dt="2020-11-25T11:43:05.473" v="46005" actId="1037"/>
          <ac:picMkLst>
            <pc:docMk/>
            <pc:sldMk cId="3938035132" sldId="573"/>
            <ac:picMk id="82" creationId="{D39A44BD-BC1C-49DD-BB27-FF8F775C5D96}"/>
          </ac:picMkLst>
        </pc:picChg>
        <pc:picChg chg="mod">
          <ac:chgData name="Jonathan Loo" userId="d2d72d48b56f45d8" providerId="LiveId" clId="{B816A1F6-97B7-4ACD-A812-B0A1120B03B6}" dt="2020-11-25T11:43:05.473" v="46005" actId="1037"/>
          <ac:picMkLst>
            <pc:docMk/>
            <pc:sldMk cId="3938035132" sldId="573"/>
            <ac:picMk id="83" creationId="{E051CD1C-2F10-4200-B7EF-BAA48F348FFB}"/>
          </ac:picMkLst>
        </pc:picChg>
        <pc:picChg chg="del mod ord">
          <ac:chgData name="Jonathan Loo" userId="d2d72d48b56f45d8" providerId="LiveId" clId="{B816A1F6-97B7-4ACD-A812-B0A1120B03B6}" dt="2020-11-25T11:53:33.550" v="46352" actId="478"/>
          <ac:picMkLst>
            <pc:docMk/>
            <pc:sldMk cId="3938035132" sldId="573"/>
            <ac:picMk id="85" creationId="{5A117EFC-DF0E-44A1-B7A8-6DDE9C529B50}"/>
          </ac:picMkLst>
        </pc:picChg>
        <pc:picChg chg="del mod ord">
          <ac:chgData name="Jonathan Loo" userId="d2d72d48b56f45d8" providerId="LiveId" clId="{B816A1F6-97B7-4ACD-A812-B0A1120B03B6}" dt="2020-11-25T11:53:54.299" v="46369" actId="478"/>
          <ac:picMkLst>
            <pc:docMk/>
            <pc:sldMk cId="3938035132" sldId="573"/>
            <ac:picMk id="88" creationId="{231DCF86-542B-48D5-89C5-CB465347E284}"/>
          </ac:picMkLst>
        </pc:picChg>
        <pc:picChg chg="mod ord">
          <ac:chgData name="Jonathan Loo" userId="d2d72d48b56f45d8" providerId="LiveId" clId="{B816A1F6-97B7-4ACD-A812-B0A1120B03B6}" dt="2020-11-25T11:53:54.300" v="46371" actId="962"/>
          <ac:picMkLst>
            <pc:docMk/>
            <pc:sldMk cId="3938035132" sldId="573"/>
            <ac:picMk id="90" creationId="{A68E3C73-FF3E-4E36-94FF-A4D92CF21975}"/>
          </ac:picMkLst>
        </pc:picChg>
        <pc:picChg chg="mod ord">
          <ac:chgData name="Jonathan Loo" userId="d2d72d48b56f45d8" providerId="LiveId" clId="{B816A1F6-97B7-4ACD-A812-B0A1120B03B6}" dt="2020-11-25T11:54:08.692" v="46387" actId="962"/>
          <ac:picMkLst>
            <pc:docMk/>
            <pc:sldMk cId="3938035132" sldId="573"/>
            <ac:picMk id="92" creationId="{99CCC46B-DF38-4099-B3FD-64115D72CCF5}"/>
          </ac:picMkLst>
        </pc:picChg>
        <pc:picChg chg="mod ord">
          <ac:chgData name="Jonathan Loo" userId="d2d72d48b56f45d8" providerId="LiveId" clId="{B816A1F6-97B7-4ACD-A812-B0A1120B03B6}" dt="2020-11-25T11:54:15.269" v="46402" actId="962"/>
          <ac:picMkLst>
            <pc:docMk/>
            <pc:sldMk cId="3938035132" sldId="573"/>
            <ac:picMk id="94" creationId="{D94D7F20-5A46-40A6-B108-F06028EE8B4F}"/>
          </ac:picMkLst>
        </pc:picChg>
        <pc:picChg chg="mod ord">
          <ac:chgData name="Jonathan Loo" userId="d2d72d48b56f45d8" providerId="LiveId" clId="{B816A1F6-97B7-4ACD-A812-B0A1120B03B6}" dt="2020-11-25T11:54:23.665" v="46416" actId="962"/>
          <ac:picMkLst>
            <pc:docMk/>
            <pc:sldMk cId="3938035132" sldId="573"/>
            <ac:picMk id="96" creationId="{81976568-4FAD-4713-8E00-580C5D8AC517}"/>
          </ac:picMkLst>
        </pc:picChg>
        <pc:picChg chg="del">
          <ac:chgData name="Jonathan Loo" userId="d2d72d48b56f45d8" providerId="LiveId" clId="{B816A1F6-97B7-4ACD-A812-B0A1120B03B6}" dt="2020-11-25T11:42:41.238" v="45958" actId="478"/>
          <ac:picMkLst>
            <pc:docMk/>
            <pc:sldMk cId="3938035132" sldId="573"/>
            <ac:picMk id="117" creationId="{69A44865-9016-4AA1-8908-BFE81EA712D2}"/>
          </ac:picMkLst>
        </pc:picChg>
        <pc:picChg chg="del">
          <ac:chgData name="Jonathan Loo" userId="d2d72d48b56f45d8" providerId="LiveId" clId="{B816A1F6-97B7-4ACD-A812-B0A1120B03B6}" dt="2020-11-25T11:42:41.238" v="45958" actId="478"/>
          <ac:picMkLst>
            <pc:docMk/>
            <pc:sldMk cId="3938035132" sldId="573"/>
            <ac:picMk id="121" creationId="{323ABB44-FFA0-4ABB-9842-50FEF88247E6}"/>
          </ac:picMkLst>
        </pc:picChg>
        <pc:picChg chg="del">
          <ac:chgData name="Jonathan Loo" userId="d2d72d48b56f45d8" providerId="LiveId" clId="{B816A1F6-97B7-4ACD-A812-B0A1120B03B6}" dt="2020-11-25T11:42:41.238" v="45958" actId="478"/>
          <ac:picMkLst>
            <pc:docMk/>
            <pc:sldMk cId="3938035132" sldId="573"/>
            <ac:picMk id="123" creationId="{77808ABF-C8DE-4A6C-A17C-F69DBC3155F1}"/>
          </ac:picMkLst>
        </pc:picChg>
        <pc:picChg chg="del">
          <ac:chgData name="Jonathan Loo" userId="d2d72d48b56f45d8" providerId="LiveId" clId="{B816A1F6-97B7-4ACD-A812-B0A1120B03B6}" dt="2020-11-25T11:42:41.238" v="45958" actId="478"/>
          <ac:picMkLst>
            <pc:docMk/>
            <pc:sldMk cId="3938035132" sldId="573"/>
            <ac:picMk id="125" creationId="{AE136493-7F83-4A32-B2B1-C12DA390C1B3}"/>
          </ac:picMkLst>
        </pc:picChg>
        <pc:cxnChg chg="mod">
          <ac:chgData name="Jonathan Loo" userId="d2d72d48b56f45d8" providerId="LiveId" clId="{B816A1F6-97B7-4ACD-A812-B0A1120B03B6}" dt="2020-11-25T11:46:11.348" v="46140" actId="14100"/>
          <ac:cxnSpMkLst>
            <pc:docMk/>
            <pc:sldMk cId="3938035132" sldId="573"/>
            <ac:cxnSpMk id="26" creationId="{8D4582CA-0687-443A-83D4-15F61E2A05B1}"/>
          </ac:cxnSpMkLst>
        </pc:cxnChg>
        <pc:cxnChg chg="mod">
          <ac:chgData name="Jonathan Loo" userId="d2d72d48b56f45d8" providerId="LiveId" clId="{B816A1F6-97B7-4ACD-A812-B0A1120B03B6}" dt="2020-11-25T11:46:14.554" v="46141" actId="14100"/>
          <ac:cxnSpMkLst>
            <pc:docMk/>
            <pc:sldMk cId="3938035132" sldId="573"/>
            <ac:cxnSpMk id="55" creationId="{31EFEB0A-CF39-498B-B036-45305FCE35E4}"/>
          </ac:cxnSpMkLst>
        </pc:cxnChg>
        <pc:cxnChg chg="mod">
          <ac:chgData name="Jonathan Loo" userId="d2d72d48b56f45d8" providerId="LiveId" clId="{B816A1F6-97B7-4ACD-A812-B0A1120B03B6}" dt="2020-11-25T11:46:17.346" v="46142" actId="14100"/>
          <ac:cxnSpMkLst>
            <pc:docMk/>
            <pc:sldMk cId="3938035132" sldId="573"/>
            <ac:cxnSpMk id="58" creationId="{07E760B5-47CC-402D-8177-CBF8987CB24E}"/>
          </ac:cxnSpMkLst>
        </pc:cxnChg>
        <pc:cxnChg chg="mod">
          <ac:chgData name="Jonathan Loo" userId="d2d72d48b56f45d8" providerId="LiveId" clId="{B816A1F6-97B7-4ACD-A812-B0A1120B03B6}" dt="2020-11-25T11:46:20.443" v="46143" actId="14100"/>
          <ac:cxnSpMkLst>
            <pc:docMk/>
            <pc:sldMk cId="3938035132" sldId="573"/>
            <ac:cxnSpMk id="65" creationId="{968AE0FB-4DE3-467E-B7FC-CB7C19123D6B}"/>
          </ac:cxnSpMkLst>
        </pc:cxnChg>
        <pc:cxnChg chg="del">
          <ac:chgData name="Jonathan Loo" userId="d2d72d48b56f45d8" providerId="LiveId" clId="{B816A1F6-97B7-4ACD-A812-B0A1120B03B6}" dt="2020-11-25T11:42:41.238" v="45958" actId="478"/>
          <ac:cxnSpMkLst>
            <pc:docMk/>
            <pc:sldMk cId="3938035132" sldId="573"/>
            <ac:cxnSpMk id="86" creationId="{D510B436-A016-4104-8B0D-841D36082D8B}"/>
          </ac:cxnSpMkLst>
        </pc:cxnChg>
        <pc:cxnChg chg="mod">
          <ac:chgData name="Jonathan Loo" userId="d2d72d48b56f45d8" providerId="LiveId" clId="{B816A1F6-97B7-4ACD-A812-B0A1120B03B6}" dt="2020-11-25T11:43:05.473" v="46005" actId="1037"/>
          <ac:cxnSpMkLst>
            <pc:docMk/>
            <pc:sldMk cId="3938035132" sldId="573"/>
            <ac:cxnSpMk id="108" creationId="{525BAB7D-9EB9-4DE3-A104-5DA34FAF2415}"/>
          </ac:cxnSpMkLst>
        </pc:cxnChg>
      </pc:sldChg>
      <pc:sldChg chg="addSp delSp modSp add mod ord modClrScheme chgLayout">
        <pc:chgData name="Jonathan Loo" userId="d2d72d48b56f45d8" providerId="LiveId" clId="{B816A1F6-97B7-4ACD-A812-B0A1120B03B6}" dt="2020-11-26T10:44:39.224" v="57094" actId="1076"/>
        <pc:sldMkLst>
          <pc:docMk/>
          <pc:sldMk cId="2996189644" sldId="574"/>
        </pc:sldMkLst>
        <pc:spChg chg="mod ord">
          <ac:chgData name="Jonathan Loo" userId="d2d72d48b56f45d8" providerId="LiveId" clId="{B816A1F6-97B7-4ACD-A812-B0A1120B03B6}" dt="2020-11-25T12:29:31.245" v="47683"/>
          <ac:spMkLst>
            <pc:docMk/>
            <pc:sldMk cId="2996189644" sldId="574"/>
            <ac:spMk id="2" creationId="{14AECF84-6A0D-47A5-BB22-03C29D1EADE0}"/>
          </ac:spMkLst>
        </pc:spChg>
        <pc:spChg chg="del mod ord">
          <ac:chgData name="Jonathan Loo" userId="d2d72d48b56f45d8" providerId="LiveId" clId="{B816A1F6-97B7-4ACD-A812-B0A1120B03B6}" dt="2020-11-25T12:27:53.612" v="47617" actId="700"/>
          <ac:spMkLst>
            <pc:docMk/>
            <pc:sldMk cId="2996189644" sldId="574"/>
            <ac:spMk id="3" creationId="{0606E88D-58F3-4DFD-96D6-BD79B003A22B}"/>
          </ac:spMkLst>
        </pc:spChg>
        <pc:spChg chg="add del mod ord">
          <ac:chgData name="Jonathan Loo" userId="d2d72d48b56f45d8" providerId="LiveId" clId="{B816A1F6-97B7-4ACD-A812-B0A1120B03B6}" dt="2020-11-25T12:27:17.758" v="47614" actId="478"/>
          <ac:spMkLst>
            <pc:docMk/>
            <pc:sldMk cId="2996189644" sldId="574"/>
            <ac:spMk id="4" creationId="{308334E9-F4CA-4243-B9FB-F82544B3AF9D}"/>
          </ac:spMkLst>
        </pc:spChg>
        <pc:spChg chg="add del mod">
          <ac:chgData name="Jonathan Loo" userId="d2d72d48b56f45d8" providerId="LiveId" clId="{B816A1F6-97B7-4ACD-A812-B0A1120B03B6}" dt="2020-11-25T12:21:09.301" v="47147" actId="478"/>
          <ac:spMkLst>
            <pc:docMk/>
            <pc:sldMk cId="2996189644" sldId="574"/>
            <ac:spMk id="16" creationId="{44B363FB-64D2-46F2-A9E2-FB51C8894B5A}"/>
          </ac:spMkLst>
        </pc:spChg>
        <pc:spChg chg="mod">
          <ac:chgData name="Jonathan Loo" userId="d2d72d48b56f45d8" providerId="LiveId" clId="{B816A1F6-97B7-4ACD-A812-B0A1120B03B6}" dt="2020-11-25T12:21:05.506" v="47146"/>
          <ac:spMkLst>
            <pc:docMk/>
            <pc:sldMk cId="2996189644" sldId="574"/>
            <ac:spMk id="18" creationId="{5BB0EB2D-4A3C-40EE-8656-13804744BCBD}"/>
          </ac:spMkLst>
        </pc:spChg>
        <pc:spChg chg="add mod">
          <ac:chgData name="Jonathan Loo" userId="d2d72d48b56f45d8" providerId="LiveId" clId="{B816A1F6-97B7-4ACD-A812-B0A1120B03B6}" dt="2020-11-26T10:44:39.224" v="57094" actId="1076"/>
          <ac:spMkLst>
            <pc:docMk/>
            <pc:sldMk cId="2996189644" sldId="574"/>
            <ac:spMk id="19" creationId="{571C3B26-0907-4313-894E-71515DFF9DC3}"/>
          </ac:spMkLst>
        </pc:spChg>
        <pc:spChg chg="mod">
          <ac:chgData name="Jonathan Loo" userId="d2d72d48b56f45d8" providerId="LiveId" clId="{B816A1F6-97B7-4ACD-A812-B0A1120B03B6}" dt="2020-11-25T12:21:05.506" v="47146"/>
          <ac:spMkLst>
            <pc:docMk/>
            <pc:sldMk cId="2996189644" sldId="574"/>
            <ac:spMk id="19" creationId="{D2427709-BDCB-44A8-BF8E-9534442C5333}"/>
          </ac:spMkLst>
        </pc:spChg>
        <pc:spChg chg="add mod">
          <ac:chgData name="Jonathan Loo" userId="d2d72d48b56f45d8" providerId="LiveId" clId="{B816A1F6-97B7-4ACD-A812-B0A1120B03B6}" dt="2020-11-26T10:44:39.224" v="57094" actId="1076"/>
          <ac:spMkLst>
            <pc:docMk/>
            <pc:sldMk cId="2996189644" sldId="574"/>
            <ac:spMk id="20" creationId="{2EB46C4E-BAD6-4781-9F86-CA3701E08012}"/>
          </ac:spMkLst>
        </pc:spChg>
        <pc:spChg chg="mod">
          <ac:chgData name="Jonathan Loo" userId="d2d72d48b56f45d8" providerId="LiveId" clId="{B816A1F6-97B7-4ACD-A812-B0A1120B03B6}" dt="2020-11-25T12:21:05.506" v="47146"/>
          <ac:spMkLst>
            <pc:docMk/>
            <pc:sldMk cId="2996189644" sldId="574"/>
            <ac:spMk id="20" creationId="{7B0886A6-01BD-4DA2-86C5-718B4B81ECE8}"/>
          </ac:spMkLst>
        </pc:spChg>
        <pc:spChg chg="add mod">
          <ac:chgData name="Jonathan Loo" userId="d2d72d48b56f45d8" providerId="LiveId" clId="{B816A1F6-97B7-4ACD-A812-B0A1120B03B6}" dt="2020-11-26T10:44:39.224" v="57094" actId="1076"/>
          <ac:spMkLst>
            <pc:docMk/>
            <pc:sldMk cId="2996189644" sldId="574"/>
            <ac:spMk id="21" creationId="{3CE60EC7-74E5-4623-AFE3-2B5BE220760C}"/>
          </ac:spMkLst>
        </pc:spChg>
        <pc:spChg chg="add mod">
          <ac:chgData name="Jonathan Loo" userId="d2d72d48b56f45d8" providerId="LiveId" clId="{B816A1F6-97B7-4ACD-A812-B0A1120B03B6}" dt="2020-11-26T10:44:39.224" v="57094" actId="1076"/>
          <ac:spMkLst>
            <pc:docMk/>
            <pc:sldMk cId="2996189644" sldId="574"/>
            <ac:spMk id="22" creationId="{88A94A08-CCCC-4BCE-84DA-4FF842C055C4}"/>
          </ac:spMkLst>
        </pc:spChg>
        <pc:spChg chg="add del mod">
          <ac:chgData name="Jonathan Loo" userId="d2d72d48b56f45d8" providerId="LiveId" clId="{B816A1F6-97B7-4ACD-A812-B0A1120B03B6}" dt="2020-11-25T12:28:03.899" v="47620" actId="478"/>
          <ac:spMkLst>
            <pc:docMk/>
            <pc:sldMk cId="2996189644" sldId="574"/>
            <ac:spMk id="22" creationId="{90E4E1F0-7E71-4EF1-8124-6387A423F416}"/>
          </ac:spMkLst>
        </pc:spChg>
        <pc:spChg chg="add mod">
          <ac:chgData name="Jonathan Loo" userId="d2d72d48b56f45d8" providerId="LiveId" clId="{B816A1F6-97B7-4ACD-A812-B0A1120B03B6}" dt="2020-11-26T10:44:39.224" v="57094" actId="1076"/>
          <ac:spMkLst>
            <pc:docMk/>
            <pc:sldMk cId="2996189644" sldId="574"/>
            <ac:spMk id="25" creationId="{E6B94CAE-BE80-4689-965E-7BBD3046CE77}"/>
          </ac:spMkLst>
        </pc:spChg>
        <pc:spChg chg="add mod">
          <ac:chgData name="Jonathan Loo" userId="d2d72d48b56f45d8" providerId="LiveId" clId="{B816A1F6-97B7-4ACD-A812-B0A1120B03B6}" dt="2020-11-26T10:44:39.224" v="57094" actId="1076"/>
          <ac:spMkLst>
            <pc:docMk/>
            <pc:sldMk cId="2996189644" sldId="574"/>
            <ac:spMk id="28" creationId="{4A17D869-DF82-4D6F-B2A5-80F15FA5B573}"/>
          </ac:spMkLst>
        </pc:spChg>
        <pc:spChg chg="add del mod ord">
          <ac:chgData name="Jonathan Loo" userId="d2d72d48b56f45d8" providerId="LiveId" clId="{B816A1F6-97B7-4ACD-A812-B0A1120B03B6}" dt="2020-11-25T19:47:37.490" v="51334" actId="478"/>
          <ac:spMkLst>
            <pc:docMk/>
            <pc:sldMk cId="2996189644" sldId="574"/>
            <ac:spMk id="31" creationId="{5AAED7C2-6A31-415B-990E-7F4E1B9DC6CF}"/>
          </ac:spMkLst>
        </pc:spChg>
        <pc:spChg chg="add mod ord">
          <ac:chgData name="Jonathan Loo" userId="d2d72d48b56f45d8" providerId="LiveId" clId="{B816A1F6-97B7-4ACD-A812-B0A1120B03B6}" dt="2020-11-25T12:28:27.415" v="47643" actId="404"/>
          <ac:spMkLst>
            <pc:docMk/>
            <pc:sldMk cId="2996189644" sldId="574"/>
            <ac:spMk id="32" creationId="{E35D2D84-19BB-49E1-B389-92C5A5C5C588}"/>
          </ac:spMkLst>
        </pc:spChg>
        <pc:spChg chg="mod">
          <ac:chgData name="Jonathan Loo" userId="d2d72d48b56f45d8" providerId="LiveId" clId="{B816A1F6-97B7-4ACD-A812-B0A1120B03B6}" dt="2020-11-25T12:28:04.892" v="47621"/>
          <ac:spMkLst>
            <pc:docMk/>
            <pc:sldMk cId="2996189644" sldId="574"/>
            <ac:spMk id="44" creationId="{1CF2E85E-2756-4585-ADCC-19A54891E731}"/>
          </ac:spMkLst>
        </pc:spChg>
        <pc:spChg chg="mod">
          <ac:chgData name="Jonathan Loo" userId="d2d72d48b56f45d8" providerId="LiveId" clId="{B816A1F6-97B7-4ACD-A812-B0A1120B03B6}" dt="2020-11-25T12:28:04.892" v="47621"/>
          <ac:spMkLst>
            <pc:docMk/>
            <pc:sldMk cId="2996189644" sldId="574"/>
            <ac:spMk id="45" creationId="{056C3B10-1F99-450B-A1FB-BED0CDCC1977}"/>
          </ac:spMkLst>
        </pc:spChg>
        <pc:spChg chg="mod">
          <ac:chgData name="Jonathan Loo" userId="d2d72d48b56f45d8" providerId="LiveId" clId="{B816A1F6-97B7-4ACD-A812-B0A1120B03B6}" dt="2020-11-25T12:28:04.892" v="47621"/>
          <ac:spMkLst>
            <pc:docMk/>
            <pc:sldMk cId="2996189644" sldId="574"/>
            <ac:spMk id="46" creationId="{9A2C8E8B-4D32-41AD-B5DC-0F537A139874}"/>
          </ac:spMkLst>
        </pc:spChg>
        <pc:spChg chg="add del mod">
          <ac:chgData name="Jonathan Loo" userId="d2d72d48b56f45d8" providerId="LiveId" clId="{B816A1F6-97B7-4ACD-A812-B0A1120B03B6}" dt="2020-11-25T19:47:19.537" v="51331" actId="478"/>
          <ac:spMkLst>
            <pc:docMk/>
            <pc:sldMk cId="2996189644" sldId="574"/>
            <ac:spMk id="49" creationId="{D71482AD-C61A-41B4-9964-8C6BF89D427B}"/>
          </ac:spMkLst>
        </pc:spChg>
        <pc:spChg chg="mod">
          <ac:chgData name="Jonathan Loo" userId="d2d72d48b56f45d8" providerId="LiveId" clId="{B816A1F6-97B7-4ACD-A812-B0A1120B03B6}" dt="2020-11-25T19:47:20.523" v="51332"/>
          <ac:spMkLst>
            <pc:docMk/>
            <pc:sldMk cId="2996189644" sldId="574"/>
            <ac:spMk id="57" creationId="{30AB5985-F17F-4090-95B0-8D33F7D8A7E0}"/>
          </ac:spMkLst>
        </pc:spChg>
        <pc:spChg chg="mod">
          <ac:chgData name="Jonathan Loo" userId="d2d72d48b56f45d8" providerId="LiveId" clId="{B816A1F6-97B7-4ACD-A812-B0A1120B03B6}" dt="2020-11-25T19:47:20.523" v="51332"/>
          <ac:spMkLst>
            <pc:docMk/>
            <pc:sldMk cId="2996189644" sldId="574"/>
            <ac:spMk id="58" creationId="{C6F72837-CA8A-41CB-973D-D42A73E5696F}"/>
          </ac:spMkLst>
        </pc:spChg>
        <pc:spChg chg="mod">
          <ac:chgData name="Jonathan Loo" userId="d2d72d48b56f45d8" providerId="LiveId" clId="{B816A1F6-97B7-4ACD-A812-B0A1120B03B6}" dt="2020-11-25T19:47:20.523" v="51332"/>
          <ac:spMkLst>
            <pc:docMk/>
            <pc:sldMk cId="2996189644" sldId="574"/>
            <ac:spMk id="60" creationId="{0B6AE68B-ED7C-43D5-A71D-A087764B69EF}"/>
          </ac:spMkLst>
        </pc:spChg>
        <pc:spChg chg="add del mod">
          <ac:chgData name="Jonathan Loo" userId="d2d72d48b56f45d8" providerId="LiveId" clId="{B816A1F6-97B7-4ACD-A812-B0A1120B03B6}" dt="2020-11-26T10:44:29.777" v="57092" actId="478"/>
          <ac:spMkLst>
            <pc:docMk/>
            <pc:sldMk cId="2996189644" sldId="574"/>
            <ac:spMk id="62" creationId="{4934DE66-573D-4043-B76D-23917EC1E676}"/>
          </ac:spMkLst>
        </pc:spChg>
        <pc:spChg chg="add del mod">
          <ac:chgData name="Jonathan Loo" userId="d2d72d48b56f45d8" providerId="LiveId" clId="{B816A1F6-97B7-4ACD-A812-B0A1120B03B6}" dt="2020-11-26T10:44:29.777" v="57092" actId="478"/>
          <ac:spMkLst>
            <pc:docMk/>
            <pc:sldMk cId="2996189644" sldId="574"/>
            <ac:spMk id="65" creationId="{F16829D6-B97E-4FB4-8E43-08DB96C8FA7D}"/>
          </ac:spMkLst>
        </pc:spChg>
        <pc:spChg chg="add del mod">
          <ac:chgData name="Jonathan Loo" userId="d2d72d48b56f45d8" providerId="LiveId" clId="{B816A1F6-97B7-4ACD-A812-B0A1120B03B6}" dt="2020-11-26T10:44:29.777" v="57092" actId="478"/>
          <ac:spMkLst>
            <pc:docMk/>
            <pc:sldMk cId="2996189644" sldId="574"/>
            <ac:spMk id="68" creationId="{FD61DC11-1C36-4968-95AE-CB00EBDE556A}"/>
          </ac:spMkLst>
        </pc:spChg>
        <pc:grpChg chg="add del mod">
          <ac:chgData name="Jonathan Loo" userId="d2d72d48b56f45d8" providerId="LiveId" clId="{B816A1F6-97B7-4ACD-A812-B0A1120B03B6}" dt="2020-11-25T12:28:03.899" v="47620" actId="478"/>
          <ac:grpSpMkLst>
            <pc:docMk/>
            <pc:sldMk cId="2996189644" sldId="574"/>
            <ac:grpSpMk id="17" creationId="{8D053E87-7BF4-426F-A236-9098EE3702BF}"/>
          </ac:grpSpMkLst>
        </pc:grpChg>
        <pc:grpChg chg="add del mod">
          <ac:chgData name="Jonathan Loo" userId="d2d72d48b56f45d8" providerId="LiveId" clId="{B816A1F6-97B7-4ACD-A812-B0A1120B03B6}" dt="2020-11-25T19:47:19.537" v="51331" actId="478"/>
          <ac:grpSpMkLst>
            <pc:docMk/>
            <pc:sldMk cId="2996189644" sldId="574"/>
            <ac:grpSpMk id="43" creationId="{64DC96BB-8F8E-4690-8979-DDD23FB6D27C}"/>
          </ac:grpSpMkLst>
        </pc:grpChg>
        <pc:grpChg chg="add del mod">
          <ac:chgData name="Jonathan Loo" userId="d2d72d48b56f45d8" providerId="LiveId" clId="{B816A1F6-97B7-4ACD-A812-B0A1120B03B6}" dt="2020-11-26T10:44:29.777" v="57092" actId="478"/>
          <ac:grpSpMkLst>
            <pc:docMk/>
            <pc:sldMk cId="2996189644" sldId="574"/>
            <ac:grpSpMk id="56" creationId="{8D44E196-895F-45C7-8BDA-E405C3089A00}"/>
          </ac:grpSpMkLst>
        </pc:grpChg>
        <pc:grpChg chg="del">
          <ac:chgData name="Jonathan Loo" userId="d2d72d48b56f45d8" providerId="LiveId" clId="{B816A1F6-97B7-4ACD-A812-B0A1120B03B6}" dt="2020-11-25T12:20:10.254" v="47141" actId="478"/>
          <ac:grpSpMkLst>
            <pc:docMk/>
            <pc:sldMk cId="2996189644" sldId="574"/>
            <ac:grpSpMk id="77" creationId="{926CAFC1-83BE-452A-B32E-92A8EB1ED0A5}"/>
          </ac:grpSpMkLst>
        </pc:grpChg>
        <pc:grpChg chg="del">
          <ac:chgData name="Jonathan Loo" userId="d2d72d48b56f45d8" providerId="LiveId" clId="{B816A1F6-97B7-4ACD-A812-B0A1120B03B6}" dt="2020-11-25T12:20:10.254" v="47141" actId="478"/>
          <ac:grpSpMkLst>
            <pc:docMk/>
            <pc:sldMk cId="2996189644" sldId="574"/>
            <ac:grpSpMk id="78" creationId="{67D66E10-993D-4AB9-A679-899C7E9020EF}"/>
          </ac:grpSpMkLst>
        </pc:grpChg>
        <pc:grpChg chg="del">
          <ac:chgData name="Jonathan Loo" userId="d2d72d48b56f45d8" providerId="LiveId" clId="{B816A1F6-97B7-4ACD-A812-B0A1120B03B6}" dt="2020-11-25T12:20:08.399" v="47140" actId="478"/>
          <ac:grpSpMkLst>
            <pc:docMk/>
            <pc:sldMk cId="2996189644" sldId="574"/>
            <ac:grpSpMk id="120" creationId="{3337DAD8-0442-496F-BB29-5474D3F9FDD4}"/>
          </ac:grpSpMkLst>
        </pc:grpChg>
        <pc:picChg chg="del mod ord">
          <ac:chgData name="Jonathan Loo" userId="d2d72d48b56f45d8" providerId="LiveId" clId="{B816A1F6-97B7-4ACD-A812-B0A1120B03B6}" dt="2020-11-25T12:24:14.098" v="47487" actId="478"/>
          <ac:picMkLst>
            <pc:docMk/>
            <pc:sldMk cId="2996189644" sldId="574"/>
            <ac:picMk id="6" creationId="{AE75FBF8-D5CB-4067-B64C-C7AEC574E4D3}"/>
          </ac:picMkLst>
        </pc:picChg>
        <pc:picChg chg="del mod ord">
          <ac:chgData name="Jonathan Loo" userId="d2d72d48b56f45d8" providerId="LiveId" clId="{B816A1F6-97B7-4ACD-A812-B0A1120B03B6}" dt="2020-11-25T12:24:21.796" v="47509" actId="478"/>
          <ac:picMkLst>
            <pc:docMk/>
            <pc:sldMk cId="2996189644" sldId="574"/>
            <ac:picMk id="8" creationId="{6414D957-F668-40F7-BC03-AF723DF52952}"/>
          </ac:picMkLst>
        </pc:picChg>
        <pc:picChg chg="del mod ord">
          <ac:chgData name="Jonathan Loo" userId="d2d72d48b56f45d8" providerId="LiveId" clId="{B816A1F6-97B7-4ACD-A812-B0A1120B03B6}" dt="2020-11-25T12:25:04.699" v="47530" actId="478"/>
          <ac:picMkLst>
            <pc:docMk/>
            <pc:sldMk cId="2996189644" sldId="574"/>
            <ac:picMk id="10" creationId="{F65F17A5-35BF-4873-B198-F87C8C1AA6DB}"/>
          </ac:picMkLst>
        </pc:picChg>
        <pc:picChg chg="del mod ord">
          <ac:chgData name="Jonathan Loo" userId="d2d72d48b56f45d8" providerId="LiveId" clId="{B816A1F6-97B7-4ACD-A812-B0A1120B03B6}" dt="2020-11-25T12:25:16.118" v="47551" actId="478"/>
          <ac:picMkLst>
            <pc:docMk/>
            <pc:sldMk cId="2996189644" sldId="574"/>
            <ac:picMk id="12" creationId="{56B5D484-2378-427E-9B6E-C2F3AE1176C8}"/>
          </ac:picMkLst>
        </pc:picChg>
        <pc:picChg chg="add del mod">
          <ac:chgData name="Jonathan Loo" userId="d2d72d48b56f45d8" providerId="LiveId" clId="{B816A1F6-97B7-4ACD-A812-B0A1120B03B6}" dt="2020-11-25T12:23:34.960" v="47465" actId="478"/>
          <ac:picMkLst>
            <pc:docMk/>
            <pc:sldMk cId="2996189644" sldId="574"/>
            <ac:picMk id="14" creationId="{9C737394-E928-4925-A238-6FE141F8DA27}"/>
          </ac:picMkLst>
        </pc:picChg>
        <pc:picChg chg="del mod ord">
          <ac:chgData name="Jonathan Loo" userId="d2d72d48b56f45d8" providerId="LiveId" clId="{B816A1F6-97B7-4ACD-A812-B0A1120B03B6}" dt="2020-11-25T12:26:45.557" v="47572" actId="478"/>
          <ac:picMkLst>
            <pc:docMk/>
            <pc:sldMk cId="2996189644" sldId="574"/>
            <ac:picMk id="15" creationId="{3A6AD0F1-2188-4351-8EF1-D57C527574BA}"/>
          </ac:picMkLst>
        </pc:picChg>
        <pc:picChg chg="mod">
          <ac:chgData name="Jonathan Loo" userId="d2d72d48b56f45d8" providerId="LiveId" clId="{B816A1F6-97B7-4ACD-A812-B0A1120B03B6}" dt="2020-11-25T12:21:05.506" v="47146"/>
          <ac:picMkLst>
            <pc:docMk/>
            <pc:sldMk cId="2996189644" sldId="574"/>
            <ac:picMk id="21" creationId="{6DF42F0D-D380-4490-AFBE-190B7E6DAB1A}"/>
          </ac:picMkLst>
        </pc:picChg>
        <pc:picChg chg="del mod ord">
          <ac:chgData name="Jonathan Loo" userId="d2d72d48b56f45d8" providerId="LiveId" clId="{B816A1F6-97B7-4ACD-A812-B0A1120B03B6}" dt="2020-11-25T12:27:07.767" v="47592" actId="478"/>
          <ac:picMkLst>
            <pc:docMk/>
            <pc:sldMk cId="2996189644" sldId="574"/>
            <ac:picMk id="26" creationId="{D6031CDB-2207-435B-8CAA-DCEEEE14C47D}"/>
          </ac:picMkLst>
        </pc:picChg>
        <pc:picChg chg="del mod ord">
          <ac:chgData name="Jonathan Loo" userId="d2d72d48b56f45d8" providerId="LiveId" clId="{B816A1F6-97B7-4ACD-A812-B0A1120B03B6}" dt="2020-11-25T12:27:15.306" v="47611" actId="478"/>
          <ac:picMkLst>
            <pc:docMk/>
            <pc:sldMk cId="2996189644" sldId="574"/>
            <ac:picMk id="28" creationId="{122989F0-B4C0-4BD3-AFC9-098FC3925153}"/>
          </ac:picMkLst>
        </pc:picChg>
        <pc:picChg chg="mod ord">
          <ac:chgData name="Jonathan Loo" userId="d2d72d48b56f45d8" providerId="LiveId" clId="{B816A1F6-97B7-4ACD-A812-B0A1120B03B6}" dt="2020-11-25T12:28:43.840" v="47645" actId="1076"/>
          <ac:picMkLst>
            <pc:docMk/>
            <pc:sldMk cId="2996189644" sldId="574"/>
            <ac:picMk id="30" creationId="{FA7733B3-5AAB-4A05-BCAD-0B7A0C88F04D}"/>
          </ac:picMkLst>
        </pc:picChg>
        <pc:picChg chg="add mod">
          <ac:chgData name="Jonathan Loo" userId="d2d72d48b56f45d8" providerId="LiveId" clId="{B816A1F6-97B7-4ACD-A812-B0A1120B03B6}" dt="2020-11-26T10:44:39.224" v="57094" actId="1076"/>
          <ac:picMkLst>
            <pc:docMk/>
            <pc:sldMk cId="2996189644" sldId="574"/>
            <ac:picMk id="33" creationId="{561F9ED8-D19D-45D1-9848-8679FC142EBF}"/>
          </ac:picMkLst>
        </pc:picChg>
        <pc:picChg chg="mod">
          <ac:chgData name="Jonathan Loo" userId="d2d72d48b56f45d8" providerId="LiveId" clId="{B816A1F6-97B7-4ACD-A812-B0A1120B03B6}" dt="2020-11-25T12:28:04.892" v="47621"/>
          <ac:picMkLst>
            <pc:docMk/>
            <pc:sldMk cId="2996189644" sldId="574"/>
            <ac:picMk id="48" creationId="{13387AD3-C12F-4734-BEDD-A9F58B0F5C5A}"/>
          </ac:picMkLst>
        </pc:picChg>
        <pc:picChg chg="mod">
          <ac:chgData name="Jonathan Loo" userId="d2d72d48b56f45d8" providerId="LiveId" clId="{B816A1F6-97B7-4ACD-A812-B0A1120B03B6}" dt="2020-11-25T19:47:20.523" v="51332"/>
          <ac:picMkLst>
            <pc:docMk/>
            <pc:sldMk cId="2996189644" sldId="574"/>
            <ac:picMk id="61" creationId="{D6EB55D9-E91F-42E7-A5EA-D8052D734E4B}"/>
          </ac:picMkLst>
        </pc:picChg>
        <pc:picChg chg="del">
          <ac:chgData name="Jonathan Loo" userId="d2d72d48b56f45d8" providerId="LiveId" clId="{B816A1F6-97B7-4ACD-A812-B0A1120B03B6}" dt="2020-11-25T12:20:06.758" v="47139" actId="478"/>
          <ac:picMkLst>
            <pc:docMk/>
            <pc:sldMk cId="2996189644" sldId="574"/>
            <ac:picMk id="122" creationId="{2B603340-9691-4234-9711-928CE4CFB2EC}"/>
          </ac:picMkLst>
        </pc:picChg>
        <pc:cxnChg chg="add del mod">
          <ac:chgData name="Jonathan Loo" userId="d2d72d48b56f45d8" providerId="LiveId" clId="{B816A1F6-97B7-4ACD-A812-B0A1120B03B6}" dt="2020-11-25T12:28:03.899" v="47620" actId="478"/>
          <ac:cxnSpMkLst>
            <pc:docMk/>
            <pc:sldMk cId="2996189644" sldId="574"/>
            <ac:cxnSpMk id="23" creationId="{4C493DA3-6379-46B9-8210-75FAC8E14012}"/>
          </ac:cxnSpMkLst>
        </pc:cxnChg>
        <pc:cxnChg chg="add mod">
          <ac:chgData name="Jonathan Loo" userId="d2d72d48b56f45d8" providerId="LiveId" clId="{B816A1F6-97B7-4ACD-A812-B0A1120B03B6}" dt="2020-11-26T10:44:39.224" v="57094" actId="1076"/>
          <ac:cxnSpMkLst>
            <pc:docMk/>
            <pc:sldMk cId="2996189644" sldId="574"/>
            <ac:cxnSpMk id="23" creationId="{DF1A5512-8894-4EE9-AA7D-55892576C65E}"/>
          </ac:cxnSpMkLst>
        </pc:cxnChg>
        <pc:cxnChg chg="add mod">
          <ac:chgData name="Jonathan Loo" userId="d2d72d48b56f45d8" providerId="LiveId" clId="{B816A1F6-97B7-4ACD-A812-B0A1120B03B6}" dt="2020-11-26T10:44:39.224" v="57094" actId="1076"/>
          <ac:cxnSpMkLst>
            <pc:docMk/>
            <pc:sldMk cId="2996189644" sldId="574"/>
            <ac:cxnSpMk id="24" creationId="{0798D296-C9FF-4AEF-B296-E03038257D1C}"/>
          </ac:cxnSpMkLst>
        </pc:cxnChg>
        <pc:cxnChg chg="add del mod">
          <ac:chgData name="Jonathan Loo" userId="d2d72d48b56f45d8" providerId="LiveId" clId="{B816A1F6-97B7-4ACD-A812-B0A1120B03B6}" dt="2020-11-25T12:28:03.899" v="47620" actId="478"/>
          <ac:cxnSpMkLst>
            <pc:docMk/>
            <pc:sldMk cId="2996189644" sldId="574"/>
            <ac:cxnSpMk id="24" creationId="{99A84112-BF11-4E74-968B-7F57238E97F3}"/>
          </ac:cxnSpMkLst>
        </pc:cxnChg>
        <pc:cxnChg chg="add mod">
          <ac:chgData name="Jonathan Loo" userId="d2d72d48b56f45d8" providerId="LiveId" clId="{B816A1F6-97B7-4ACD-A812-B0A1120B03B6}" dt="2020-11-26T10:44:39.224" v="57094" actId="1076"/>
          <ac:cxnSpMkLst>
            <pc:docMk/>
            <pc:sldMk cId="2996189644" sldId="574"/>
            <ac:cxnSpMk id="26" creationId="{C46D0C20-6561-47BA-8A34-0D75B0A3F1A0}"/>
          </ac:cxnSpMkLst>
        </pc:cxnChg>
        <pc:cxnChg chg="add mod">
          <ac:chgData name="Jonathan Loo" userId="d2d72d48b56f45d8" providerId="LiveId" clId="{B816A1F6-97B7-4ACD-A812-B0A1120B03B6}" dt="2020-11-26T10:44:39.224" v="57094" actId="1076"/>
          <ac:cxnSpMkLst>
            <pc:docMk/>
            <pc:sldMk cId="2996189644" sldId="574"/>
            <ac:cxnSpMk id="27" creationId="{44A1CBA0-53AE-4BFE-9F52-DBC312DD46B3}"/>
          </ac:cxnSpMkLst>
        </pc:cxnChg>
        <pc:cxnChg chg="add mod">
          <ac:chgData name="Jonathan Loo" userId="d2d72d48b56f45d8" providerId="LiveId" clId="{B816A1F6-97B7-4ACD-A812-B0A1120B03B6}" dt="2020-11-26T10:44:39.224" v="57094" actId="1076"/>
          <ac:cxnSpMkLst>
            <pc:docMk/>
            <pc:sldMk cId="2996189644" sldId="574"/>
            <ac:cxnSpMk id="29" creationId="{F8055F56-08EA-4CB7-A63A-85E98C52C78C}"/>
          </ac:cxnSpMkLst>
        </pc:cxnChg>
        <pc:cxnChg chg="add mod">
          <ac:chgData name="Jonathan Loo" userId="d2d72d48b56f45d8" providerId="LiveId" clId="{B816A1F6-97B7-4ACD-A812-B0A1120B03B6}" dt="2020-11-26T10:44:39.224" v="57094" actId="1076"/>
          <ac:cxnSpMkLst>
            <pc:docMk/>
            <pc:sldMk cId="2996189644" sldId="574"/>
            <ac:cxnSpMk id="31" creationId="{A4A7FDBB-ED92-4D3B-A9D8-F8597841889D}"/>
          </ac:cxnSpMkLst>
        </pc:cxnChg>
        <pc:cxnChg chg="add del mod">
          <ac:chgData name="Jonathan Loo" userId="d2d72d48b56f45d8" providerId="LiveId" clId="{B816A1F6-97B7-4ACD-A812-B0A1120B03B6}" dt="2020-11-25T19:47:19.537" v="51331" actId="478"/>
          <ac:cxnSpMkLst>
            <pc:docMk/>
            <pc:sldMk cId="2996189644" sldId="574"/>
            <ac:cxnSpMk id="50" creationId="{E67675CE-C297-4825-8372-51F038FFC182}"/>
          </ac:cxnSpMkLst>
        </pc:cxnChg>
        <pc:cxnChg chg="add del mod">
          <ac:chgData name="Jonathan Loo" userId="d2d72d48b56f45d8" providerId="LiveId" clId="{B816A1F6-97B7-4ACD-A812-B0A1120B03B6}" dt="2020-11-25T19:47:19.537" v="51331" actId="478"/>
          <ac:cxnSpMkLst>
            <pc:docMk/>
            <pc:sldMk cId="2996189644" sldId="574"/>
            <ac:cxnSpMk id="51" creationId="{6435B485-6A40-4BCE-9B89-F51C189A3CB9}"/>
          </ac:cxnSpMkLst>
        </pc:cxnChg>
        <pc:cxnChg chg="add del mod">
          <ac:chgData name="Jonathan Loo" userId="d2d72d48b56f45d8" providerId="LiveId" clId="{B816A1F6-97B7-4ACD-A812-B0A1120B03B6}" dt="2020-11-26T10:44:29.777" v="57092" actId="478"/>
          <ac:cxnSpMkLst>
            <pc:docMk/>
            <pc:sldMk cId="2996189644" sldId="574"/>
            <ac:cxnSpMk id="63" creationId="{0A21B34F-CE1A-49C4-8E9E-9F0070B441A8}"/>
          </ac:cxnSpMkLst>
        </pc:cxnChg>
        <pc:cxnChg chg="add del mod">
          <ac:chgData name="Jonathan Loo" userId="d2d72d48b56f45d8" providerId="LiveId" clId="{B816A1F6-97B7-4ACD-A812-B0A1120B03B6}" dt="2020-11-26T10:44:29.777" v="57092" actId="478"/>
          <ac:cxnSpMkLst>
            <pc:docMk/>
            <pc:sldMk cId="2996189644" sldId="574"/>
            <ac:cxnSpMk id="64" creationId="{ADB322E7-08DF-46E4-B14B-73932FC86748}"/>
          </ac:cxnSpMkLst>
        </pc:cxnChg>
        <pc:cxnChg chg="add del mod">
          <ac:chgData name="Jonathan Loo" userId="d2d72d48b56f45d8" providerId="LiveId" clId="{B816A1F6-97B7-4ACD-A812-B0A1120B03B6}" dt="2020-11-26T10:44:29.777" v="57092" actId="478"/>
          <ac:cxnSpMkLst>
            <pc:docMk/>
            <pc:sldMk cId="2996189644" sldId="574"/>
            <ac:cxnSpMk id="66" creationId="{C62987AE-6729-47C9-A4C2-9A4CDD72825C}"/>
          </ac:cxnSpMkLst>
        </pc:cxnChg>
        <pc:cxnChg chg="add del mod">
          <ac:chgData name="Jonathan Loo" userId="d2d72d48b56f45d8" providerId="LiveId" clId="{B816A1F6-97B7-4ACD-A812-B0A1120B03B6}" dt="2020-11-26T10:44:29.777" v="57092" actId="478"/>
          <ac:cxnSpMkLst>
            <pc:docMk/>
            <pc:sldMk cId="2996189644" sldId="574"/>
            <ac:cxnSpMk id="67" creationId="{D6EFFC81-844E-4CE0-AB26-0515693A1D4F}"/>
          </ac:cxnSpMkLst>
        </pc:cxnChg>
        <pc:cxnChg chg="add del mod">
          <ac:chgData name="Jonathan Loo" userId="d2d72d48b56f45d8" providerId="LiveId" clId="{B816A1F6-97B7-4ACD-A812-B0A1120B03B6}" dt="2020-11-26T10:44:29.777" v="57092" actId="478"/>
          <ac:cxnSpMkLst>
            <pc:docMk/>
            <pc:sldMk cId="2996189644" sldId="574"/>
            <ac:cxnSpMk id="69" creationId="{E8BC1723-C056-47FD-92DD-04DE7C1F72F1}"/>
          </ac:cxnSpMkLst>
        </pc:cxnChg>
        <pc:cxnChg chg="add del mod">
          <ac:chgData name="Jonathan Loo" userId="d2d72d48b56f45d8" providerId="LiveId" clId="{B816A1F6-97B7-4ACD-A812-B0A1120B03B6}" dt="2020-11-26T10:44:29.777" v="57092" actId="478"/>
          <ac:cxnSpMkLst>
            <pc:docMk/>
            <pc:sldMk cId="2996189644" sldId="574"/>
            <ac:cxnSpMk id="70" creationId="{42D51C38-3277-4A2F-8609-3233B94BE4BD}"/>
          </ac:cxnSpMkLst>
        </pc:cxnChg>
      </pc:sldChg>
      <pc:sldChg chg="add del">
        <pc:chgData name="Jonathan Loo" userId="d2d72d48b56f45d8" providerId="LiveId" clId="{B816A1F6-97B7-4ACD-A812-B0A1120B03B6}" dt="2020-11-25T12:54:43.928" v="47740" actId="47"/>
        <pc:sldMkLst>
          <pc:docMk/>
          <pc:sldMk cId="1113118297" sldId="575"/>
        </pc:sldMkLst>
      </pc:sldChg>
      <pc:sldChg chg="delSp modSp add mod ord">
        <pc:chgData name="Jonathan Loo" userId="d2d72d48b56f45d8" providerId="LiveId" clId="{B816A1F6-97B7-4ACD-A812-B0A1120B03B6}" dt="2020-11-25T23:08:42.563" v="54764" actId="1076"/>
        <pc:sldMkLst>
          <pc:docMk/>
          <pc:sldMk cId="686607599" sldId="576"/>
        </pc:sldMkLst>
        <pc:spChg chg="mod">
          <ac:chgData name="Jonathan Loo" userId="d2d72d48b56f45d8" providerId="LiveId" clId="{B816A1F6-97B7-4ACD-A812-B0A1120B03B6}" dt="2020-11-25T19:52:20.860" v="51458" actId="404"/>
          <ac:spMkLst>
            <pc:docMk/>
            <pc:sldMk cId="686607599" sldId="576"/>
            <ac:spMk id="2" creationId="{14AECF84-6A0D-47A5-BB22-03C29D1EADE0}"/>
          </ac:spMkLst>
        </pc:spChg>
        <pc:spChg chg="mod">
          <ac:chgData name="Jonathan Loo" userId="d2d72d48b56f45d8" providerId="LiveId" clId="{B816A1F6-97B7-4ACD-A812-B0A1120B03B6}" dt="2020-11-25T14:22:44.623" v="49995" actId="404"/>
          <ac:spMkLst>
            <pc:docMk/>
            <pc:sldMk cId="686607599" sldId="576"/>
            <ac:spMk id="54" creationId="{A82A9580-3973-4D55-B13E-EF2DE2755796}"/>
          </ac:spMkLst>
        </pc:spChg>
        <pc:spChg chg="mod">
          <ac:chgData name="Jonathan Loo" userId="d2d72d48b56f45d8" providerId="LiveId" clId="{B816A1F6-97B7-4ACD-A812-B0A1120B03B6}" dt="2020-11-25T14:22:41.022" v="49993" actId="404"/>
          <ac:spMkLst>
            <pc:docMk/>
            <pc:sldMk cId="686607599" sldId="576"/>
            <ac:spMk id="59" creationId="{1D46C0BB-C650-4FA6-BC04-C8678A6056CE}"/>
          </ac:spMkLst>
        </pc:spChg>
        <pc:spChg chg="mod">
          <ac:chgData name="Jonathan Loo" userId="d2d72d48b56f45d8" providerId="LiveId" clId="{B816A1F6-97B7-4ACD-A812-B0A1120B03B6}" dt="2020-11-25T14:22:48" v="49997" actId="404"/>
          <ac:spMkLst>
            <pc:docMk/>
            <pc:sldMk cId="686607599" sldId="576"/>
            <ac:spMk id="194" creationId="{F5CDDD70-69D6-45C4-A554-ABD3747A90AA}"/>
          </ac:spMkLst>
        </pc:spChg>
        <pc:grpChg chg="mod">
          <ac:chgData name="Jonathan Loo" userId="d2d72d48b56f45d8" providerId="LiveId" clId="{B816A1F6-97B7-4ACD-A812-B0A1120B03B6}" dt="2020-11-25T23:08:42.563" v="54764" actId="1076"/>
          <ac:grpSpMkLst>
            <pc:docMk/>
            <pc:sldMk cId="686607599" sldId="576"/>
            <ac:grpSpMk id="120" creationId="{3337DAD8-0442-496F-BB29-5474D3F9FDD4}"/>
          </ac:grpSpMkLst>
        </pc:grpChg>
        <pc:picChg chg="del mod ord">
          <ac:chgData name="Jonathan Loo" userId="d2d72d48b56f45d8" providerId="LiveId" clId="{B816A1F6-97B7-4ACD-A812-B0A1120B03B6}" dt="2020-11-25T12:54:02.003" v="47736" actId="478"/>
          <ac:picMkLst>
            <pc:docMk/>
            <pc:sldMk cId="686607599" sldId="576"/>
            <ac:picMk id="5" creationId="{1FC11D9C-1E20-4EF5-8017-3447624C6416}"/>
          </ac:picMkLst>
        </pc:picChg>
        <pc:picChg chg="del mod ord">
          <ac:chgData name="Jonathan Loo" userId="d2d72d48b56f45d8" providerId="LiveId" clId="{B816A1F6-97B7-4ACD-A812-B0A1120B03B6}" dt="2020-11-25T19:43:37.098" v="51119" actId="478"/>
          <ac:picMkLst>
            <pc:docMk/>
            <pc:sldMk cId="686607599" sldId="576"/>
            <ac:picMk id="7" creationId="{FE39DA04-E4D8-475D-A1B3-65670AC87263}"/>
          </ac:picMkLst>
        </pc:picChg>
        <pc:picChg chg="del mod ord">
          <ac:chgData name="Jonathan Loo" userId="d2d72d48b56f45d8" providerId="LiveId" clId="{B816A1F6-97B7-4ACD-A812-B0A1120B03B6}" dt="2020-11-25T19:43:49.291" v="51136" actId="478"/>
          <ac:picMkLst>
            <pc:docMk/>
            <pc:sldMk cId="686607599" sldId="576"/>
            <ac:picMk id="9" creationId="{EE310B7F-FEE0-4C37-82C8-5A0DA90507D3}"/>
          </ac:picMkLst>
        </pc:picChg>
        <pc:picChg chg="del mod ord">
          <ac:chgData name="Jonathan Loo" userId="d2d72d48b56f45d8" providerId="LiveId" clId="{B816A1F6-97B7-4ACD-A812-B0A1120B03B6}" dt="2020-11-25T19:44:06.081" v="51153" actId="478"/>
          <ac:picMkLst>
            <pc:docMk/>
            <pc:sldMk cId="686607599" sldId="576"/>
            <ac:picMk id="11" creationId="{476CF823-7789-4768-8AE2-87BF89B0C118}"/>
          </ac:picMkLst>
        </pc:picChg>
        <pc:picChg chg="del mod ord">
          <ac:chgData name="Jonathan Loo" userId="d2d72d48b56f45d8" providerId="LiveId" clId="{B816A1F6-97B7-4ACD-A812-B0A1120B03B6}" dt="2020-11-25T19:44:30.343" v="51168" actId="478"/>
          <ac:picMkLst>
            <pc:docMk/>
            <pc:sldMk cId="686607599" sldId="576"/>
            <ac:picMk id="13" creationId="{42329B53-B258-4D38-8E5F-D3971F14B151}"/>
          </ac:picMkLst>
        </pc:picChg>
        <pc:picChg chg="mod ord">
          <ac:chgData name="Jonathan Loo" userId="d2d72d48b56f45d8" providerId="LiveId" clId="{B816A1F6-97B7-4ACD-A812-B0A1120B03B6}" dt="2020-11-25T19:44:33.210" v="51171" actId="1076"/>
          <ac:picMkLst>
            <pc:docMk/>
            <pc:sldMk cId="686607599" sldId="576"/>
            <ac:picMk id="15" creationId="{87BFC793-4872-496A-90E9-EFB10FCCEF22}"/>
          </ac:picMkLst>
        </pc:picChg>
        <pc:picChg chg="mod">
          <ac:chgData name="Jonathan Loo" userId="d2d72d48b56f45d8" providerId="LiveId" clId="{B816A1F6-97B7-4ACD-A812-B0A1120B03B6}" dt="2020-11-25T23:08:37.719" v="54763" actId="1035"/>
          <ac:picMkLst>
            <pc:docMk/>
            <pc:sldMk cId="686607599" sldId="576"/>
            <ac:picMk id="119" creationId="{48C70D81-BF15-4521-9FFC-20AA06B14082}"/>
          </ac:picMkLst>
        </pc:picChg>
        <pc:picChg chg="del mod">
          <ac:chgData name="Jonathan Loo" userId="d2d72d48b56f45d8" providerId="LiveId" clId="{B816A1F6-97B7-4ACD-A812-B0A1120B03B6}" dt="2020-11-25T12:53:54.953" v="47720" actId="478"/>
          <ac:picMkLst>
            <pc:docMk/>
            <pc:sldMk cId="686607599" sldId="576"/>
            <ac:picMk id="122" creationId="{2B603340-9691-4234-9711-928CE4CFB2EC}"/>
          </ac:picMkLst>
        </pc:picChg>
      </pc:sldChg>
      <pc:sldChg chg="modSp add del mod">
        <pc:chgData name="Jonathan Loo" userId="d2d72d48b56f45d8" providerId="LiveId" clId="{B816A1F6-97B7-4ACD-A812-B0A1120B03B6}" dt="2020-11-25T14:33:14.337" v="50378" actId="47"/>
        <pc:sldMkLst>
          <pc:docMk/>
          <pc:sldMk cId="499060186" sldId="577"/>
        </pc:sldMkLst>
        <pc:spChg chg="mod">
          <ac:chgData name="Jonathan Loo" userId="d2d72d48b56f45d8" providerId="LiveId" clId="{B816A1F6-97B7-4ACD-A812-B0A1120B03B6}" dt="2020-11-25T12:58:29.248" v="47812" actId="404"/>
          <ac:spMkLst>
            <pc:docMk/>
            <pc:sldMk cId="499060186" sldId="577"/>
            <ac:spMk id="2" creationId="{14AECF84-6A0D-47A5-BB22-03C29D1EADE0}"/>
          </ac:spMkLst>
        </pc:spChg>
      </pc:sldChg>
      <pc:sldChg chg="add del ord">
        <pc:chgData name="Jonathan Loo" userId="d2d72d48b56f45d8" providerId="LiveId" clId="{B816A1F6-97B7-4ACD-A812-B0A1120B03B6}" dt="2020-11-25T12:58:20.616" v="47811" actId="47"/>
        <pc:sldMkLst>
          <pc:docMk/>
          <pc:sldMk cId="1861141768" sldId="578"/>
        </pc:sldMkLst>
      </pc:sldChg>
      <pc:sldChg chg="addSp delSp modSp add mod ord">
        <pc:chgData name="Jonathan Loo" userId="d2d72d48b56f45d8" providerId="LiveId" clId="{B816A1F6-97B7-4ACD-A812-B0A1120B03B6}" dt="2020-11-26T10:44:25.050" v="57091" actId="1076"/>
        <pc:sldMkLst>
          <pc:docMk/>
          <pc:sldMk cId="2056592940" sldId="578"/>
        </pc:sldMkLst>
        <pc:spChg chg="mod">
          <ac:chgData name="Jonathan Loo" userId="d2d72d48b56f45d8" providerId="LiveId" clId="{B816A1F6-97B7-4ACD-A812-B0A1120B03B6}" dt="2020-11-25T19:51:56.981" v="51447" actId="6549"/>
          <ac:spMkLst>
            <pc:docMk/>
            <pc:sldMk cId="2056592940" sldId="578"/>
            <ac:spMk id="2" creationId="{14AECF84-6A0D-47A5-BB22-03C29D1EADE0}"/>
          </ac:spMkLst>
        </pc:spChg>
        <pc:spChg chg="mod">
          <ac:chgData name="Jonathan Loo" userId="d2d72d48b56f45d8" providerId="LiveId" clId="{B816A1F6-97B7-4ACD-A812-B0A1120B03B6}" dt="2020-11-25T19:52:00.568" v="51448" actId="6549"/>
          <ac:spMkLst>
            <pc:docMk/>
            <pc:sldMk cId="2056592940" sldId="578"/>
            <ac:spMk id="3" creationId="{0606E88D-58F3-4DFD-96D6-BD79B003A22B}"/>
          </ac:spMkLst>
        </pc:spChg>
        <pc:spChg chg="add del mod">
          <ac:chgData name="Jonathan Loo" userId="d2d72d48b56f45d8" providerId="LiveId" clId="{B816A1F6-97B7-4ACD-A812-B0A1120B03B6}" dt="2020-11-26T10:44:06.761" v="57087" actId="478"/>
          <ac:spMkLst>
            <pc:docMk/>
            <pc:sldMk cId="2056592940" sldId="578"/>
            <ac:spMk id="20" creationId="{3421C28A-D67E-4363-98F3-C38FD18D8FD1}"/>
          </ac:spMkLst>
        </pc:spChg>
        <pc:spChg chg="add del mod">
          <ac:chgData name="Jonathan Loo" userId="d2d72d48b56f45d8" providerId="LiveId" clId="{B816A1F6-97B7-4ACD-A812-B0A1120B03B6}" dt="2020-11-25T13:13:32.093" v="48266" actId="478"/>
          <ac:spMkLst>
            <pc:docMk/>
            <pc:sldMk cId="2056592940" sldId="578"/>
            <ac:spMk id="23" creationId="{5B522D6A-9E5B-4364-AFF7-B21F1C8D6642}"/>
          </ac:spMkLst>
        </pc:spChg>
        <pc:spChg chg="add mod">
          <ac:chgData name="Jonathan Loo" userId="d2d72d48b56f45d8" providerId="LiveId" clId="{B816A1F6-97B7-4ACD-A812-B0A1120B03B6}" dt="2020-11-26T10:44:25.050" v="57091" actId="1076"/>
          <ac:spMkLst>
            <pc:docMk/>
            <pc:sldMk cId="2056592940" sldId="578"/>
            <ac:spMk id="28" creationId="{2A60AF6D-DDFC-4A12-9628-7CC95EEB3EF9}"/>
          </ac:spMkLst>
        </pc:spChg>
        <pc:spChg chg="add mod">
          <ac:chgData name="Jonathan Loo" userId="d2d72d48b56f45d8" providerId="LiveId" clId="{B816A1F6-97B7-4ACD-A812-B0A1120B03B6}" dt="2020-11-26T10:44:25.050" v="57091" actId="1076"/>
          <ac:spMkLst>
            <pc:docMk/>
            <pc:sldMk cId="2056592940" sldId="578"/>
            <ac:spMk id="29" creationId="{F2AC991D-31BA-497D-AF26-A454B65DA51A}"/>
          </ac:spMkLst>
        </pc:spChg>
        <pc:spChg chg="add mod">
          <ac:chgData name="Jonathan Loo" userId="d2d72d48b56f45d8" providerId="LiveId" clId="{B816A1F6-97B7-4ACD-A812-B0A1120B03B6}" dt="2020-11-26T10:44:25.050" v="57091" actId="1076"/>
          <ac:spMkLst>
            <pc:docMk/>
            <pc:sldMk cId="2056592940" sldId="578"/>
            <ac:spMk id="30" creationId="{A5E64CAB-78AB-4075-AB91-64C536B9049D}"/>
          </ac:spMkLst>
        </pc:spChg>
        <pc:spChg chg="add mod">
          <ac:chgData name="Jonathan Loo" userId="d2d72d48b56f45d8" providerId="LiveId" clId="{B816A1F6-97B7-4ACD-A812-B0A1120B03B6}" dt="2020-11-26T10:44:25.050" v="57091" actId="1076"/>
          <ac:spMkLst>
            <pc:docMk/>
            <pc:sldMk cId="2056592940" sldId="578"/>
            <ac:spMk id="31" creationId="{74E05231-18BA-45AF-A163-C0F4B6F64D4D}"/>
          </ac:spMkLst>
        </pc:spChg>
        <pc:spChg chg="add mod">
          <ac:chgData name="Jonathan Loo" userId="d2d72d48b56f45d8" providerId="LiveId" clId="{B816A1F6-97B7-4ACD-A812-B0A1120B03B6}" dt="2020-11-26T10:44:25.050" v="57091" actId="1076"/>
          <ac:spMkLst>
            <pc:docMk/>
            <pc:sldMk cId="2056592940" sldId="578"/>
            <ac:spMk id="34" creationId="{981BDA66-1D4E-40A7-AAA4-AFBF15ADFC24}"/>
          </ac:spMkLst>
        </pc:spChg>
        <pc:spChg chg="add mod">
          <ac:chgData name="Jonathan Loo" userId="d2d72d48b56f45d8" providerId="LiveId" clId="{B816A1F6-97B7-4ACD-A812-B0A1120B03B6}" dt="2020-11-26T10:44:25.050" v="57091" actId="1076"/>
          <ac:spMkLst>
            <pc:docMk/>
            <pc:sldMk cId="2056592940" sldId="578"/>
            <ac:spMk id="37" creationId="{6D0A659F-287D-4D42-8F70-F82BFB564551}"/>
          </ac:spMkLst>
        </pc:spChg>
        <pc:spChg chg="del">
          <ac:chgData name="Jonathan Loo" userId="d2d72d48b56f45d8" providerId="LiveId" clId="{B816A1F6-97B7-4ACD-A812-B0A1120B03B6}" dt="2020-11-25T13:13:30.071" v="48265" actId="478"/>
          <ac:spMkLst>
            <pc:docMk/>
            <pc:sldMk cId="2056592940" sldId="578"/>
            <ac:spMk id="58" creationId="{29EFCE59-BD28-4351-8A6F-13EB0CFED94E}"/>
          </ac:spMkLst>
        </pc:spChg>
        <pc:spChg chg="del mod">
          <ac:chgData name="Jonathan Loo" userId="d2d72d48b56f45d8" providerId="LiveId" clId="{B816A1F6-97B7-4ACD-A812-B0A1120B03B6}" dt="2020-11-26T10:44:06.761" v="57087" actId="478"/>
          <ac:spMkLst>
            <pc:docMk/>
            <pc:sldMk cId="2056592940" sldId="578"/>
            <ac:spMk id="70" creationId="{41DD5CD2-D3EC-4ECF-9977-E0E3FBD33F99}"/>
          </ac:spMkLst>
        </pc:spChg>
        <pc:spChg chg="add mod">
          <ac:chgData name="Jonathan Loo" userId="d2d72d48b56f45d8" providerId="LiveId" clId="{B816A1F6-97B7-4ACD-A812-B0A1120B03B6}" dt="2020-11-25T19:50:49.496" v="51423" actId="14100"/>
          <ac:spMkLst>
            <pc:docMk/>
            <pc:sldMk cId="2056592940" sldId="578"/>
            <ac:spMk id="84" creationId="{B8D465A4-E37E-4962-827E-9AE50687E4AE}"/>
          </ac:spMkLst>
        </pc:spChg>
        <pc:spChg chg="add mod">
          <ac:chgData name="Jonathan Loo" userId="d2d72d48b56f45d8" providerId="LiveId" clId="{B816A1F6-97B7-4ACD-A812-B0A1120B03B6}" dt="2020-11-25T19:51:24.726" v="51431" actId="1076"/>
          <ac:spMkLst>
            <pc:docMk/>
            <pc:sldMk cId="2056592940" sldId="578"/>
            <ac:spMk id="85" creationId="{541415D7-0515-4ACB-BC36-E23F2E1703DA}"/>
          </ac:spMkLst>
        </pc:spChg>
        <pc:spChg chg="add mod">
          <ac:chgData name="Jonathan Loo" userId="d2d72d48b56f45d8" providerId="LiveId" clId="{B816A1F6-97B7-4ACD-A812-B0A1120B03B6}" dt="2020-11-25T19:51:18.630" v="51430" actId="1076"/>
          <ac:spMkLst>
            <pc:docMk/>
            <pc:sldMk cId="2056592940" sldId="578"/>
            <ac:spMk id="86" creationId="{786F9F47-D3A3-43BE-93C8-E19C6F89FD53}"/>
          </ac:spMkLst>
        </pc:spChg>
        <pc:spChg chg="add del mod">
          <ac:chgData name="Jonathan Loo" userId="d2d72d48b56f45d8" providerId="LiveId" clId="{B816A1F6-97B7-4ACD-A812-B0A1120B03B6}" dt="2020-11-25T19:44:53.134" v="51172" actId="478"/>
          <ac:spMkLst>
            <pc:docMk/>
            <pc:sldMk cId="2056592940" sldId="578"/>
            <ac:spMk id="87" creationId="{2C0F8521-7532-49C9-B157-BFF7502C5ED2}"/>
          </ac:spMkLst>
        </pc:spChg>
        <pc:spChg chg="add del mod">
          <ac:chgData name="Jonathan Loo" userId="d2d72d48b56f45d8" providerId="LiveId" clId="{B816A1F6-97B7-4ACD-A812-B0A1120B03B6}" dt="2020-11-26T10:44:06.761" v="57087" actId="478"/>
          <ac:spMkLst>
            <pc:docMk/>
            <pc:sldMk cId="2056592940" sldId="578"/>
            <ac:spMk id="105" creationId="{6ADF8759-E951-4B59-9DA4-4C0BD8B7A050}"/>
          </ac:spMkLst>
        </pc:spChg>
        <pc:spChg chg="mod">
          <ac:chgData name="Jonathan Loo" userId="d2d72d48b56f45d8" providerId="LiveId" clId="{B816A1F6-97B7-4ACD-A812-B0A1120B03B6}" dt="2020-11-25T14:26:35.645" v="50236" actId="1076"/>
          <ac:spMkLst>
            <pc:docMk/>
            <pc:sldMk cId="2056592940" sldId="578"/>
            <ac:spMk id="194" creationId="{F5CDDD70-69D6-45C4-A554-ABD3747A90AA}"/>
          </ac:spMkLst>
        </pc:spChg>
        <pc:grpChg chg="del mod">
          <ac:chgData name="Jonathan Loo" userId="d2d72d48b56f45d8" providerId="LiveId" clId="{B816A1F6-97B7-4ACD-A812-B0A1120B03B6}" dt="2020-11-26T10:43:56.228" v="57071" actId="478"/>
          <ac:grpSpMkLst>
            <pc:docMk/>
            <pc:sldMk cId="2056592940" sldId="578"/>
            <ac:grpSpMk id="69" creationId="{3DC8B7F6-58A9-46FD-A1C6-039D65552385}"/>
          </ac:grpSpMkLst>
        </pc:grpChg>
        <pc:picChg chg="del mod">
          <ac:chgData name="Jonathan Loo" userId="d2d72d48b56f45d8" providerId="LiveId" clId="{B816A1F6-97B7-4ACD-A812-B0A1120B03B6}" dt="2020-11-26T10:42:33.708" v="56979" actId="478"/>
          <ac:picMkLst>
            <pc:docMk/>
            <pc:sldMk cId="2056592940" sldId="578"/>
            <ac:picMk id="4" creationId="{0733264A-E1DE-4AEB-BE8A-067967C3FFE6}"/>
          </ac:picMkLst>
        </pc:picChg>
        <pc:picChg chg="del mod ord">
          <ac:chgData name="Jonathan Loo" userId="d2d72d48b56f45d8" providerId="LiveId" clId="{B816A1F6-97B7-4ACD-A812-B0A1120B03B6}" dt="2020-11-25T13:09:07.987" v="48264" actId="478"/>
          <ac:picMkLst>
            <pc:docMk/>
            <pc:sldMk cId="2056592940" sldId="578"/>
            <ac:picMk id="8" creationId="{CCB8DA83-9C2D-40EC-9FB3-9184A0C7F598}"/>
          </ac:picMkLst>
        </pc:picChg>
        <pc:picChg chg="del mod">
          <ac:chgData name="Jonathan Loo" userId="d2d72d48b56f45d8" providerId="LiveId" clId="{B816A1F6-97B7-4ACD-A812-B0A1120B03B6}" dt="2020-11-25T13:02:58.742" v="48116" actId="478"/>
          <ac:picMkLst>
            <pc:docMk/>
            <pc:sldMk cId="2056592940" sldId="578"/>
            <ac:picMk id="16" creationId="{86B6E965-79CC-41E4-ACB7-C927BD666099}"/>
          </ac:picMkLst>
        </pc:picChg>
        <pc:picChg chg="del mod">
          <ac:chgData name="Jonathan Loo" userId="d2d72d48b56f45d8" providerId="LiveId" clId="{B816A1F6-97B7-4ACD-A812-B0A1120B03B6}" dt="2020-11-25T13:14:02.851" v="48285" actId="478"/>
          <ac:picMkLst>
            <pc:docMk/>
            <pc:sldMk cId="2056592940" sldId="578"/>
            <ac:picMk id="25" creationId="{EA6CF8D6-EBD0-434E-9D46-67086B32DC7F}"/>
          </ac:picMkLst>
        </pc:picChg>
        <pc:picChg chg="add del mod">
          <ac:chgData name="Jonathan Loo" userId="d2d72d48b56f45d8" providerId="LiveId" clId="{B816A1F6-97B7-4ACD-A812-B0A1120B03B6}" dt="2020-11-26T10:44:00.695" v="57075"/>
          <ac:picMkLst>
            <pc:docMk/>
            <pc:sldMk cId="2056592940" sldId="578"/>
            <ac:picMk id="26" creationId="{DF0B0D6F-CB81-43B1-B6C2-826FE7581B35}"/>
          </ac:picMkLst>
        </pc:picChg>
        <pc:picChg chg="add del mod">
          <ac:chgData name="Jonathan Loo" userId="d2d72d48b56f45d8" providerId="LiveId" clId="{B816A1F6-97B7-4ACD-A812-B0A1120B03B6}" dt="2020-11-26T10:44:06.761" v="57087" actId="478"/>
          <ac:picMkLst>
            <pc:docMk/>
            <pc:sldMk cId="2056592940" sldId="578"/>
            <ac:picMk id="27" creationId="{36962CF3-24DC-4B73-AFF4-8D7CA2058815}"/>
          </ac:picMkLst>
        </pc:picChg>
        <pc:picChg chg="del mod ord">
          <ac:chgData name="Jonathan Loo" userId="d2d72d48b56f45d8" providerId="LiveId" clId="{B816A1F6-97B7-4ACD-A812-B0A1120B03B6}" dt="2020-11-25T13:49:37.459" v="48416" actId="478"/>
          <ac:picMkLst>
            <pc:docMk/>
            <pc:sldMk cId="2056592940" sldId="578"/>
            <ac:picMk id="27" creationId="{CFCCF92A-2189-4507-97FD-B50C9FFAFD40}"/>
          </ac:picMkLst>
        </pc:picChg>
        <pc:picChg chg="del mod">
          <ac:chgData name="Jonathan Loo" userId="d2d72d48b56f45d8" providerId="LiveId" clId="{B816A1F6-97B7-4ACD-A812-B0A1120B03B6}" dt="2020-11-25T13:35:27.853" v="48310" actId="478"/>
          <ac:picMkLst>
            <pc:docMk/>
            <pc:sldMk cId="2056592940" sldId="578"/>
            <ac:picMk id="29" creationId="{62E38841-4D2B-46ED-BEB7-CB16FF36B3BC}"/>
          </ac:picMkLst>
        </pc:picChg>
        <pc:picChg chg="del mod ord">
          <ac:chgData name="Jonathan Loo" userId="d2d72d48b56f45d8" providerId="LiveId" clId="{B816A1F6-97B7-4ACD-A812-B0A1120B03B6}" dt="2020-11-25T13:35:40.655" v="48324" actId="478"/>
          <ac:picMkLst>
            <pc:docMk/>
            <pc:sldMk cId="2056592940" sldId="578"/>
            <ac:picMk id="31" creationId="{EB9089A1-6031-4C2D-BDDE-DC771733789C}"/>
          </ac:picMkLst>
        </pc:picChg>
        <pc:picChg chg="add del mod ord">
          <ac:chgData name="Jonathan Loo" userId="d2d72d48b56f45d8" providerId="LiveId" clId="{B816A1F6-97B7-4ACD-A812-B0A1120B03B6}" dt="2020-11-25T13:41:14.234" v="48368" actId="478"/>
          <ac:picMkLst>
            <pc:docMk/>
            <pc:sldMk cId="2056592940" sldId="578"/>
            <ac:picMk id="33" creationId="{1CD78F99-7940-4909-8D7B-3EB7A6C48DDD}"/>
          </ac:picMkLst>
        </pc:picChg>
        <pc:picChg chg="del mod ord">
          <ac:chgData name="Jonathan Loo" userId="d2d72d48b56f45d8" providerId="LiveId" clId="{B816A1F6-97B7-4ACD-A812-B0A1120B03B6}" dt="2020-11-25T13:40:43.266" v="48356"/>
          <ac:picMkLst>
            <pc:docMk/>
            <pc:sldMk cId="2056592940" sldId="578"/>
            <ac:picMk id="35" creationId="{69CE6C07-DED2-410F-A22B-CDBE2995047E}"/>
          </ac:picMkLst>
        </pc:picChg>
        <pc:picChg chg="del mod ord">
          <ac:chgData name="Jonathan Loo" userId="d2d72d48b56f45d8" providerId="LiveId" clId="{B816A1F6-97B7-4ACD-A812-B0A1120B03B6}" dt="2020-11-25T13:43:41.059" v="48382" actId="478"/>
          <ac:picMkLst>
            <pc:docMk/>
            <pc:sldMk cId="2056592940" sldId="578"/>
            <ac:picMk id="37" creationId="{43895221-7DD9-41E0-A152-6AF5D1DE4118}"/>
          </ac:picMkLst>
        </pc:picChg>
        <pc:picChg chg="del mod ord">
          <ac:chgData name="Jonathan Loo" userId="d2d72d48b56f45d8" providerId="LiveId" clId="{B816A1F6-97B7-4ACD-A812-B0A1120B03B6}" dt="2020-11-25T13:50:16.861" v="48447" actId="478"/>
          <ac:picMkLst>
            <pc:docMk/>
            <pc:sldMk cId="2056592940" sldId="578"/>
            <ac:picMk id="39" creationId="{6060E2C0-5979-4ED6-BA69-EE156706562F}"/>
          </ac:picMkLst>
        </pc:picChg>
        <pc:picChg chg="add mod">
          <ac:chgData name="Jonathan Loo" userId="d2d72d48b56f45d8" providerId="LiveId" clId="{B816A1F6-97B7-4ACD-A812-B0A1120B03B6}" dt="2020-11-26T10:44:25.050" v="57091" actId="1076"/>
          <ac:picMkLst>
            <pc:docMk/>
            <pc:sldMk cId="2056592940" sldId="578"/>
            <ac:picMk id="40" creationId="{4CFE654A-C230-4CF6-963B-09E6D6A293F2}"/>
          </ac:picMkLst>
        </pc:picChg>
        <pc:picChg chg="del mod">
          <ac:chgData name="Jonathan Loo" userId="d2d72d48b56f45d8" providerId="LiveId" clId="{B816A1F6-97B7-4ACD-A812-B0A1120B03B6}" dt="2020-11-25T13:50:33.271" v="48463" actId="478"/>
          <ac:picMkLst>
            <pc:docMk/>
            <pc:sldMk cId="2056592940" sldId="578"/>
            <ac:picMk id="41" creationId="{4BC51399-F43F-4AB2-BA4F-1260964078DE}"/>
          </ac:picMkLst>
        </pc:picChg>
        <pc:picChg chg="del mod ord">
          <ac:chgData name="Jonathan Loo" userId="d2d72d48b56f45d8" providerId="LiveId" clId="{B816A1F6-97B7-4ACD-A812-B0A1120B03B6}" dt="2020-11-25T13:50:01.595" v="48432" actId="478"/>
          <ac:picMkLst>
            <pc:docMk/>
            <pc:sldMk cId="2056592940" sldId="578"/>
            <ac:picMk id="43" creationId="{16BAB23D-8FEC-465B-8674-54AA03333F1C}"/>
          </ac:picMkLst>
        </pc:picChg>
        <pc:picChg chg="del mod ord">
          <ac:chgData name="Jonathan Loo" userId="d2d72d48b56f45d8" providerId="LiveId" clId="{B816A1F6-97B7-4ACD-A812-B0A1120B03B6}" dt="2020-11-25T13:50:48.085" v="48490" actId="478"/>
          <ac:picMkLst>
            <pc:docMk/>
            <pc:sldMk cId="2056592940" sldId="578"/>
            <ac:picMk id="45" creationId="{1CFBF67C-9CBF-49F3-846E-7051B313D143}"/>
          </ac:picMkLst>
        </pc:picChg>
        <pc:picChg chg="del mod ord">
          <ac:chgData name="Jonathan Loo" userId="d2d72d48b56f45d8" providerId="LiveId" clId="{B816A1F6-97B7-4ACD-A812-B0A1120B03B6}" dt="2020-11-25T13:52:11.924" v="48527" actId="478"/>
          <ac:picMkLst>
            <pc:docMk/>
            <pc:sldMk cId="2056592940" sldId="578"/>
            <ac:picMk id="47" creationId="{DC5983B1-365A-4A88-9937-0ABE195C1A2A}"/>
          </ac:picMkLst>
        </pc:picChg>
        <pc:picChg chg="del mod ord">
          <ac:chgData name="Jonathan Loo" userId="d2d72d48b56f45d8" providerId="LiveId" clId="{B816A1F6-97B7-4ACD-A812-B0A1120B03B6}" dt="2020-11-25T13:50:41.873" v="48475" actId="478"/>
          <ac:picMkLst>
            <pc:docMk/>
            <pc:sldMk cId="2056592940" sldId="578"/>
            <ac:picMk id="49" creationId="{4C3E9729-0524-4FC8-B2CD-C5F2FD57AE62}"/>
          </ac:picMkLst>
        </pc:picChg>
        <pc:picChg chg="del mod ord">
          <ac:chgData name="Jonathan Loo" userId="d2d72d48b56f45d8" providerId="LiveId" clId="{B816A1F6-97B7-4ACD-A812-B0A1120B03B6}" dt="2020-11-25T13:51:18.311" v="48512" actId="478"/>
          <ac:picMkLst>
            <pc:docMk/>
            <pc:sldMk cId="2056592940" sldId="578"/>
            <ac:picMk id="51" creationId="{B6993F04-4700-46D8-9A2B-639BCCC3E7D8}"/>
          </ac:picMkLst>
        </pc:picChg>
        <pc:picChg chg="del mod ord">
          <ac:chgData name="Jonathan Loo" userId="d2d72d48b56f45d8" providerId="LiveId" clId="{B816A1F6-97B7-4ACD-A812-B0A1120B03B6}" dt="2020-11-25T14:20:40.739" v="49843" actId="478"/>
          <ac:picMkLst>
            <pc:docMk/>
            <pc:sldMk cId="2056592940" sldId="578"/>
            <ac:picMk id="53" creationId="{17AD1CB5-2D10-4C3A-B176-A2323084A97C}"/>
          </ac:picMkLst>
        </pc:picChg>
        <pc:picChg chg="del mod ord">
          <ac:chgData name="Jonathan Loo" userId="d2d72d48b56f45d8" providerId="LiveId" clId="{B816A1F6-97B7-4ACD-A812-B0A1120B03B6}" dt="2020-11-25T13:52:24.044" v="48542" actId="478"/>
          <ac:picMkLst>
            <pc:docMk/>
            <pc:sldMk cId="2056592940" sldId="578"/>
            <ac:picMk id="55" creationId="{80859B59-D978-4542-8293-9BB98FABF52F}"/>
          </ac:picMkLst>
        </pc:picChg>
        <pc:picChg chg="del mod ord">
          <ac:chgData name="Jonathan Loo" userId="d2d72d48b56f45d8" providerId="LiveId" clId="{B816A1F6-97B7-4ACD-A812-B0A1120B03B6}" dt="2020-11-25T13:58:24.220" v="48893" actId="478"/>
          <ac:picMkLst>
            <pc:docMk/>
            <pc:sldMk cId="2056592940" sldId="578"/>
            <ac:picMk id="57" creationId="{05903A10-E5B1-4FFB-8439-9FC7EF75EEE9}"/>
          </ac:picMkLst>
        </pc:picChg>
        <pc:picChg chg="del mod ord">
          <ac:chgData name="Jonathan Loo" userId="d2d72d48b56f45d8" providerId="LiveId" clId="{B816A1F6-97B7-4ACD-A812-B0A1120B03B6}" dt="2020-11-25T14:20:35.258" v="49829" actId="478"/>
          <ac:picMkLst>
            <pc:docMk/>
            <pc:sldMk cId="2056592940" sldId="578"/>
            <ac:picMk id="60" creationId="{ED1EBA4C-ECCB-4656-9A89-91F160F762C0}"/>
          </ac:picMkLst>
        </pc:picChg>
        <pc:picChg chg="del mod ord">
          <ac:chgData name="Jonathan Loo" userId="d2d72d48b56f45d8" providerId="LiveId" clId="{B816A1F6-97B7-4ACD-A812-B0A1120B03B6}" dt="2020-11-25T13:59:23.803" v="48908" actId="478"/>
          <ac:picMkLst>
            <pc:docMk/>
            <pc:sldMk cId="2056592940" sldId="578"/>
            <ac:picMk id="66" creationId="{BC71803D-48C0-4948-A684-0C1314103701}"/>
          </ac:picMkLst>
        </pc:picChg>
        <pc:picChg chg="del mod ord">
          <ac:chgData name="Jonathan Loo" userId="d2d72d48b56f45d8" providerId="LiveId" clId="{B816A1F6-97B7-4ACD-A812-B0A1120B03B6}" dt="2020-11-25T14:03:06.945" v="48926" actId="478"/>
          <ac:picMkLst>
            <pc:docMk/>
            <pc:sldMk cId="2056592940" sldId="578"/>
            <ac:picMk id="68" creationId="{8CAC1746-1D65-47C4-9F13-F03869D13522}"/>
          </ac:picMkLst>
        </pc:picChg>
        <pc:picChg chg="del mod ord">
          <ac:chgData name="Jonathan Loo" userId="d2d72d48b56f45d8" providerId="LiveId" clId="{B816A1F6-97B7-4ACD-A812-B0A1120B03B6}" dt="2020-11-25T14:05:57.979" v="49034" actId="478"/>
          <ac:picMkLst>
            <pc:docMk/>
            <pc:sldMk cId="2056592940" sldId="578"/>
            <ac:picMk id="73" creationId="{12D16159-C551-48E1-833F-0718759D2B5B}"/>
          </ac:picMkLst>
        </pc:picChg>
        <pc:picChg chg="del mod ord">
          <ac:chgData name="Jonathan Loo" userId="d2d72d48b56f45d8" providerId="LiveId" clId="{B816A1F6-97B7-4ACD-A812-B0A1120B03B6}" dt="2020-11-25T14:20:28.709" v="49816" actId="478"/>
          <ac:picMkLst>
            <pc:docMk/>
            <pc:sldMk cId="2056592940" sldId="578"/>
            <ac:picMk id="75" creationId="{E5A2C46F-08D6-47DF-BD13-823180525FCA}"/>
          </ac:picMkLst>
        </pc:picChg>
        <pc:picChg chg="del mod ord">
          <ac:chgData name="Jonathan Loo" userId="d2d72d48b56f45d8" providerId="LiveId" clId="{B816A1F6-97B7-4ACD-A812-B0A1120B03B6}" dt="2020-11-25T15:21:12.816" v="50502" actId="478"/>
          <ac:picMkLst>
            <pc:docMk/>
            <pc:sldMk cId="2056592940" sldId="578"/>
            <ac:picMk id="77" creationId="{92B6BA26-ABBE-4838-8050-9CCFAD6AC632}"/>
          </ac:picMkLst>
        </pc:picChg>
        <pc:picChg chg="del mod ord">
          <ac:chgData name="Jonathan Loo" userId="d2d72d48b56f45d8" providerId="LiveId" clId="{B816A1F6-97B7-4ACD-A812-B0A1120B03B6}" dt="2020-11-25T19:45:13.793" v="51210" actId="478"/>
          <ac:picMkLst>
            <pc:docMk/>
            <pc:sldMk cId="2056592940" sldId="578"/>
            <ac:picMk id="79" creationId="{02E043CA-BE9B-4290-A5D4-82402EE29CC8}"/>
          </ac:picMkLst>
        </pc:picChg>
        <pc:picChg chg="del mod ord">
          <ac:chgData name="Jonathan Loo" userId="d2d72d48b56f45d8" providerId="LiveId" clId="{B816A1F6-97B7-4ACD-A812-B0A1120B03B6}" dt="2020-11-25T19:45:08.327" v="51192" actId="478"/>
          <ac:picMkLst>
            <pc:docMk/>
            <pc:sldMk cId="2056592940" sldId="578"/>
            <ac:picMk id="82" creationId="{7BAB744F-72EC-4360-9486-BEEE88DCCE5B}"/>
          </ac:picMkLst>
        </pc:picChg>
        <pc:picChg chg="del mod">
          <ac:chgData name="Jonathan Loo" userId="d2d72d48b56f45d8" providerId="LiveId" clId="{B816A1F6-97B7-4ACD-A812-B0A1120B03B6}" dt="2020-11-25T14:24:20.196" v="50077" actId="478"/>
          <ac:picMkLst>
            <pc:docMk/>
            <pc:sldMk cId="2056592940" sldId="578"/>
            <ac:picMk id="88" creationId="{4EBF7D80-9D3C-476A-B5AE-B8F85A87447D}"/>
          </ac:picMkLst>
        </pc:picChg>
        <pc:picChg chg="del mod ord">
          <ac:chgData name="Jonathan Loo" userId="d2d72d48b56f45d8" providerId="LiveId" clId="{B816A1F6-97B7-4ACD-A812-B0A1120B03B6}" dt="2020-11-25T14:24:26.658" v="50091" actId="478"/>
          <ac:picMkLst>
            <pc:docMk/>
            <pc:sldMk cId="2056592940" sldId="578"/>
            <ac:picMk id="90" creationId="{C33B1589-B693-4E54-BF8D-B75CEE01EB25}"/>
          </ac:picMkLst>
        </pc:picChg>
        <pc:picChg chg="del mod ord">
          <ac:chgData name="Jonathan Loo" userId="d2d72d48b56f45d8" providerId="LiveId" clId="{B816A1F6-97B7-4ACD-A812-B0A1120B03B6}" dt="2020-11-25T14:25:22.138" v="50106" actId="478"/>
          <ac:picMkLst>
            <pc:docMk/>
            <pc:sldMk cId="2056592940" sldId="578"/>
            <ac:picMk id="92" creationId="{73C39EB1-C6B6-418F-A04E-A6B4F1C4C6A9}"/>
          </ac:picMkLst>
        </pc:picChg>
        <pc:picChg chg="del mod ord">
          <ac:chgData name="Jonathan Loo" userId="d2d72d48b56f45d8" providerId="LiveId" clId="{B816A1F6-97B7-4ACD-A812-B0A1120B03B6}" dt="2020-11-25T17:23:45.855" v="50922" actId="478"/>
          <ac:picMkLst>
            <pc:docMk/>
            <pc:sldMk cId="2056592940" sldId="578"/>
            <ac:picMk id="94" creationId="{C25DED71-83F0-45A7-B02D-44EC1F28EC60}"/>
          </ac:picMkLst>
        </pc:picChg>
        <pc:picChg chg="del mod ord">
          <ac:chgData name="Jonathan Loo" userId="d2d72d48b56f45d8" providerId="LiveId" clId="{B816A1F6-97B7-4ACD-A812-B0A1120B03B6}" dt="2020-11-25T19:45:20.748" v="51229" actId="478"/>
          <ac:picMkLst>
            <pc:docMk/>
            <pc:sldMk cId="2056592940" sldId="578"/>
            <ac:picMk id="209" creationId="{7884F047-39D5-4D54-921D-EABE2ECE5C98}"/>
          </ac:picMkLst>
        </pc:picChg>
        <pc:picChg chg="del mod ord">
          <ac:chgData name="Jonathan Loo" userId="d2d72d48b56f45d8" providerId="LiveId" clId="{B816A1F6-97B7-4ACD-A812-B0A1120B03B6}" dt="2020-11-25T19:44:54.054" v="51173" actId="478"/>
          <ac:picMkLst>
            <pc:docMk/>
            <pc:sldMk cId="2056592940" sldId="578"/>
            <ac:picMk id="211" creationId="{DA08795F-02E5-4525-937F-B7E947E76023}"/>
          </ac:picMkLst>
        </pc:picChg>
        <pc:picChg chg="del mod ord">
          <ac:chgData name="Jonathan Loo" userId="d2d72d48b56f45d8" providerId="LiveId" clId="{B816A1F6-97B7-4ACD-A812-B0A1120B03B6}" dt="2020-11-25T19:45:57.671" v="51299" actId="478"/>
          <ac:picMkLst>
            <pc:docMk/>
            <pc:sldMk cId="2056592940" sldId="578"/>
            <ac:picMk id="213" creationId="{5ABFD89E-C736-43B0-BE26-0AE0B2F73C90}"/>
          </ac:picMkLst>
        </pc:picChg>
        <pc:picChg chg="del mod ord">
          <ac:chgData name="Jonathan Loo" userId="d2d72d48b56f45d8" providerId="LiveId" clId="{B816A1F6-97B7-4ACD-A812-B0A1120B03B6}" dt="2020-11-25T19:45:51.971" v="51279" actId="478"/>
          <ac:picMkLst>
            <pc:docMk/>
            <pc:sldMk cId="2056592940" sldId="578"/>
            <ac:picMk id="215" creationId="{0C3C3949-E635-4DDE-823B-AB6C56FE2109}"/>
          </ac:picMkLst>
        </pc:picChg>
        <pc:picChg chg="del mod ord">
          <ac:chgData name="Jonathan Loo" userId="d2d72d48b56f45d8" providerId="LiveId" clId="{B816A1F6-97B7-4ACD-A812-B0A1120B03B6}" dt="2020-11-25T19:45:45.641" v="51261" actId="478"/>
          <ac:picMkLst>
            <pc:docMk/>
            <pc:sldMk cId="2056592940" sldId="578"/>
            <ac:picMk id="217" creationId="{43DC08DB-A596-4A51-8328-97E7CE894DCB}"/>
          </ac:picMkLst>
        </pc:picChg>
        <pc:picChg chg="mod ord">
          <ac:chgData name="Jonathan Loo" userId="d2d72d48b56f45d8" providerId="LiveId" clId="{B816A1F6-97B7-4ACD-A812-B0A1120B03B6}" dt="2020-11-25T19:46:45.133" v="51326" actId="1038"/>
          <ac:picMkLst>
            <pc:docMk/>
            <pc:sldMk cId="2056592940" sldId="578"/>
            <ac:picMk id="219" creationId="{066AF010-0512-4E1F-9516-94BCDF118621}"/>
          </ac:picMkLst>
        </pc:picChg>
        <pc:picChg chg="mod ord">
          <ac:chgData name="Jonathan Loo" userId="d2d72d48b56f45d8" providerId="LiveId" clId="{B816A1F6-97B7-4ACD-A812-B0A1120B03B6}" dt="2020-11-25T19:46:45.133" v="51326" actId="1038"/>
          <ac:picMkLst>
            <pc:docMk/>
            <pc:sldMk cId="2056592940" sldId="578"/>
            <ac:picMk id="221" creationId="{EB839E0F-E6BF-415C-8448-ECE687688C0E}"/>
          </ac:picMkLst>
        </pc:picChg>
        <pc:picChg chg="mod ord">
          <ac:chgData name="Jonathan Loo" userId="d2d72d48b56f45d8" providerId="LiveId" clId="{B816A1F6-97B7-4ACD-A812-B0A1120B03B6}" dt="2020-11-25T19:46:45.133" v="51326" actId="1038"/>
          <ac:picMkLst>
            <pc:docMk/>
            <pc:sldMk cId="2056592940" sldId="578"/>
            <ac:picMk id="223" creationId="{E87A63B3-7C18-440C-97B0-6C3D272F5800}"/>
          </ac:picMkLst>
        </pc:picChg>
        <pc:cxnChg chg="add del mod">
          <ac:chgData name="Jonathan Loo" userId="d2d72d48b56f45d8" providerId="LiveId" clId="{B816A1F6-97B7-4ACD-A812-B0A1120B03B6}" dt="2020-11-26T10:44:06.761" v="57087" actId="478"/>
          <ac:cxnSpMkLst>
            <pc:docMk/>
            <pc:sldMk cId="2056592940" sldId="578"/>
            <ac:cxnSpMk id="21" creationId="{44F02DD8-21A0-4520-BE7A-B10BDB5AC113}"/>
          </ac:cxnSpMkLst>
        </pc:cxnChg>
        <pc:cxnChg chg="add del mod">
          <ac:chgData name="Jonathan Loo" userId="d2d72d48b56f45d8" providerId="LiveId" clId="{B816A1F6-97B7-4ACD-A812-B0A1120B03B6}" dt="2020-11-26T10:44:06.761" v="57087" actId="478"/>
          <ac:cxnSpMkLst>
            <pc:docMk/>
            <pc:sldMk cId="2056592940" sldId="578"/>
            <ac:cxnSpMk id="22" creationId="{DB1CF903-8E14-419E-9A87-C1E1B91DF149}"/>
          </ac:cxnSpMkLst>
        </pc:cxnChg>
        <pc:cxnChg chg="add mod">
          <ac:chgData name="Jonathan Loo" userId="d2d72d48b56f45d8" providerId="LiveId" clId="{B816A1F6-97B7-4ACD-A812-B0A1120B03B6}" dt="2020-11-26T10:44:25.050" v="57091" actId="1076"/>
          <ac:cxnSpMkLst>
            <pc:docMk/>
            <pc:sldMk cId="2056592940" sldId="578"/>
            <ac:cxnSpMk id="32" creationId="{FF3360AB-CC10-4C9A-AB9E-B4D14EEDEB22}"/>
          </ac:cxnSpMkLst>
        </pc:cxnChg>
        <pc:cxnChg chg="add mod">
          <ac:chgData name="Jonathan Loo" userId="d2d72d48b56f45d8" providerId="LiveId" clId="{B816A1F6-97B7-4ACD-A812-B0A1120B03B6}" dt="2020-11-26T10:44:25.050" v="57091" actId="1076"/>
          <ac:cxnSpMkLst>
            <pc:docMk/>
            <pc:sldMk cId="2056592940" sldId="578"/>
            <ac:cxnSpMk id="33" creationId="{08D25D01-678B-4D28-AA63-107D88A9DB4A}"/>
          </ac:cxnSpMkLst>
        </pc:cxnChg>
        <pc:cxnChg chg="add mod">
          <ac:chgData name="Jonathan Loo" userId="d2d72d48b56f45d8" providerId="LiveId" clId="{B816A1F6-97B7-4ACD-A812-B0A1120B03B6}" dt="2020-11-26T10:44:25.050" v="57091" actId="1076"/>
          <ac:cxnSpMkLst>
            <pc:docMk/>
            <pc:sldMk cId="2056592940" sldId="578"/>
            <ac:cxnSpMk id="35" creationId="{154688EE-234C-4C6D-BDAE-D8A5829ECB0E}"/>
          </ac:cxnSpMkLst>
        </pc:cxnChg>
        <pc:cxnChg chg="add mod">
          <ac:chgData name="Jonathan Loo" userId="d2d72d48b56f45d8" providerId="LiveId" clId="{B816A1F6-97B7-4ACD-A812-B0A1120B03B6}" dt="2020-11-26T10:44:25.050" v="57091" actId="1076"/>
          <ac:cxnSpMkLst>
            <pc:docMk/>
            <pc:sldMk cId="2056592940" sldId="578"/>
            <ac:cxnSpMk id="36" creationId="{1A814F39-4202-4781-82FA-1294F953EDF2}"/>
          </ac:cxnSpMkLst>
        </pc:cxnChg>
        <pc:cxnChg chg="add mod">
          <ac:chgData name="Jonathan Loo" userId="d2d72d48b56f45d8" providerId="LiveId" clId="{B816A1F6-97B7-4ACD-A812-B0A1120B03B6}" dt="2020-11-26T10:44:25.050" v="57091" actId="1076"/>
          <ac:cxnSpMkLst>
            <pc:docMk/>
            <pc:sldMk cId="2056592940" sldId="578"/>
            <ac:cxnSpMk id="38" creationId="{C9EEE3DF-2D4A-4A0F-8E80-D88FD463D77F}"/>
          </ac:cxnSpMkLst>
        </pc:cxnChg>
        <pc:cxnChg chg="add mod">
          <ac:chgData name="Jonathan Loo" userId="d2d72d48b56f45d8" providerId="LiveId" clId="{B816A1F6-97B7-4ACD-A812-B0A1120B03B6}" dt="2020-11-26T10:44:25.050" v="57091" actId="1076"/>
          <ac:cxnSpMkLst>
            <pc:docMk/>
            <pc:sldMk cId="2056592940" sldId="578"/>
            <ac:cxnSpMk id="39" creationId="{BA739600-52D6-4B19-823D-AADEF2B7DD98}"/>
          </ac:cxnSpMkLst>
        </pc:cxnChg>
        <pc:cxnChg chg="del mod">
          <ac:chgData name="Jonathan Loo" userId="d2d72d48b56f45d8" providerId="LiveId" clId="{B816A1F6-97B7-4ACD-A812-B0A1120B03B6}" dt="2020-11-26T10:44:06.761" v="57087" actId="478"/>
          <ac:cxnSpMkLst>
            <pc:docMk/>
            <pc:sldMk cId="2056592940" sldId="578"/>
            <ac:cxnSpMk id="72" creationId="{74EF1140-C24D-444F-83C1-C01DA85674E9}"/>
          </ac:cxnSpMkLst>
        </pc:cxnChg>
        <pc:cxnChg chg="del mod">
          <ac:chgData name="Jonathan Loo" userId="d2d72d48b56f45d8" providerId="LiveId" clId="{B816A1F6-97B7-4ACD-A812-B0A1120B03B6}" dt="2020-11-26T10:44:06.761" v="57087" actId="478"/>
          <ac:cxnSpMkLst>
            <pc:docMk/>
            <pc:sldMk cId="2056592940" sldId="578"/>
            <ac:cxnSpMk id="81" creationId="{EA2CC956-9DAD-4093-9AF0-9DA957CAFD12}"/>
          </ac:cxnSpMkLst>
        </pc:cxnChg>
        <pc:cxnChg chg="add del mod">
          <ac:chgData name="Jonathan Loo" userId="d2d72d48b56f45d8" providerId="LiveId" clId="{B816A1F6-97B7-4ACD-A812-B0A1120B03B6}" dt="2020-11-26T10:44:06.761" v="57087" actId="478"/>
          <ac:cxnSpMkLst>
            <pc:docMk/>
            <pc:sldMk cId="2056592940" sldId="578"/>
            <ac:cxnSpMk id="106" creationId="{6118AA41-8913-4C3F-9B45-8A17A99F1FE8}"/>
          </ac:cxnSpMkLst>
        </pc:cxnChg>
        <pc:cxnChg chg="add del mod">
          <ac:chgData name="Jonathan Loo" userId="d2d72d48b56f45d8" providerId="LiveId" clId="{B816A1F6-97B7-4ACD-A812-B0A1120B03B6}" dt="2020-11-26T10:44:06.761" v="57087" actId="478"/>
          <ac:cxnSpMkLst>
            <pc:docMk/>
            <pc:sldMk cId="2056592940" sldId="578"/>
            <ac:cxnSpMk id="107" creationId="{4F5018EC-FCAE-47BB-8382-6568593A560F}"/>
          </ac:cxnSpMkLst>
        </pc:cxnChg>
      </pc:sldChg>
      <pc:sldChg chg="addSp delSp modSp new mod ord chgLayout">
        <pc:chgData name="Jonathan Loo" userId="d2d72d48b56f45d8" providerId="LiveId" clId="{B816A1F6-97B7-4ACD-A812-B0A1120B03B6}" dt="2020-11-25T20:01:58.351" v="51692" actId="1076"/>
        <pc:sldMkLst>
          <pc:docMk/>
          <pc:sldMk cId="2526608009" sldId="579"/>
        </pc:sldMkLst>
        <pc:spChg chg="mod ord">
          <ac:chgData name="Jonathan Loo" userId="d2d72d48b56f45d8" providerId="LiveId" clId="{B816A1F6-97B7-4ACD-A812-B0A1120B03B6}" dt="2020-11-25T19:54:31.847" v="51516" actId="6264"/>
          <ac:spMkLst>
            <pc:docMk/>
            <pc:sldMk cId="2526608009" sldId="579"/>
            <ac:spMk id="2" creationId="{01BFC295-8BBC-4FDC-BC3E-AD69B608BAC9}"/>
          </ac:spMkLst>
        </pc:spChg>
        <pc:spChg chg="mod ord">
          <ac:chgData name="Jonathan Loo" userId="d2d72d48b56f45d8" providerId="LiveId" clId="{B816A1F6-97B7-4ACD-A812-B0A1120B03B6}" dt="2020-11-25T19:54:45.053" v="51519" actId="6549"/>
          <ac:spMkLst>
            <pc:docMk/>
            <pc:sldMk cId="2526608009" sldId="579"/>
            <ac:spMk id="3" creationId="{24EDA084-0C09-4D30-A151-927AAD7B2A40}"/>
          </ac:spMkLst>
        </pc:spChg>
        <pc:spChg chg="mod ord">
          <ac:chgData name="Jonathan Loo" userId="d2d72d48b56f45d8" providerId="LiveId" clId="{B816A1F6-97B7-4ACD-A812-B0A1120B03B6}" dt="2020-11-25T20:00:57.687" v="51659" actId="20577"/>
          <ac:spMkLst>
            <pc:docMk/>
            <pc:sldMk cId="2526608009" sldId="579"/>
            <ac:spMk id="4" creationId="{21A88B41-689D-416F-A706-6BE0FC75A0D9}"/>
          </ac:spMkLst>
        </pc:spChg>
        <pc:spChg chg="add del mod">
          <ac:chgData name="Jonathan Loo" userId="d2d72d48b56f45d8" providerId="LiveId" clId="{B816A1F6-97B7-4ACD-A812-B0A1120B03B6}" dt="2020-11-25T19:54:31.847" v="51516" actId="6264"/>
          <ac:spMkLst>
            <pc:docMk/>
            <pc:sldMk cId="2526608009" sldId="579"/>
            <ac:spMk id="9" creationId="{16E87F44-AD7B-4E4E-9D71-EDD8D2C04C65}"/>
          </ac:spMkLst>
        </pc:spChg>
        <pc:spChg chg="add del mod">
          <ac:chgData name="Jonathan Loo" userId="d2d72d48b56f45d8" providerId="LiveId" clId="{B816A1F6-97B7-4ACD-A812-B0A1120B03B6}" dt="2020-11-25T19:54:31.847" v="51516" actId="6264"/>
          <ac:spMkLst>
            <pc:docMk/>
            <pc:sldMk cId="2526608009" sldId="579"/>
            <ac:spMk id="10" creationId="{8FC63686-F277-4DFB-B52D-0B15F4F9DA80}"/>
          </ac:spMkLst>
        </pc:spChg>
        <pc:spChg chg="add del mod">
          <ac:chgData name="Jonathan Loo" userId="d2d72d48b56f45d8" providerId="LiveId" clId="{B816A1F6-97B7-4ACD-A812-B0A1120B03B6}" dt="2020-11-25T19:54:31.847" v="51516" actId="6264"/>
          <ac:spMkLst>
            <pc:docMk/>
            <pc:sldMk cId="2526608009" sldId="579"/>
            <ac:spMk id="11" creationId="{F2A65470-0CDE-436C-B1C8-AC75AC7A6A12}"/>
          </ac:spMkLst>
        </pc:spChg>
        <pc:picChg chg="add del mod">
          <ac:chgData name="Jonathan Loo" userId="d2d72d48b56f45d8" providerId="LiveId" clId="{B816A1F6-97B7-4ACD-A812-B0A1120B03B6}" dt="2020-11-25T14:35:55.206" v="50479" actId="478"/>
          <ac:picMkLst>
            <pc:docMk/>
            <pc:sldMk cId="2526608009" sldId="579"/>
            <ac:picMk id="5" creationId="{65560E8E-A150-4BFA-A8A6-B8A79E6ED729}"/>
          </ac:picMkLst>
        </pc:picChg>
        <pc:picChg chg="add del mod ord">
          <ac:chgData name="Jonathan Loo" userId="d2d72d48b56f45d8" providerId="LiveId" clId="{B816A1F6-97B7-4ACD-A812-B0A1120B03B6}" dt="2020-11-25T19:59:04.855" v="51608" actId="478"/>
          <ac:picMkLst>
            <pc:docMk/>
            <pc:sldMk cId="2526608009" sldId="579"/>
            <ac:picMk id="7" creationId="{C81F24B5-B43E-405A-B8F3-ACA08A6C2DA8}"/>
          </ac:picMkLst>
        </pc:picChg>
        <pc:picChg chg="add del mod">
          <ac:chgData name="Jonathan Loo" userId="d2d72d48b56f45d8" providerId="LiveId" clId="{B816A1F6-97B7-4ACD-A812-B0A1120B03B6}" dt="2020-11-25T19:54:22.341" v="51514" actId="478"/>
          <ac:picMkLst>
            <pc:docMk/>
            <pc:sldMk cId="2526608009" sldId="579"/>
            <ac:picMk id="8" creationId="{F59D8F5B-3785-498E-9FA8-35A75F595DB8}"/>
          </ac:picMkLst>
        </pc:picChg>
        <pc:picChg chg="del mod ord">
          <ac:chgData name="Jonathan Loo" userId="d2d72d48b56f45d8" providerId="LiveId" clId="{B816A1F6-97B7-4ACD-A812-B0A1120B03B6}" dt="2020-11-25T19:55:38.899" v="51548"/>
          <ac:picMkLst>
            <pc:docMk/>
            <pc:sldMk cId="2526608009" sldId="579"/>
            <ac:picMk id="13" creationId="{E1CC22E5-FCE7-4EAB-971C-D089821B526C}"/>
          </ac:picMkLst>
        </pc:picChg>
        <pc:picChg chg="add del mod">
          <ac:chgData name="Jonathan Loo" userId="d2d72d48b56f45d8" providerId="LiveId" clId="{B816A1F6-97B7-4ACD-A812-B0A1120B03B6}" dt="2020-11-25T19:57:43.333" v="51562" actId="478"/>
          <ac:picMkLst>
            <pc:docMk/>
            <pc:sldMk cId="2526608009" sldId="579"/>
            <ac:picMk id="14" creationId="{49033511-27D2-4B67-99AA-BC9A497C55FA}"/>
          </ac:picMkLst>
        </pc:picChg>
        <pc:picChg chg="del mod ord">
          <ac:chgData name="Jonathan Loo" userId="d2d72d48b56f45d8" providerId="LiveId" clId="{B816A1F6-97B7-4ACD-A812-B0A1120B03B6}" dt="2020-11-25T19:58:13.671" v="51576" actId="478"/>
          <ac:picMkLst>
            <pc:docMk/>
            <pc:sldMk cId="2526608009" sldId="579"/>
            <ac:picMk id="16" creationId="{33573633-6305-46C6-88F3-C6EBA2F87CEC}"/>
          </ac:picMkLst>
        </pc:picChg>
        <pc:picChg chg="del mod ord">
          <ac:chgData name="Jonathan Loo" userId="d2d72d48b56f45d8" providerId="LiveId" clId="{B816A1F6-97B7-4ACD-A812-B0A1120B03B6}" dt="2020-11-25T19:58:26.262" v="51590" actId="478"/>
          <ac:picMkLst>
            <pc:docMk/>
            <pc:sldMk cId="2526608009" sldId="579"/>
            <ac:picMk id="18" creationId="{47F94373-5CF4-404E-9945-021C4768A16A}"/>
          </ac:picMkLst>
        </pc:picChg>
        <pc:picChg chg="del mod ord">
          <ac:chgData name="Jonathan Loo" userId="d2d72d48b56f45d8" providerId="LiveId" clId="{B816A1F6-97B7-4ACD-A812-B0A1120B03B6}" dt="2020-11-25T19:58:58.487" v="51604" actId="478"/>
          <ac:picMkLst>
            <pc:docMk/>
            <pc:sldMk cId="2526608009" sldId="579"/>
            <ac:picMk id="20" creationId="{79B37908-4214-46B2-9139-ED675D31BE2D}"/>
          </ac:picMkLst>
        </pc:picChg>
        <pc:picChg chg="del mod ord">
          <ac:chgData name="Jonathan Loo" userId="d2d72d48b56f45d8" providerId="LiveId" clId="{B816A1F6-97B7-4ACD-A812-B0A1120B03B6}" dt="2020-11-25T19:59:40.162" v="51621" actId="478"/>
          <ac:picMkLst>
            <pc:docMk/>
            <pc:sldMk cId="2526608009" sldId="579"/>
            <ac:picMk id="22" creationId="{78C3F1B9-AB22-4531-93A3-EA298EE09B67}"/>
          </ac:picMkLst>
        </pc:picChg>
        <pc:picChg chg="del mod ord">
          <ac:chgData name="Jonathan Loo" userId="d2d72d48b56f45d8" providerId="LiveId" clId="{B816A1F6-97B7-4ACD-A812-B0A1120B03B6}" dt="2020-11-25T20:00:10.619" v="51635" actId="478"/>
          <ac:picMkLst>
            <pc:docMk/>
            <pc:sldMk cId="2526608009" sldId="579"/>
            <ac:picMk id="24" creationId="{9A14FD6E-3753-4E90-878C-1CB7307D2E84}"/>
          </ac:picMkLst>
        </pc:picChg>
        <pc:picChg chg="del mod ord">
          <ac:chgData name="Jonathan Loo" userId="d2d72d48b56f45d8" providerId="LiveId" clId="{B816A1F6-97B7-4ACD-A812-B0A1120B03B6}" dt="2020-11-25T20:00:42.558" v="51649" actId="478"/>
          <ac:picMkLst>
            <pc:docMk/>
            <pc:sldMk cId="2526608009" sldId="579"/>
            <ac:picMk id="26" creationId="{6941760D-151C-4320-8E2A-3443325E7E76}"/>
          </ac:picMkLst>
        </pc:picChg>
        <pc:picChg chg="mod ord">
          <ac:chgData name="Jonathan Loo" userId="d2d72d48b56f45d8" providerId="LiveId" clId="{B816A1F6-97B7-4ACD-A812-B0A1120B03B6}" dt="2020-11-25T20:01:58.351" v="51692" actId="1076"/>
          <ac:picMkLst>
            <pc:docMk/>
            <pc:sldMk cId="2526608009" sldId="579"/>
            <ac:picMk id="28" creationId="{E50E9F40-9924-4F18-999C-5C3E80BF105D}"/>
          </ac:picMkLst>
        </pc:picChg>
        <pc:picChg chg="add del mod">
          <ac:chgData name="Jonathan Loo" userId="d2d72d48b56f45d8" providerId="LiveId" clId="{B816A1F6-97B7-4ACD-A812-B0A1120B03B6}" dt="2020-11-25T20:01:34.551" v="51674" actId="478"/>
          <ac:picMkLst>
            <pc:docMk/>
            <pc:sldMk cId="2526608009" sldId="579"/>
            <ac:picMk id="29" creationId="{78761FB7-8EE8-4B79-A6DF-CC56F54653DA}"/>
          </ac:picMkLst>
        </pc:picChg>
        <pc:picChg chg="del mod ord">
          <ac:chgData name="Jonathan Loo" userId="d2d72d48b56f45d8" providerId="LiveId" clId="{B816A1F6-97B7-4ACD-A812-B0A1120B03B6}" dt="2020-11-25T20:01:47.917" v="51688" actId="478"/>
          <ac:picMkLst>
            <pc:docMk/>
            <pc:sldMk cId="2526608009" sldId="579"/>
            <ac:picMk id="31" creationId="{ABE604AC-CD64-48EA-945C-BF497D0F29DC}"/>
          </ac:picMkLst>
        </pc:picChg>
        <pc:picChg chg="mod ord">
          <ac:chgData name="Jonathan Loo" userId="d2d72d48b56f45d8" providerId="LiveId" clId="{B816A1F6-97B7-4ACD-A812-B0A1120B03B6}" dt="2020-11-25T20:01:55.037" v="51691" actId="1076"/>
          <ac:picMkLst>
            <pc:docMk/>
            <pc:sldMk cId="2526608009" sldId="579"/>
            <ac:picMk id="33" creationId="{7B2C010F-994C-4F4B-9852-49FD04C39F90}"/>
          </ac:picMkLst>
        </pc:picChg>
      </pc:sldChg>
      <pc:sldChg chg="add del">
        <pc:chgData name="Jonathan Loo" userId="d2d72d48b56f45d8" providerId="LiveId" clId="{B816A1F6-97B7-4ACD-A812-B0A1120B03B6}" dt="2020-11-25T17:18:39.996" v="50774" actId="2696"/>
        <pc:sldMkLst>
          <pc:docMk/>
          <pc:sldMk cId="1887554747" sldId="580"/>
        </pc:sldMkLst>
      </pc:sldChg>
      <pc:sldChg chg="add del ord">
        <pc:chgData name="Jonathan Loo" userId="d2d72d48b56f45d8" providerId="LiveId" clId="{B816A1F6-97B7-4ACD-A812-B0A1120B03B6}" dt="2020-11-26T10:44:57.383" v="57095" actId="47"/>
        <pc:sldMkLst>
          <pc:docMk/>
          <pc:sldMk cId="2266555735" sldId="580"/>
        </pc:sldMkLst>
      </pc:sldChg>
      <pc:sldChg chg="addSp delSp modSp add mod ord chgLayout">
        <pc:chgData name="Jonathan Loo" userId="d2d72d48b56f45d8" providerId="LiveId" clId="{B816A1F6-97B7-4ACD-A812-B0A1120B03B6}" dt="2020-11-26T10:43:50.625" v="57070" actId="1035"/>
        <pc:sldMkLst>
          <pc:docMk/>
          <pc:sldMk cId="2492431265" sldId="581"/>
        </pc:sldMkLst>
        <pc:spChg chg="mod ord">
          <ac:chgData name="Jonathan Loo" userId="d2d72d48b56f45d8" providerId="LiveId" clId="{B816A1F6-97B7-4ACD-A812-B0A1120B03B6}" dt="2020-11-25T19:52:09.885" v="51456" actId="20577"/>
          <ac:spMkLst>
            <pc:docMk/>
            <pc:sldMk cId="2492431265" sldId="581"/>
            <ac:spMk id="2" creationId="{14AECF84-6A0D-47A5-BB22-03C29D1EADE0}"/>
          </ac:spMkLst>
        </pc:spChg>
        <pc:spChg chg="mod ord">
          <ac:chgData name="Jonathan Loo" userId="d2d72d48b56f45d8" providerId="LiveId" clId="{B816A1F6-97B7-4ACD-A812-B0A1120B03B6}" dt="2020-11-25T19:31:43.747" v="50938" actId="700"/>
          <ac:spMkLst>
            <pc:docMk/>
            <pc:sldMk cId="2492431265" sldId="581"/>
            <ac:spMk id="3" creationId="{0606E88D-58F3-4DFD-96D6-BD79B003A22B}"/>
          </ac:spMkLst>
        </pc:spChg>
        <pc:spChg chg="add mod ord">
          <ac:chgData name="Jonathan Loo" userId="d2d72d48b56f45d8" providerId="LiveId" clId="{B816A1F6-97B7-4ACD-A812-B0A1120B03B6}" dt="2020-11-25T19:52:04.675" v="51449" actId="6549"/>
          <ac:spMkLst>
            <pc:docMk/>
            <pc:sldMk cId="2492431265" sldId="581"/>
            <ac:spMk id="4" creationId="{CD1FF993-BE24-4E5D-9971-5139EEE44DCD}"/>
          </ac:spMkLst>
        </pc:spChg>
        <pc:spChg chg="mod">
          <ac:chgData name="Jonathan Loo" userId="d2d72d48b56f45d8" providerId="LiveId" clId="{B816A1F6-97B7-4ACD-A812-B0A1120B03B6}" dt="2020-11-25T19:33:45.040" v="50945" actId="1076"/>
          <ac:spMkLst>
            <pc:docMk/>
            <pc:sldMk cId="2492431265" sldId="581"/>
            <ac:spMk id="20" creationId="{3421C28A-D67E-4363-98F3-C38FD18D8FD1}"/>
          </ac:spMkLst>
        </pc:spChg>
        <pc:spChg chg="add mod">
          <ac:chgData name="Jonathan Loo" userId="d2d72d48b56f45d8" providerId="LiveId" clId="{B816A1F6-97B7-4ACD-A812-B0A1120B03B6}" dt="2020-11-25T19:37:18.918" v="50995" actId="6549"/>
          <ac:spMkLst>
            <pc:docMk/>
            <pc:sldMk cId="2492431265" sldId="581"/>
            <ac:spMk id="29" creationId="{C65A8D75-13E9-4B86-BE85-9CADC652DB30}"/>
          </ac:spMkLst>
        </pc:spChg>
        <pc:spChg chg="mod topLvl">
          <ac:chgData name="Jonathan Loo" userId="d2d72d48b56f45d8" providerId="LiveId" clId="{B816A1F6-97B7-4ACD-A812-B0A1120B03B6}" dt="2020-11-26T10:43:34.303" v="57015" actId="165"/>
          <ac:spMkLst>
            <pc:docMk/>
            <pc:sldMk cId="2492431265" sldId="581"/>
            <ac:spMk id="61" creationId="{2C77A66E-DAE7-41AE-A718-B716166A0EC3}"/>
          </ac:spMkLst>
        </pc:spChg>
        <pc:spChg chg="mod topLvl">
          <ac:chgData name="Jonathan Loo" userId="d2d72d48b56f45d8" providerId="LiveId" clId="{B816A1F6-97B7-4ACD-A812-B0A1120B03B6}" dt="2020-11-26T10:43:34.303" v="57015" actId="165"/>
          <ac:spMkLst>
            <pc:docMk/>
            <pc:sldMk cId="2492431265" sldId="581"/>
            <ac:spMk id="62" creationId="{9A76E6DB-4A22-40B8-8F45-2C8DCDAA80D2}"/>
          </ac:spMkLst>
        </pc:spChg>
        <pc:spChg chg="mod topLvl">
          <ac:chgData name="Jonathan Loo" userId="d2d72d48b56f45d8" providerId="LiveId" clId="{B816A1F6-97B7-4ACD-A812-B0A1120B03B6}" dt="2020-11-26T10:43:34.303" v="57015" actId="165"/>
          <ac:spMkLst>
            <pc:docMk/>
            <pc:sldMk cId="2492431265" sldId="581"/>
            <ac:spMk id="63" creationId="{1F1EF355-9818-425A-8423-DAD9CDA86C4A}"/>
          </ac:spMkLst>
        </pc:spChg>
        <pc:spChg chg="mod">
          <ac:chgData name="Jonathan Loo" userId="d2d72d48b56f45d8" providerId="LiveId" clId="{B816A1F6-97B7-4ACD-A812-B0A1120B03B6}" dt="2020-11-25T19:33:45.040" v="50945" actId="1076"/>
          <ac:spMkLst>
            <pc:docMk/>
            <pc:sldMk cId="2492431265" sldId="581"/>
            <ac:spMk id="70" creationId="{41DD5CD2-D3EC-4ECF-9977-E0E3FBD33F99}"/>
          </ac:spMkLst>
        </pc:spChg>
        <pc:spChg chg="del">
          <ac:chgData name="Jonathan Loo" userId="d2d72d48b56f45d8" providerId="LiveId" clId="{B816A1F6-97B7-4ACD-A812-B0A1120B03B6}" dt="2020-11-25T19:31:25.603" v="50929" actId="478"/>
          <ac:spMkLst>
            <pc:docMk/>
            <pc:sldMk cId="2492431265" sldId="581"/>
            <ac:spMk id="84" creationId="{B8D465A4-E37E-4962-827E-9AE50687E4AE}"/>
          </ac:spMkLst>
        </pc:spChg>
        <pc:spChg chg="del">
          <ac:chgData name="Jonathan Loo" userId="d2d72d48b56f45d8" providerId="LiveId" clId="{B816A1F6-97B7-4ACD-A812-B0A1120B03B6}" dt="2020-11-25T19:31:25.603" v="50929" actId="478"/>
          <ac:spMkLst>
            <pc:docMk/>
            <pc:sldMk cId="2492431265" sldId="581"/>
            <ac:spMk id="85" creationId="{541415D7-0515-4ACB-BC36-E23F2E1703DA}"/>
          </ac:spMkLst>
        </pc:spChg>
        <pc:spChg chg="del">
          <ac:chgData name="Jonathan Loo" userId="d2d72d48b56f45d8" providerId="LiveId" clId="{B816A1F6-97B7-4ACD-A812-B0A1120B03B6}" dt="2020-11-25T19:31:25.603" v="50929" actId="478"/>
          <ac:spMkLst>
            <pc:docMk/>
            <pc:sldMk cId="2492431265" sldId="581"/>
            <ac:spMk id="86" creationId="{786F9F47-D3A3-43BE-93C8-E19C6F89FD53}"/>
          </ac:spMkLst>
        </pc:spChg>
        <pc:spChg chg="del">
          <ac:chgData name="Jonathan Loo" userId="d2d72d48b56f45d8" providerId="LiveId" clId="{B816A1F6-97B7-4ACD-A812-B0A1120B03B6}" dt="2020-11-25T19:31:25.603" v="50929" actId="478"/>
          <ac:spMkLst>
            <pc:docMk/>
            <pc:sldMk cId="2492431265" sldId="581"/>
            <ac:spMk id="87" creationId="{2C0F8521-7532-49C9-B157-BFF7502C5ED2}"/>
          </ac:spMkLst>
        </pc:spChg>
        <pc:spChg chg="mod">
          <ac:chgData name="Jonathan Loo" userId="d2d72d48b56f45d8" providerId="LiveId" clId="{B816A1F6-97B7-4ACD-A812-B0A1120B03B6}" dt="2020-11-25T19:33:45.040" v="50945" actId="1076"/>
          <ac:spMkLst>
            <pc:docMk/>
            <pc:sldMk cId="2492431265" sldId="581"/>
            <ac:spMk id="105" creationId="{6ADF8759-E951-4B59-9DA4-4C0BD8B7A050}"/>
          </ac:spMkLst>
        </pc:spChg>
        <pc:spChg chg="del">
          <ac:chgData name="Jonathan Loo" userId="d2d72d48b56f45d8" providerId="LiveId" clId="{B816A1F6-97B7-4ACD-A812-B0A1120B03B6}" dt="2020-11-25T19:33:38.404" v="50943" actId="478"/>
          <ac:spMkLst>
            <pc:docMk/>
            <pc:sldMk cId="2492431265" sldId="581"/>
            <ac:spMk id="194" creationId="{F5CDDD70-69D6-45C4-A554-ABD3747A90AA}"/>
          </ac:spMkLst>
        </pc:spChg>
        <pc:grpChg chg="add del mod">
          <ac:chgData name="Jonathan Loo" userId="d2d72d48b56f45d8" providerId="LiveId" clId="{B816A1F6-97B7-4ACD-A812-B0A1120B03B6}" dt="2020-11-26T10:43:34.303" v="57015" actId="165"/>
          <ac:grpSpMkLst>
            <pc:docMk/>
            <pc:sldMk cId="2492431265" sldId="581"/>
            <ac:grpSpMk id="69" creationId="{3DC8B7F6-58A9-46FD-A1C6-039D65552385}"/>
          </ac:grpSpMkLst>
        </pc:grpChg>
        <pc:picChg chg="mod">
          <ac:chgData name="Jonathan Loo" userId="d2d72d48b56f45d8" providerId="LiveId" clId="{B816A1F6-97B7-4ACD-A812-B0A1120B03B6}" dt="2020-11-26T10:43:50.625" v="57070" actId="1035"/>
          <ac:picMkLst>
            <pc:docMk/>
            <pc:sldMk cId="2492431265" sldId="581"/>
            <ac:picMk id="5" creationId="{4B2C506C-7D59-4E58-8381-F486135E7E53}"/>
          </ac:picMkLst>
        </pc:picChg>
        <pc:picChg chg="del mod ord">
          <ac:chgData name="Jonathan Loo" userId="d2d72d48b56f45d8" providerId="LiveId" clId="{B816A1F6-97B7-4ACD-A812-B0A1120B03B6}" dt="2020-11-25T19:42:12.294" v="51072" actId="478"/>
          <ac:picMkLst>
            <pc:docMk/>
            <pc:sldMk cId="2492431265" sldId="581"/>
            <ac:picMk id="6" creationId="{FBF283DE-EB17-494F-8995-C6F9D8AE9747}"/>
          </ac:picMkLst>
        </pc:picChg>
        <pc:picChg chg="del mod ord">
          <ac:chgData name="Jonathan Loo" userId="d2d72d48b56f45d8" providerId="LiveId" clId="{B816A1F6-97B7-4ACD-A812-B0A1120B03B6}" dt="2020-11-25T19:43:07.141" v="51087" actId="478"/>
          <ac:picMkLst>
            <pc:docMk/>
            <pc:sldMk cId="2492431265" sldId="581"/>
            <ac:picMk id="8" creationId="{37FC68A6-E343-4F46-83B1-9F86B1968A6A}"/>
          </ac:picMkLst>
        </pc:picChg>
        <pc:picChg chg="del mod ord">
          <ac:chgData name="Jonathan Loo" userId="d2d72d48b56f45d8" providerId="LiveId" clId="{B816A1F6-97B7-4ACD-A812-B0A1120B03B6}" dt="2020-11-25T19:43:13.844" v="51102" actId="478"/>
          <ac:picMkLst>
            <pc:docMk/>
            <pc:sldMk cId="2492431265" sldId="581"/>
            <ac:picMk id="10" creationId="{A87ACA5E-8933-49D6-8CAE-F0B5929CB279}"/>
          </ac:picMkLst>
        </pc:picChg>
        <pc:picChg chg="mod ord">
          <ac:chgData name="Jonathan Loo" userId="d2d72d48b56f45d8" providerId="LiveId" clId="{B816A1F6-97B7-4ACD-A812-B0A1120B03B6}" dt="2020-11-25T19:43:13.845" v="51104" actId="962"/>
          <ac:picMkLst>
            <pc:docMk/>
            <pc:sldMk cId="2492431265" sldId="581"/>
            <ac:picMk id="12" creationId="{82600BE6-2562-4AA4-BA04-A3720D9B0A69}"/>
          </ac:picMkLst>
        </pc:picChg>
        <pc:picChg chg="add del mod">
          <ac:chgData name="Jonathan Loo" userId="d2d72d48b56f45d8" providerId="LiveId" clId="{B816A1F6-97B7-4ACD-A812-B0A1120B03B6}" dt="2020-11-25T19:41:51.177" v="51057" actId="478"/>
          <ac:picMkLst>
            <pc:docMk/>
            <pc:sldMk cId="2492431265" sldId="581"/>
            <ac:picMk id="28" creationId="{124DE5A8-9667-4A6B-B2C3-3C8C714D03DD}"/>
          </ac:picMkLst>
        </pc:picChg>
        <pc:picChg chg="del mod topLvl">
          <ac:chgData name="Jonathan Loo" userId="d2d72d48b56f45d8" providerId="LiveId" clId="{B816A1F6-97B7-4ACD-A812-B0A1120B03B6}" dt="2020-11-26T10:43:37.081" v="57016" actId="478"/>
          <ac:picMkLst>
            <pc:docMk/>
            <pc:sldMk cId="2492431265" sldId="581"/>
            <ac:picMk id="64" creationId="{71AD8ECC-D529-4272-B284-2B1BDEDEB18B}"/>
          </ac:picMkLst>
        </pc:picChg>
        <pc:picChg chg="del">
          <ac:chgData name="Jonathan Loo" userId="d2d72d48b56f45d8" providerId="LiveId" clId="{B816A1F6-97B7-4ACD-A812-B0A1120B03B6}" dt="2020-11-25T19:31:25.603" v="50929" actId="478"/>
          <ac:picMkLst>
            <pc:docMk/>
            <pc:sldMk cId="2492431265" sldId="581"/>
            <ac:picMk id="79" creationId="{02E043CA-BE9B-4290-A5D4-82402EE29CC8}"/>
          </ac:picMkLst>
        </pc:picChg>
        <pc:picChg chg="del">
          <ac:chgData name="Jonathan Loo" userId="d2d72d48b56f45d8" providerId="LiveId" clId="{B816A1F6-97B7-4ACD-A812-B0A1120B03B6}" dt="2020-11-25T19:31:25.603" v="50929" actId="478"/>
          <ac:picMkLst>
            <pc:docMk/>
            <pc:sldMk cId="2492431265" sldId="581"/>
            <ac:picMk id="82" creationId="{7BAB744F-72EC-4360-9486-BEEE88DCCE5B}"/>
          </ac:picMkLst>
        </pc:picChg>
        <pc:picChg chg="del">
          <ac:chgData name="Jonathan Loo" userId="d2d72d48b56f45d8" providerId="LiveId" clId="{B816A1F6-97B7-4ACD-A812-B0A1120B03B6}" dt="2020-11-25T19:31:25.603" v="50929" actId="478"/>
          <ac:picMkLst>
            <pc:docMk/>
            <pc:sldMk cId="2492431265" sldId="581"/>
            <ac:picMk id="209" creationId="{7884F047-39D5-4D54-921D-EABE2ECE5C98}"/>
          </ac:picMkLst>
        </pc:picChg>
        <pc:picChg chg="del">
          <ac:chgData name="Jonathan Loo" userId="d2d72d48b56f45d8" providerId="LiveId" clId="{B816A1F6-97B7-4ACD-A812-B0A1120B03B6}" dt="2020-11-25T19:31:25.603" v="50929" actId="478"/>
          <ac:picMkLst>
            <pc:docMk/>
            <pc:sldMk cId="2492431265" sldId="581"/>
            <ac:picMk id="211" creationId="{DA08795F-02E5-4525-937F-B7E947E76023}"/>
          </ac:picMkLst>
        </pc:picChg>
        <pc:cxnChg chg="mod">
          <ac:chgData name="Jonathan Loo" userId="d2d72d48b56f45d8" providerId="LiveId" clId="{B816A1F6-97B7-4ACD-A812-B0A1120B03B6}" dt="2020-11-25T19:33:45.040" v="50945" actId="1076"/>
          <ac:cxnSpMkLst>
            <pc:docMk/>
            <pc:sldMk cId="2492431265" sldId="581"/>
            <ac:cxnSpMk id="21" creationId="{44F02DD8-21A0-4520-BE7A-B10BDB5AC113}"/>
          </ac:cxnSpMkLst>
        </pc:cxnChg>
        <pc:cxnChg chg="mod">
          <ac:chgData name="Jonathan Loo" userId="d2d72d48b56f45d8" providerId="LiveId" clId="{B816A1F6-97B7-4ACD-A812-B0A1120B03B6}" dt="2020-11-25T19:33:45.040" v="50945" actId="1076"/>
          <ac:cxnSpMkLst>
            <pc:docMk/>
            <pc:sldMk cId="2492431265" sldId="581"/>
            <ac:cxnSpMk id="22" creationId="{DB1CF903-8E14-419E-9A87-C1E1B91DF149}"/>
          </ac:cxnSpMkLst>
        </pc:cxnChg>
        <pc:cxnChg chg="mod">
          <ac:chgData name="Jonathan Loo" userId="d2d72d48b56f45d8" providerId="LiveId" clId="{B816A1F6-97B7-4ACD-A812-B0A1120B03B6}" dt="2020-11-25T19:33:45.040" v="50945" actId="1076"/>
          <ac:cxnSpMkLst>
            <pc:docMk/>
            <pc:sldMk cId="2492431265" sldId="581"/>
            <ac:cxnSpMk id="72" creationId="{74EF1140-C24D-444F-83C1-C01DA85674E9}"/>
          </ac:cxnSpMkLst>
        </pc:cxnChg>
        <pc:cxnChg chg="mod">
          <ac:chgData name="Jonathan Loo" userId="d2d72d48b56f45d8" providerId="LiveId" clId="{B816A1F6-97B7-4ACD-A812-B0A1120B03B6}" dt="2020-11-25T19:33:45.040" v="50945" actId="1076"/>
          <ac:cxnSpMkLst>
            <pc:docMk/>
            <pc:sldMk cId="2492431265" sldId="581"/>
            <ac:cxnSpMk id="81" creationId="{EA2CC956-9DAD-4093-9AF0-9DA957CAFD12}"/>
          </ac:cxnSpMkLst>
        </pc:cxnChg>
        <pc:cxnChg chg="mod">
          <ac:chgData name="Jonathan Loo" userId="d2d72d48b56f45d8" providerId="LiveId" clId="{B816A1F6-97B7-4ACD-A812-B0A1120B03B6}" dt="2020-11-25T19:33:45.040" v="50945" actId="1076"/>
          <ac:cxnSpMkLst>
            <pc:docMk/>
            <pc:sldMk cId="2492431265" sldId="581"/>
            <ac:cxnSpMk id="106" creationId="{6118AA41-8913-4C3F-9B45-8A17A99F1FE8}"/>
          </ac:cxnSpMkLst>
        </pc:cxnChg>
        <pc:cxnChg chg="mod">
          <ac:chgData name="Jonathan Loo" userId="d2d72d48b56f45d8" providerId="LiveId" clId="{B816A1F6-97B7-4ACD-A812-B0A1120B03B6}" dt="2020-11-25T19:33:45.040" v="50945" actId="1076"/>
          <ac:cxnSpMkLst>
            <pc:docMk/>
            <pc:sldMk cId="2492431265" sldId="581"/>
            <ac:cxnSpMk id="107" creationId="{4F5018EC-FCAE-47BB-8382-6568593A560F}"/>
          </ac:cxnSpMkLst>
        </pc:cxnChg>
      </pc:sldChg>
      <pc:sldChg chg="new del">
        <pc:chgData name="Jonathan Loo" userId="d2d72d48b56f45d8" providerId="LiveId" clId="{B816A1F6-97B7-4ACD-A812-B0A1120B03B6}" dt="2020-11-25T20:03:52.294" v="51696" actId="47"/>
        <pc:sldMkLst>
          <pc:docMk/>
          <pc:sldMk cId="1171680252" sldId="582"/>
        </pc:sldMkLst>
      </pc:sldChg>
      <pc:sldChg chg="modSp add mod">
        <pc:chgData name="Jonathan Loo" userId="d2d72d48b56f45d8" providerId="LiveId" clId="{B816A1F6-97B7-4ACD-A812-B0A1120B03B6}" dt="2020-11-25T20:04:18.779" v="51705" actId="20577"/>
        <pc:sldMkLst>
          <pc:docMk/>
          <pc:sldMk cId="1187324312" sldId="583"/>
        </pc:sldMkLst>
        <pc:spChg chg="mod">
          <ac:chgData name="Jonathan Loo" userId="d2d72d48b56f45d8" providerId="LiveId" clId="{B816A1F6-97B7-4ACD-A812-B0A1120B03B6}" dt="2020-11-25T20:04:18.779" v="51705" actId="20577"/>
          <ac:spMkLst>
            <pc:docMk/>
            <pc:sldMk cId="1187324312" sldId="583"/>
            <ac:spMk id="6" creationId="{A6AF40E5-CFA9-49FC-ACDA-DB0F984CAF82}"/>
          </ac:spMkLst>
        </pc:spChg>
      </pc:sldChg>
      <pc:sldChg chg="addSp delSp modSp new del mod modClrScheme chgLayout">
        <pc:chgData name="Jonathan Loo" userId="d2d72d48b56f45d8" providerId="LiveId" clId="{B816A1F6-97B7-4ACD-A812-B0A1120B03B6}" dt="2020-11-25T21:23:22.856" v="53164" actId="47"/>
        <pc:sldMkLst>
          <pc:docMk/>
          <pc:sldMk cId="2214875461" sldId="584"/>
        </pc:sldMkLst>
        <pc:spChg chg="del mod ord">
          <ac:chgData name="Jonathan Loo" userId="d2d72d48b56f45d8" providerId="LiveId" clId="{B816A1F6-97B7-4ACD-A812-B0A1120B03B6}" dt="2020-11-25T20:22:46.650" v="51707" actId="700"/>
          <ac:spMkLst>
            <pc:docMk/>
            <pc:sldMk cId="2214875461" sldId="584"/>
            <ac:spMk id="2" creationId="{6DF583B6-064C-4FD1-A153-3E2230CAC6B7}"/>
          </ac:spMkLst>
        </pc:spChg>
        <pc:spChg chg="del mod ord">
          <ac:chgData name="Jonathan Loo" userId="d2d72d48b56f45d8" providerId="LiveId" clId="{B816A1F6-97B7-4ACD-A812-B0A1120B03B6}" dt="2020-11-25T20:22:46.650" v="51707" actId="700"/>
          <ac:spMkLst>
            <pc:docMk/>
            <pc:sldMk cId="2214875461" sldId="584"/>
            <ac:spMk id="3" creationId="{CF240BC7-1319-4B3A-AE42-9F5D6E648C18}"/>
          </ac:spMkLst>
        </pc:spChg>
        <pc:spChg chg="add mod ord">
          <ac:chgData name="Jonathan Loo" userId="d2d72d48b56f45d8" providerId="LiveId" clId="{B816A1F6-97B7-4ACD-A812-B0A1120B03B6}" dt="2020-11-25T21:18:57.266" v="52744" actId="368"/>
          <ac:spMkLst>
            <pc:docMk/>
            <pc:sldMk cId="2214875461" sldId="584"/>
            <ac:spMk id="4" creationId="{92A13D49-82D4-47A6-BE35-8E30F601671D}"/>
          </ac:spMkLst>
        </pc:spChg>
        <pc:spChg chg="add del mod ord">
          <ac:chgData name="Jonathan Loo" userId="d2d72d48b56f45d8" providerId="LiveId" clId="{B816A1F6-97B7-4ACD-A812-B0A1120B03B6}" dt="2020-11-25T20:23:03.134" v="51708" actId="478"/>
          <ac:spMkLst>
            <pc:docMk/>
            <pc:sldMk cId="2214875461" sldId="584"/>
            <ac:spMk id="5" creationId="{C0993865-0486-4E6F-8976-9B1275750D5C}"/>
          </ac:spMkLst>
        </pc:spChg>
        <pc:spChg chg="add del mod">
          <ac:chgData name="Jonathan Loo" userId="d2d72d48b56f45d8" providerId="LiveId" clId="{B816A1F6-97B7-4ACD-A812-B0A1120B03B6}" dt="2020-11-25T20:29:28.849" v="51885" actId="478"/>
          <ac:spMkLst>
            <pc:docMk/>
            <pc:sldMk cId="2214875461" sldId="584"/>
            <ac:spMk id="6" creationId="{A993072C-C0BC-4E91-A9A2-A9E220C1E4CB}"/>
          </ac:spMkLst>
        </pc:spChg>
        <pc:spChg chg="add del mod">
          <ac:chgData name="Jonathan Loo" userId="d2d72d48b56f45d8" providerId="LiveId" clId="{B816A1F6-97B7-4ACD-A812-B0A1120B03B6}" dt="2020-11-25T20:29:28.849" v="51885" actId="478"/>
          <ac:spMkLst>
            <pc:docMk/>
            <pc:sldMk cId="2214875461" sldId="584"/>
            <ac:spMk id="7" creationId="{1DE90F22-BCC5-4140-A226-1CC5345B1657}"/>
          </ac:spMkLst>
        </pc:spChg>
        <pc:spChg chg="add del mod">
          <ac:chgData name="Jonathan Loo" userId="d2d72d48b56f45d8" providerId="LiveId" clId="{B816A1F6-97B7-4ACD-A812-B0A1120B03B6}" dt="2020-11-25T20:23:17.326" v="51711" actId="478"/>
          <ac:spMkLst>
            <pc:docMk/>
            <pc:sldMk cId="2214875461" sldId="584"/>
            <ac:spMk id="8" creationId="{D15B58F7-D878-4CF9-96A5-7D06B9709CC3}"/>
          </ac:spMkLst>
        </pc:spChg>
        <pc:spChg chg="add del mod">
          <ac:chgData name="Jonathan Loo" userId="d2d72d48b56f45d8" providerId="LiveId" clId="{B816A1F6-97B7-4ACD-A812-B0A1120B03B6}" dt="2020-11-25T20:29:28.849" v="51885" actId="478"/>
          <ac:spMkLst>
            <pc:docMk/>
            <pc:sldMk cId="2214875461" sldId="584"/>
            <ac:spMk id="11" creationId="{07AF40F4-A6C9-4B99-96FE-E05CA893DFBC}"/>
          </ac:spMkLst>
        </pc:spChg>
        <pc:spChg chg="add del mod">
          <ac:chgData name="Jonathan Loo" userId="d2d72d48b56f45d8" providerId="LiveId" clId="{B816A1F6-97B7-4ACD-A812-B0A1120B03B6}" dt="2020-11-25T20:23:17.326" v="51711" actId="478"/>
          <ac:spMkLst>
            <pc:docMk/>
            <pc:sldMk cId="2214875461" sldId="584"/>
            <ac:spMk id="13" creationId="{3A4F6A54-8F6E-47CE-93A9-D283E9BC4DCC}"/>
          </ac:spMkLst>
        </pc:spChg>
        <pc:spChg chg="add del mod">
          <ac:chgData name="Jonathan Loo" userId="d2d72d48b56f45d8" providerId="LiveId" clId="{B816A1F6-97B7-4ACD-A812-B0A1120B03B6}" dt="2020-11-25T20:29:28.849" v="51885" actId="478"/>
          <ac:spMkLst>
            <pc:docMk/>
            <pc:sldMk cId="2214875461" sldId="584"/>
            <ac:spMk id="24" creationId="{4AE6AFB2-C079-451D-9931-49DBF82B06B4}"/>
          </ac:spMkLst>
        </pc:spChg>
        <pc:spChg chg="add del mod">
          <ac:chgData name="Jonathan Loo" userId="d2d72d48b56f45d8" providerId="LiveId" clId="{B816A1F6-97B7-4ACD-A812-B0A1120B03B6}" dt="2020-11-25T20:29:28.849" v="51885" actId="478"/>
          <ac:spMkLst>
            <pc:docMk/>
            <pc:sldMk cId="2214875461" sldId="584"/>
            <ac:spMk id="25" creationId="{09A2F4BE-89C3-4DD3-A1B6-6A11458CAAE7}"/>
          </ac:spMkLst>
        </pc:spChg>
        <pc:spChg chg="add del mod">
          <ac:chgData name="Jonathan Loo" userId="d2d72d48b56f45d8" providerId="LiveId" clId="{B816A1F6-97B7-4ACD-A812-B0A1120B03B6}" dt="2020-11-25T20:29:28.849" v="51885" actId="478"/>
          <ac:spMkLst>
            <pc:docMk/>
            <pc:sldMk cId="2214875461" sldId="584"/>
            <ac:spMk id="35" creationId="{CD3A8E30-7303-4A1F-AB17-87372FF84056}"/>
          </ac:spMkLst>
        </pc:spChg>
        <pc:spChg chg="add del mod">
          <ac:chgData name="Jonathan Loo" userId="d2d72d48b56f45d8" providerId="LiveId" clId="{B816A1F6-97B7-4ACD-A812-B0A1120B03B6}" dt="2020-11-25T20:29:28.849" v="51885" actId="478"/>
          <ac:spMkLst>
            <pc:docMk/>
            <pc:sldMk cId="2214875461" sldId="584"/>
            <ac:spMk id="43" creationId="{D447C8F9-5ACA-4249-8040-9B87807EF991}"/>
          </ac:spMkLst>
        </pc:spChg>
        <pc:spChg chg="add del mod">
          <ac:chgData name="Jonathan Loo" userId="d2d72d48b56f45d8" providerId="LiveId" clId="{B816A1F6-97B7-4ACD-A812-B0A1120B03B6}" dt="2020-11-25T20:29:28.849" v="51885" actId="478"/>
          <ac:spMkLst>
            <pc:docMk/>
            <pc:sldMk cId="2214875461" sldId="584"/>
            <ac:spMk id="44" creationId="{9D969786-C756-473D-8FD5-D99350920839}"/>
          </ac:spMkLst>
        </pc:spChg>
        <pc:spChg chg="add del mod">
          <ac:chgData name="Jonathan Loo" userId="d2d72d48b56f45d8" providerId="LiveId" clId="{B816A1F6-97B7-4ACD-A812-B0A1120B03B6}" dt="2020-11-25T20:29:28.849" v="51885" actId="478"/>
          <ac:spMkLst>
            <pc:docMk/>
            <pc:sldMk cId="2214875461" sldId="584"/>
            <ac:spMk id="45" creationId="{AB6C6320-C891-48B2-B508-353CCB56A104}"/>
          </ac:spMkLst>
        </pc:spChg>
        <pc:spChg chg="add del mod">
          <ac:chgData name="Jonathan Loo" userId="d2d72d48b56f45d8" providerId="LiveId" clId="{B816A1F6-97B7-4ACD-A812-B0A1120B03B6}" dt="2020-11-25T20:23:30.285" v="51714" actId="478"/>
          <ac:spMkLst>
            <pc:docMk/>
            <pc:sldMk cId="2214875461" sldId="584"/>
            <ac:spMk id="46" creationId="{0A7B2738-EBBB-437E-AC0A-F44F62ECE160}"/>
          </ac:spMkLst>
        </pc:spChg>
        <pc:spChg chg="add del mod">
          <ac:chgData name="Jonathan Loo" userId="d2d72d48b56f45d8" providerId="LiveId" clId="{B816A1F6-97B7-4ACD-A812-B0A1120B03B6}" dt="2020-11-25T20:23:17.326" v="51711" actId="478"/>
          <ac:spMkLst>
            <pc:docMk/>
            <pc:sldMk cId="2214875461" sldId="584"/>
            <ac:spMk id="47" creationId="{9184F924-A48D-4A57-B9D8-4B7DD8BC6E1F}"/>
          </ac:spMkLst>
        </pc:spChg>
        <pc:spChg chg="add del mod">
          <ac:chgData name="Jonathan Loo" userId="d2d72d48b56f45d8" providerId="LiveId" clId="{B816A1F6-97B7-4ACD-A812-B0A1120B03B6}" dt="2020-11-25T20:23:17.326" v="51711" actId="478"/>
          <ac:spMkLst>
            <pc:docMk/>
            <pc:sldMk cId="2214875461" sldId="584"/>
            <ac:spMk id="48" creationId="{1FA6BA04-FA83-45D7-91F3-E08A5D9F3677}"/>
          </ac:spMkLst>
        </pc:spChg>
        <pc:spChg chg="add del mod">
          <ac:chgData name="Jonathan Loo" userId="d2d72d48b56f45d8" providerId="LiveId" clId="{B816A1F6-97B7-4ACD-A812-B0A1120B03B6}" dt="2020-11-25T20:29:28.849" v="51885" actId="478"/>
          <ac:spMkLst>
            <pc:docMk/>
            <pc:sldMk cId="2214875461" sldId="584"/>
            <ac:spMk id="49" creationId="{12950DFD-C557-40EE-A572-4BC7E82D99D6}"/>
          </ac:spMkLst>
        </pc:spChg>
        <pc:spChg chg="add del mod">
          <ac:chgData name="Jonathan Loo" userId="d2d72d48b56f45d8" providerId="LiveId" clId="{B816A1F6-97B7-4ACD-A812-B0A1120B03B6}" dt="2020-11-25T20:23:30.285" v="51714" actId="478"/>
          <ac:spMkLst>
            <pc:docMk/>
            <pc:sldMk cId="2214875461" sldId="584"/>
            <ac:spMk id="50" creationId="{C9540E3C-5AE5-49CE-91D2-E1A1160468E2}"/>
          </ac:spMkLst>
        </pc:spChg>
        <pc:spChg chg="add del mod">
          <ac:chgData name="Jonathan Loo" userId="d2d72d48b56f45d8" providerId="LiveId" clId="{B816A1F6-97B7-4ACD-A812-B0A1120B03B6}" dt="2020-11-25T20:23:17.326" v="51711" actId="478"/>
          <ac:spMkLst>
            <pc:docMk/>
            <pc:sldMk cId="2214875461" sldId="584"/>
            <ac:spMk id="51" creationId="{9B721B64-205B-49EA-B418-F8500169020A}"/>
          </ac:spMkLst>
        </pc:spChg>
        <pc:spChg chg="add del mod">
          <ac:chgData name="Jonathan Loo" userId="d2d72d48b56f45d8" providerId="LiveId" clId="{B816A1F6-97B7-4ACD-A812-B0A1120B03B6}" dt="2020-11-25T20:23:17.326" v="51711" actId="478"/>
          <ac:spMkLst>
            <pc:docMk/>
            <pc:sldMk cId="2214875461" sldId="584"/>
            <ac:spMk id="52" creationId="{E85F4D32-2525-4DD9-968D-C58C19DB4FAF}"/>
          </ac:spMkLst>
        </pc:spChg>
        <pc:spChg chg="add del mod">
          <ac:chgData name="Jonathan Loo" userId="d2d72d48b56f45d8" providerId="LiveId" clId="{B816A1F6-97B7-4ACD-A812-B0A1120B03B6}" dt="2020-11-25T20:29:28.849" v="51885" actId="478"/>
          <ac:spMkLst>
            <pc:docMk/>
            <pc:sldMk cId="2214875461" sldId="584"/>
            <ac:spMk id="55" creationId="{78C98D3E-D033-460E-A777-5BF234727EBB}"/>
          </ac:spMkLst>
        </pc:spChg>
        <pc:spChg chg="add del mod">
          <ac:chgData name="Jonathan Loo" userId="d2d72d48b56f45d8" providerId="LiveId" clId="{B816A1F6-97B7-4ACD-A812-B0A1120B03B6}" dt="2020-11-25T20:29:28.849" v="51885" actId="478"/>
          <ac:spMkLst>
            <pc:docMk/>
            <pc:sldMk cId="2214875461" sldId="584"/>
            <ac:spMk id="56" creationId="{618F64C4-153C-4FC0-B8C3-4764EA366118}"/>
          </ac:spMkLst>
        </pc:spChg>
        <pc:spChg chg="add del mod">
          <ac:chgData name="Jonathan Loo" userId="d2d72d48b56f45d8" providerId="LiveId" clId="{B816A1F6-97B7-4ACD-A812-B0A1120B03B6}" dt="2020-11-25T20:23:08.985" v="51710" actId="478"/>
          <ac:spMkLst>
            <pc:docMk/>
            <pc:sldMk cId="2214875461" sldId="584"/>
            <ac:spMk id="94" creationId="{199F9E55-6998-4944-8941-8F1866366B6D}"/>
          </ac:spMkLst>
        </pc:spChg>
        <pc:spChg chg="add del mod">
          <ac:chgData name="Jonathan Loo" userId="d2d72d48b56f45d8" providerId="LiveId" clId="{B816A1F6-97B7-4ACD-A812-B0A1120B03B6}" dt="2020-11-25T20:48:57.128" v="52052" actId="478"/>
          <ac:spMkLst>
            <pc:docMk/>
            <pc:sldMk cId="2214875461" sldId="584"/>
            <ac:spMk id="116" creationId="{746C8CAF-1FC7-4D96-A3A9-94A677DD81FB}"/>
          </ac:spMkLst>
        </pc:spChg>
        <pc:spChg chg="add mod">
          <ac:chgData name="Jonathan Loo" userId="d2d72d48b56f45d8" providerId="LiveId" clId="{B816A1F6-97B7-4ACD-A812-B0A1120B03B6}" dt="2020-11-25T21:00:00.781" v="52379" actId="1036"/>
          <ac:spMkLst>
            <pc:docMk/>
            <pc:sldMk cId="2214875461" sldId="584"/>
            <ac:spMk id="117" creationId="{D4FE23D9-0847-4077-8904-48B17BF9CF27}"/>
          </ac:spMkLst>
        </pc:spChg>
        <pc:spChg chg="add mod">
          <ac:chgData name="Jonathan Loo" userId="d2d72d48b56f45d8" providerId="LiveId" clId="{B816A1F6-97B7-4ACD-A812-B0A1120B03B6}" dt="2020-11-25T21:00:00.781" v="52379" actId="1036"/>
          <ac:spMkLst>
            <pc:docMk/>
            <pc:sldMk cId="2214875461" sldId="584"/>
            <ac:spMk id="118" creationId="{FDE56776-F30C-4C14-B06A-EF9EB49D45C1}"/>
          </ac:spMkLst>
        </pc:spChg>
        <pc:spChg chg="add del mod">
          <ac:chgData name="Jonathan Loo" userId="d2d72d48b56f45d8" providerId="LiveId" clId="{B816A1F6-97B7-4ACD-A812-B0A1120B03B6}" dt="2020-11-25T20:49:02.864" v="52055" actId="478"/>
          <ac:spMkLst>
            <pc:docMk/>
            <pc:sldMk cId="2214875461" sldId="584"/>
            <ac:spMk id="121" creationId="{E268659E-C016-454B-9A06-2F5260E8DC4D}"/>
          </ac:spMkLst>
        </pc:spChg>
        <pc:spChg chg="add del mod">
          <ac:chgData name="Jonathan Loo" userId="d2d72d48b56f45d8" providerId="LiveId" clId="{B816A1F6-97B7-4ACD-A812-B0A1120B03B6}" dt="2020-11-25T20:48:33.689" v="52039" actId="478"/>
          <ac:spMkLst>
            <pc:docMk/>
            <pc:sldMk cId="2214875461" sldId="584"/>
            <ac:spMk id="123" creationId="{8B1B184A-392A-41C2-BAA7-A49DF6B9883B}"/>
          </ac:spMkLst>
        </pc:spChg>
        <pc:spChg chg="add mod">
          <ac:chgData name="Jonathan Loo" userId="d2d72d48b56f45d8" providerId="LiveId" clId="{B816A1F6-97B7-4ACD-A812-B0A1120B03B6}" dt="2020-11-25T21:00:00.781" v="52379" actId="1036"/>
          <ac:spMkLst>
            <pc:docMk/>
            <pc:sldMk cId="2214875461" sldId="584"/>
            <ac:spMk id="134" creationId="{E1B6D084-5D3E-46EA-96F8-BD58A56FD34D}"/>
          </ac:spMkLst>
        </pc:spChg>
        <pc:spChg chg="add del mod">
          <ac:chgData name="Jonathan Loo" userId="d2d72d48b56f45d8" providerId="LiveId" clId="{B816A1F6-97B7-4ACD-A812-B0A1120B03B6}" dt="2020-11-25T20:30:20.187" v="51893" actId="478"/>
          <ac:spMkLst>
            <pc:docMk/>
            <pc:sldMk cId="2214875461" sldId="584"/>
            <ac:spMk id="135" creationId="{A5282FD0-38CD-4E6E-AAA5-5ACD59A6063C}"/>
          </ac:spMkLst>
        </pc:spChg>
        <pc:spChg chg="add del mod">
          <ac:chgData name="Jonathan Loo" userId="d2d72d48b56f45d8" providerId="LiveId" clId="{B816A1F6-97B7-4ACD-A812-B0A1120B03B6}" dt="2020-11-25T20:30:17.228" v="51892" actId="478"/>
          <ac:spMkLst>
            <pc:docMk/>
            <pc:sldMk cId="2214875461" sldId="584"/>
            <ac:spMk id="145" creationId="{85CE7C30-57F8-4CA8-8A51-9E3C6024055C}"/>
          </ac:spMkLst>
        </pc:spChg>
        <pc:spChg chg="add del mod">
          <ac:chgData name="Jonathan Loo" userId="d2d72d48b56f45d8" providerId="LiveId" clId="{B816A1F6-97B7-4ACD-A812-B0A1120B03B6}" dt="2020-11-25T20:30:21.791" v="51894" actId="478"/>
          <ac:spMkLst>
            <pc:docMk/>
            <pc:sldMk cId="2214875461" sldId="584"/>
            <ac:spMk id="147" creationId="{CF8B3E87-7F1D-409F-9D06-D39FCE92B0B7}"/>
          </ac:spMkLst>
        </pc:spChg>
        <pc:spChg chg="add del mod">
          <ac:chgData name="Jonathan Loo" userId="d2d72d48b56f45d8" providerId="LiveId" clId="{B816A1F6-97B7-4ACD-A812-B0A1120B03B6}" dt="2020-11-25T20:49:06.669" v="52058" actId="478"/>
          <ac:spMkLst>
            <pc:docMk/>
            <pc:sldMk cId="2214875461" sldId="584"/>
            <ac:spMk id="155" creationId="{3357A868-13C6-4CF0-8BD2-FA480A7BC18C}"/>
          </ac:spMkLst>
        </pc:spChg>
        <pc:spChg chg="add del mod">
          <ac:chgData name="Jonathan Loo" userId="d2d72d48b56f45d8" providerId="LiveId" clId="{B816A1F6-97B7-4ACD-A812-B0A1120B03B6}" dt="2020-11-25T20:49:01.188" v="52054" actId="478"/>
          <ac:spMkLst>
            <pc:docMk/>
            <pc:sldMk cId="2214875461" sldId="584"/>
            <ac:spMk id="156" creationId="{4F08E7D0-9C33-4320-B348-BAAB5D559B62}"/>
          </ac:spMkLst>
        </pc:spChg>
        <pc:spChg chg="add mod">
          <ac:chgData name="Jonathan Loo" userId="d2d72d48b56f45d8" providerId="LiveId" clId="{B816A1F6-97B7-4ACD-A812-B0A1120B03B6}" dt="2020-11-25T21:00:00.781" v="52379" actId="1036"/>
          <ac:spMkLst>
            <pc:docMk/>
            <pc:sldMk cId="2214875461" sldId="584"/>
            <ac:spMk id="157" creationId="{1CD94322-B723-4D17-A0F3-9303E655A6A9}"/>
          </ac:spMkLst>
        </pc:spChg>
        <pc:spChg chg="add mod">
          <ac:chgData name="Jonathan Loo" userId="d2d72d48b56f45d8" providerId="LiveId" clId="{B816A1F6-97B7-4ACD-A812-B0A1120B03B6}" dt="2020-11-25T21:01:50" v="52616" actId="1035"/>
          <ac:spMkLst>
            <pc:docMk/>
            <pc:sldMk cId="2214875461" sldId="584"/>
            <ac:spMk id="158" creationId="{C85DE242-631C-4274-B71E-848B4C555967}"/>
          </ac:spMkLst>
        </pc:spChg>
        <pc:spChg chg="add mod">
          <ac:chgData name="Jonathan Loo" userId="d2d72d48b56f45d8" providerId="LiveId" clId="{B816A1F6-97B7-4ACD-A812-B0A1120B03B6}" dt="2020-11-25T21:01:50" v="52616" actId="1035"/>
          <ac:spMkLst>
            <pc:docMk/>
            <pc:sldMk cId="2214875461" sldId="584"/>
            <ac:spMk id="159" creationId="{97E6310C-04AE-4AAF-9643-0521460714BF}"/>
          </ac:spMkLst>
        </pc:spChg>
        <pc:spChg chg="add mod">
          <ac:chgData name="Jonathan Loo" userId="d2d72d48b56f45d8" providerId="LiveId" clId="{B816A1F6-97B7-4ACD-A812-B0A1120B03B6}" dt="2020-11-25T21:01:50" v="52616" actId="1035"/>
          <ac:spMkLst>
            <pc:docMk/>
            <pc:sldMk cId="2214875461" sldId="584"/>
            <ac:spMk id="160" creationId="{29BF40CC-2B60-43D8-9F24-857C0F2F4992}"/>
          </ac:spMkLst>
        </pc:spChg>
        <pc:spChg chg="add mod">
          <ac:chgData name="Jonathan Loo" userId="d2d72d48b56f45d8" providerId="LiveId" clId="{B816A1F6-97B7-4ACD-A812-B0A1120B03B6}" dt="2020-11-25T21:00:00.781" v="52379" actId="1036"/>
          <ac:spMkLst>
            <pc:docMk/>
            <pc:sldMk cId="2214875461" sldId="584"/>
            <ac:spMk id="161" creationId="{B271861B-73F0-4006-96CB-5B26257254E2}"/>
          </ac:spMkLst>
        </pc:spChg>
        <pc:spChg chg="add mod">
          <ac:chgData name="Jonathan Loo" userId="d2d72d48b56f45d8" providerId="LiveId" clId="{B816A1F6-97B7-4ACD-A812-B0A1120B03B6}" dt="2020-11-25T21:01:50" v="52616" actId="1035"/>
          <ac:spMkLst>
            <pc:docMk/>
            <pc:sldMk cId="2214875461" sldId="584"/>
            <ac:spMk id="162" creationId="{1AC00019-7C19-4726-BDE1-D80D3DD4493A}"/>
          </ac:spMkLst>
        </pc:spChg>
        <pc:spChg chg="add mod">
          <ac:chgData name="Jonathan Loo" userId="d2d72d48b56f45d8" providerId="LiveId" clId="{B816A1F6-97B7-4ACD-A812-B0A1120B03B6}" dt="2020-11-25T21:01:50" v="52616" actId="1035"/>
          <ac:spMkLst>
            <pc:docMk/>
            <pc:sldMk cId="2214875461" sldId="584"/>
            <ac:spMk id="163" creationId="{0C2665EF-E210-4FDA-8881-47554C3E1B3A}"/>
          </ac:spMkLst>
        </pc:spChg>
        <pc:spChg chg="add mod">
          <ac:chgData name="Jonathan Loo" userId="d2d72d48b56f45d8" providerId="LiveId" clId="{B816A1F6-97B7-4ACD-A812-B0A1120B03B6}" dt="2020-11-25T21:01:50" v="52616" actId="1035"/>
          <ac:spMkLst>
            <pc:docMk/>
            <pc:sldMk cId="2214875461" sldId="584"/>
            <ac:spMk id="164" creationId="{91E27FE1-1072-4830-9D22-444632FB5F1A}"/>
          </ac:spMkLst>
        </pc:spChg>
        <pc:spChg chg="add del mod">
          <ac:chgData name="Jonathan Loo" userId="d2d72d48b56f45d8" providerId="LiveId" clId="{B816A1F6-97B7-4ACD-A812-B0A1120B03B6}" dt="2020-11-25T20:49:04.131" v="52056" actId="478"/>
          <ac:spMkLst>
            <pc:docMk/>
            <pc:sldMk cId="2214875461" sldId="584"/>
            <ac:spMk id="167" creationId="{38DA1152-DA09-4AF6-97FE-1063B2DA0D18}"/>
          </ac:spMkLst>
        </pc:spChg>
        <pc:spChg chg="add del mod">
          <ac:chgData name="Jonathan Loo" userId="d2d72d48b56f45d8" providerId="LiveId" clId="{B816A1F6-97B7-4ACD-A812-B0A1120B03B6}" dt="2020-11-25T20:49:05.980" v="52057" actId="478"/>
          <ac:spMkLst>
            <pc:docMk/>
            <pc:sldMk cId="2214875461" sldId="584"/>
            <ac:spMk id="168" creationId="{7D2A08C0-2755-4980-8E0B-37DA8DA51B2E}"/>
          </ac:spMkLst>
        </pc:spChg>
        <pc:spChg chg="add del mod">
          <ac:chgData name="Jonathan Loo" userId="d2d72d48b56f45d8" providerId="LiveId" clId="{B816A1F6-97B7-4ACD-A812-B0A1120B03B6}" dt="2020-11-25T20:30:10.782" v="51889" actId="478"/>
          <ac:spMkLst>
            <pc:docMk/>
            <pc:sldMk cId="2214875461" sldId="584"/>
            <ac:spMk id="206" creationId="{ED987D42-0D6F-40E0-8D84-08C8E294C124}"/>
          </ac:spMkLst>
        </pc:spChg>
        <pc:spChg chg="add del mod">
          <ac:chgData name="Jonathan Loo" userId="d2d72d48b56f45d8" providerId="LiveId" clId="{B816A1F6-97B7-4ACD-A812-B0A1120B03B6}" dt="2020-11-25T20:30:12.872" v="51890" actId="478"/>
          <ac:spMkLst>
            <pc:docMk/>
            <pc:sldMk cId="2214875461" sldId="584"/>
            <ac:spMk id="216" creationId="{FF52E170-9422-4EE0-9216-05896359AB29}"/>
          </ac:spMkLst>
        </pc:spChg>
        <pc:grpChg chg="add mod">
          <ac:chgData name="Jonathan Loo" userId="d2d72d48b56f45d8" providerId="LiveId" clId="{B816A1F6-97B7-4ACD-A812-B0A1120B03B6}" dt="2020-11-25T21:19:11.161" v="52758" actId="1076"/>
          <ac:grpSpMkLst>
            <pc:docMk/>
            <pc:sldMk cId="2214875461" sldId="584"/>
            <ac:grpSpMk id="270" creationId="{5C6E6D67-317E-4120-8491-8D908AB6FD83}"/>
          </ac:grpSpMkLst>
        </pc:grpChg>
        <pc:picChg chg="add del mod">
          <ac:chgData name="Jonathan Loo" userId="d2d72d48b56f45d8" providerId="LiveId" clId="{B816A1F6-97B7-4ACD-A812-B0A1120B03B6}" dt="2020-11-25T20:29:28.849" v="51885" actId="478"/>
          <ac:picMkLst>
            <pc:docMk/>
            <pc:sldMk cId="2214875461" sldId="584"/>
            <ac:picMk id="9" creationId="{C2C94303-673C-466F-AAB4-4312015FA650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10" creationId="{0B05F78D-C7E7-4B9B-BE88-3D1AB022B0C7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12" creationId="{A523ED22-3346-4F65-8304-0BB4CE35070F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14" creationId="{8A6EA572-2753-4229-A22C-E61D4E4D7E54}"/>
          </ac:picMkLst>
        </pc:picChg>
        <pc:picChg chg="add del mod">
          <ac:chgData name="Jonathan Loo" userId="d2d72d48b56f45d8" providerId="LiveId" clId="{B816A1F6-97B7-4ACD-A812-B0A1120B03B6}" dt="2020-11-25T20:29:28.849" v="51885" actId="478"/>
          <ac:picMkLst>
            <pc:docMk/>
            <pc:sldMk cId="2214875461" sldId="584"/>
            <ac:picMk id="16" creationId="{CDFE99ED-2D69-4C21-830C-5E38F2E377B4}"/>
          </ac:picMkLst>
        </pc:picChg>
        <pc:picChg chg="add del mod">
          <ac:chgData name="Jonathan Loo" userId="d2d72d48b56f45d8" providerId="LiveId" clId="{B816A1F6-97B7-4ACD-A812-B0A1120B03B6}" dt="2020-11-25T20:29:28.849" v="51885" actId="478"/>
          <ac:picMkLst>
            <pc:docMk/>
            <pc:sldMk cId="2214875461" sldId="584"/>
            <ac:picMk id="17" creationId="{3FE4AE41-4298-4B99-86C8-8ADACA1C5DE0}"/>
          </ac:picMkLst>
        </pc:picChg>
        <pc:picChg chg="add del mod">
          <ac:chgData name="Jonathan Loo" userId="d2d72d48b56f45d8" providerId="LiveId" clId="{B816A1F6-97B7-4ACD-A812-B0A1120B03B6}" dt="2020-11-25T20:23:30.285" v="51714" actId="478"/>
          <ac:picMkLst>
            <pc:docMk/>
            <pc:sldMk cId="2214875461" sldId="584"/>
            <ac:picMk id="18" creationId="{6934F921-2755-41F9-B095-E18B99204A8D}"/>
          </ac:picMkLst>
        </pc:picChg>
        <pc:picChg chg="add del mod">
          <ac:chgData name="Jonathan Loo" userId="d2d72d48b56f45d8" providerId="LiveId" clId="{B816A1F6-97B7-4ACD-A812-B0A1120B03B6}" dt="2020-11-25T20:23:30.285" v="51714" actId="478"/>
          <ac:picMkLst>
            <pc:docMk/>
            <pc:sldMk cId="2214875461" sldId="584"/>
            <ac:picMk id="19" creationId="{2C11D550-6D01-41F7-B12E-9FE0EDDFD47D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20" creationId="{F4F0F823-ACED-4011-9C6B-954010ACBB09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21" creationId="{1626D916-9D36-46B0-8C39-00C4072B878A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22" creationId="{03138E8A-99E6-4013-8A46-7428CDEB9C0E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23" creationId="{507B6E94-ED73-4631-8F0C-EBD3CD35E0A9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26" creationId="{EF1652C1-6507-46FF-BF34-6913EC814372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27" creationId="{1CC3D758-8F76-4DE2-9B19-590AA06DC66F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28" creationId="{F904E9CD-F43F-4940-BA3B-0E080DA14099}"/>
          </ac:picMkLst>
        </pc:picChg>
        <pc:picChg chg="add del mod">
          <ac:chgData name="Jonathan Loo" userId="d2d72d48b56f45d8" providerId="LiveId" clId="{B816A1F6-97B7-4ACD-A812-B0A1120B03B6}" dt="2020-11-25T20:23:30.285" v="51714" actId="478"/>
          <ac:picMkLst>
            <pc:docMk/>
            <pc:sldMk cId="2214875461" sldId="584"/>
            <ac:picMk id="31" creationId="{F85BDBF1-8DFB-4024-B6FC-714BB87565A0}"/>
          </ac:picMkLst>
        </pc:picChg>
        <pc:picChg chg="add del mod">
          <ac:chgData name="Jonathan Loo" userId="d2d72d48b56f45d8" providerId="LiveId" clId="{B816A1F6-97B7-4ACD-A812-B0A1120B03B6}" dt="2020-11-25T20:29:28.849" v="51885" actId="478"/>
          <ac:picMkLst>
            <pc:docMk/>
            <pc:sldMk cId="2214875461" sldId="584"/>
            <ac:picMk id="32" creationId="{0DA75F7C-B1EC-4079-8DA9-7AF735AC0028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33" creationId="{6EF8DC61-E488-4471-A6AE-3ACC7EDE71CD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34" creationId="{F6EB5AD4-FB64-4D9E-B625-AE905FFB5A44}"/>
          </ac:picMkLst>
        </pc:picChg>
        <pc:picChg chg="add del mod">
          <ac:chgData name="Jonathan Loo" userId="d2d72d48b56f45d8" providerId="LiveId" clId="{B816A1F6-97B7-4ACD-A812-B0A1120B03B6}" dt="2020-11-25T20:29:28.849" v="51885" actId="478"/>
          <ac:picMkLst>
            <pc:docMk/>
            <pc:sldMk cId="2214875461" sldId="584"/>
            <ac:picMk id="36" creationId="{366D4E9C-AB77-481B-A638-FEC15F967FD5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37" creationId="{2127D0A1-7171-4CE0-ACB5-94F1975AA8A1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38" creationId="{734C6213-78ED-4854-873A-DF6CDC490370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42" creationId="{9389BED1-5C21-41DF-810D-5694EFC6FEA0}"/>
          </ac:picMkLst>
        </pc:picChg>
        <pc:picChg chg="add del mod">
          <ac:chgData name="Jonathan Loo" userId="d2d72d48b56f45d8" providerId="LiveId" clId="{B816A1F6-97B7-4ACD-A812-B0A1120B03B6}" dt="2020-11-25T20:24:43.686" v="51745" actId="478"/>
          <ac:picMkLst>
            <pc:docMk/>
            <pc:sldMk cId="2214875461" sldId="584"/>
            <ac:picMk id="53" creationId="{6C1A4211-D4EC-4389-985F-3B6B42ABAFB4}"/>
          </ac:picMkLst>
        </pc:picChg>
        <pc:picChg chg="add del mod">
          <ac:chgData name="Jonathan Loo" userId="d2d72d48b56f45d8" providerId="LiveId" clId="{B816A1F6-97B7-4ACD-A812-B0A1120B03B6}" dt="2020-11-25T20:27:36.508" v="51855" actId="478"/>
          <ac:picMkLst>
            <pc:docMk/>
            <pc:sldMk cId="2214875461" sldId="584"/>
            <ac:picMk id="54" creationId="{2EA772F9-0F61-446A-A8AD-912A0B789D15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82" creationId="{E6D4B0BD-E3F3-4EC1-8E55-D33C48FBC21B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83" creationId="{D9934544-5EBA-4DE9-8D51-15FF01524D76}"/>
          </ac:picMkLst>
        </pc:picChg>
        <pc:picChg chg="add del mod">
          <ac:chgData name="Jonathan Loo" userId="d2d72d48b56f45d8" providerId="LiveId" clId="{B816A1F6-97B7-4ACD-A812-B0A1120B03B6}" dt="2020-11-25T20:23:30.285" v="51714" actId="478"/>
          <ac:picMkLst>
            <pc:docMk/>
            <pc:sldMk cId="2214875461" sldId="584"/>
            <ac:picMk id="88" creationId="{5C99D67D-FB27-4A60-8307-5821428B4B8D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89" creationId="{F565AD5A-837D-4C98-8CA8-4960EA8C4183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90" creationId="{4E867324-CE07-4958-8482-5BE5705D8DCC}"/>
          </ac:picMkLst>
        </pc:picChg>
        <pc:picChg chg="add del mod">
          <ac:chgData name="Jonathan Loo" userId="d2d72d48b56f45d8" providerId="LiveId" clId="{B816A1F6-97B7-4ACD-A812-B0A1120B03B6}" dt="2020-11-25T20:23:30.285" v="51714" actId="478"/>
          <ac:picMkLst>
            <pc:docMk/>
            <pc:sldMk cId="2214875461" sldId="584"/>
            <ac:picMk id="91" creationId="{0320B4A1-317F-40A1-8B94-4AB51E5522D6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92" creationId="{61392E31-92D2-4063-8609-930197E9FBB4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93" creationId="{E344F1F6-5A10-4184-AF9B-D76FFE8AC03C}"/>
          </ac:picMkLst>
        </pc:picChg>
        <pc:picChg chg="add del mod">
          <ac:chgData name="Jonathan Loo" userId="d2d72d48b56f45d8" providerId="LiveId" clId="{B816A1F6-97B7-4ACD-A812-B0A1120B03B6}" dt="2020-11-25T20:29:28.849" v="51885" actId="478"/>
          <ac:picMkLst>
            <pc:docMk/>
            <pc:sldMk cId="2214875461" sldId="584"/>
            <ac:picMk id="95" creationId="{46A6ADC3-BA16-4105-8EE7-C56CBAF3B4B9}"/>
          </ac:picMkLst>
        </pc:picChg>
        <pc:picChg chg="add del mod">
          <ac:chgData name="Jonathan Loo" userId="d2d72d48b56f45d8" providerId="LiveId" clId="{B816A1F6-97B7-4ACD-A812-B0A1120B03B6}" dt="2020-11-25T20:23:30.285" v="51714" actId="478"/>
          <ac:picMkLst>
            <pc:docMk/>
            <pc:sldMk cId="2214875461" sldId="584"/>
            <ac:picMk id="96" creationId="{A57E2E13-1119-4112-96B5-97CC23FC50EB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97" creationId="{B7B2F815-44C6-4E97-8CC6-A8821F1C753A}"/>
          </ac:picMkLst>
        </pc:picChg>
        <pc:picChg chg="add del mod">
          <ac:chgData name="Jonathan Loo" userId="d2d72d48b56f45d8" providerId="LiveId" clId="{B816A1F6-97B7-4ACD-A812-B0A1120B03B6}" dt="2020-11-25T20:23:17.326" v="51711" actId="478"/>
          <ac:picMkLst>
            <pc:docMk/>
            <pc:sldMk cId="2214875461" sldId="584"/>
            <ac:picMk id="98" creationId="{FC862555-3D2C-4246-BFC9-0D9832E3A337}"/>
          </ac:picMkLst>
        </pc:picChg>
        <pc:picChg chg="add del mod ord">
          <ac:chgData name="Jonathan Loo" userId="d2d72d48b56f45d8" providerId="LiveId" clId="{B816A1F6-97B7-4ACD-A812-B0A1120B03B6}" dt="2020-11-25T20:29:28.849" v="51885" actId="478"/>
          <ac:picMkLst>
            <pc:docMk/>
            <pc:sldMk cId="2214875461" sldId="584"/>
            <ac:picMk id="104" creationId="{54B4C0C9-E13D-482D-832B-5AEA7E60E9DD}"/>
          </ac:picMkLst>
        </pc:picChg>
        <pc:picChg chg="del mod ord">
          <ac:chgData name="Jonathan Loo" userId="d2d72d48b56f45d8" providerId="LiveId" clId="{B816A1F6-97B7-4ACD-A812-B0A1120B03B6}" dt="2020-11-25T20:24:59.395" v="51793"/>
          <ac:picMkLst>
            <pc:docMk/>
            <pc:sldMk cId="2214875461" sldId="584"/>
            <ac:picMk id="106" creationId="{84E5A2AD-A6FF-4F55-A947-003D5D229785}"/>
          </ac:picMkLst>
        </pc:picChg>
        <pc:picChg chg="del mod ord">
          <ac:chgData name="Jonathan Loo" userId="d2d72d48b56f45d8" providerId="LiveId" clId="{B816A1F6-97B7-4ACD-A812-B0A1120B03B6}" dt="2020-11-25T20:28:19.282" v="51882" actId="478"/>
          <ac:picMkLst>
            <pc:docMk/>
            <pc:sldMk cId="2214875461" sldId="584"/>
            <ac:picMk id="108" creationId="{907E3E8A-73D5-4CD2-B689-04E838150048}"/>
          </ac:picMkLst>
        </pc:picChg>
        <pc:picChg chg="add del mod">
          <ac:chgData name="Jonathan Loo" userId="d2d72d48b56f45d8" providerId="LiveId" clId="{B816A1F6-97B7-4ACD-A812-B0A1120B03B6}" dt="2020-11-25T20:29:28.849" v="51885" actId="478"/>
          <ac:picMkLst>
            <pc:docMk/>
            <pc:sldMk cId="2214875461" sldId="584"/>
            <ac:picMk id="109" creationId="{BA630626-5C1B-45D7-A4ED-9EC87C04355E}"/>
          </ac:picMkLst>
        </pc:picChg>
        <pc:picChg chg="add del mod">
          <ac:chgData name="Jonathan Loo" userId="d2d72d48b56f45d8" providerId="LiveId" clId="{B816A1F6-97B7-4ACD-A812-B0A1120B03B6}" dt="2020-11-25T20:29:28.849" v="51885" actId="478"/>
          <ac:picMkLst>
            <pc:docMk/>
            <pc:sldMk cId="2214875461" sldId="584"/>
            <ac:picMk id="110" creationId="{FC290538-FE59-421B-942D-7CCC483645A6}"/>
          </ac:picMkLst>
        </pc:picChg>
        <pc:picChg chg="add del mod">
          <ac:chgData name="Jonathan Loo" userId="d2d72d48b56f45d8" providerId="LiveId" clId="{B816A1F6-97B7-4ACD-A812-B0A1120B03B6}" dt="2020-11-25T20:29:28.849" v="51885" actId="478"/>
          <ac:picMkLst>
            <pc:docMk/>
            <pc:sldMk cId="2214875461" sldId="584"/>
            <ac:picMk id="111" creationId="{005AA632-79AD-4ED1-8E19-B46D29599863}"/>
          </ac:picMkLst>
        </pc:picChg>
        <pc:picChg chg="add del mod">
          <ac:chgData name="Jonathan Loo" userId="d2d72d48b56f45d8" providerId="LiveId" clId="{B816A1F6-97B7-4ACD-A812-B0A1120B03B6}" dt="2020-11-25T20:29:28.849" v="51885" actId="478"/>
          <ac:picMkLst>
            <pc:docMk/>
            <pc:sldMk cId="2214875461" sldId="584"/>
            <ac:picMk id="112" creationId="{F063785B-90D8-4759-97D1-7180806D971E}"/>
          </ac:picMkLst>
        </pc:picChg>
        <pc:picChg chg="add del mod">
          <ac:chgData name="Jonathan Loo" userId="d2d72d48b56f45d8" providerId="LiveId" clId="{B816A1F6-97B7-4ACD-A812-B0A1120B03B6}" dt="2020-11-25T20:29:28.849" v="51885" actId="478"/>
          <ac:picMkLst>
            <pc:docMk/>
            <pc:sldMk cId="2214875461" sldId="584"/>
            <ac:picMk id="113" creationId="{1A42C11E-AD46-4713-A8B2-DA7E6B154BA8}"/>
          </ac:picMkLst>
        </pc:picChg>
        <pc:picChg chg="del mod ord">
          <ac:chgData name="Jonathan Loo" userId="d2d72d48b56f45d8" providerId="LiveId" clId="{B816A1F6-97B7-4ACD-A812-B0A1120B03B6}" dt="2020-11-25T20:29:28.849" v="51885" actId="478"/>
          <ac:picMkLst>
            <pc:docMk/>
            <pc:sldMk cId="2214875461" sldId="584"/>
            <ac:picMk id="115" creationId="{1605A7E7-3C50-445A-AF67-BE8C046965FB}"/>
          </ac:picMkLst>
        </pc:picChg>
        <pc:picChg chg="add del mod">
          <ac:chgData name="Jonathan Loo" userId="d2d72d48b56f45d8" providerId="LiveId" clId="{B816A1F6-97B7-4ACD-A812-B0A1120B03B6}" dt="2020-11-25T20:59:46.207" v="52345" actId="478"/>
          <ac:picMkLst>
            <pc:docMk/>
            <pc:sldMk cId="2214875461" sldId="584"/>
            <ac:picMk id="119" creationId="{A8D66AC1-43C6-4986-8775-43C95F5AD9C5}"/>
          </ac:picMkLst>
        </pc:picChg>
        <pc:picChg chg="add del mod">
          <ac:chgData name="Jonathan Loo" userId="d2d72d48b56f45d8" providerId="LiveId" clId="{B816A1F6-97B7-4ACD-A812-B0A1120B03B6}" dt="2020-11-25T20:59:46.207" v="52345" actId="478"/>
          <ac:picMkLst>
            <pc:docMk/>
            <pc:sldMk cId="2214875461" sldId="584"/>
            <ac:picMk id="120" creationId="{DA1DD29D-89C3-4E60-9C45-CD541BA519E3}"/>
          </ac:picMkLst>
        </pc:picChg>
        <pc:picChg chg="add mod">
          <ac:chgData name="Jonathan Loo" userId="d2d72d48b56f45d8" providerId="LiveId" clId="{B816A1F6-97B7-4ACD-A812-B0A1120B03B6}" dt="2020-11-25T21:00:35.758" v="52392" actId="1076"/>
          <ac:picMkLst>
            <pc:docMk/>
            <pc:sldMk cId="2214875461" sldId="584"/>
            <ac:picMk id="122" creationId="{C78C36AE-A27C-48FD-9100-4763C5B3048F}"/>
          </ac:picMkLst>
        </pc:picChg>
        <pc:picChg chg="add del mod">
          <ac:chgData name="Jonathan Loo" userId="d2d72d48b56f45d8" providerId="LiveId" clId="{B816A1F6-97B7-4ACD-A812-B0A1120B03B6}" dt="2020-11-25T20:48:32.301" v="52038" actId="478"/>
          <ac:picMkLst>
            <pc:docMk/>
            <pc:sldMk cId="2214875461" sldId="584"/>
            <ac:picMk id="124" creationId="{7A340226-E05C-48B4-9244-83945341416F}"/>
          </ac:picMkLst>
        </pc:picChg>
        <pc:picChg chg="add mod">
          <ac:chgData name="Jonathan Loo" userId="d2d72d48b56f45d8" providerId="LiveId" clId="{B816A1F6-97B7-4ACD-A812-B0A1120B03B6}" dt="2020-11-25T21:00:00.781" v="52379" actId="1036"/>
          <ac:picMkLst>
            <pc:docMk/>
            <pc:sldMk cId="2214875461" sldId="584"/>
            <ac:picMk id="126" creationId="{6C357B1D-19E5-4833-9097-67328250FC36}"/>
          </ac:picMkLst>
        </pc:picChg>
        <pc:picChg chg="add del mod">
          <ac:chgData name="Jonathan Loo" userId="d2d72d48b56f45d8" providerId="LiveId" clId="{B816A1F6-97B7-4ACD-A812-B0A1120B03B6}" dt="2020-11-25T20:30:20.187" v="51893" actId="478"/>
          <ac:picMkLst>
            <pc:docMk/>
            <pc:sldMk cId="2214875461" sldId="584"/>
            <ac:picMk id="127" creationId="{B1EF6965-18D9-4FBB-B592-C07C2348ECB9}"/>
          </ac:picMkLst>
        </pc:picChg>
        <pc:picChg chg="add mod">
          <ac:chgData name="Jonathan Loo" userId="d2d72d48b56f45d8" providerId="LiveId" clId="{B816A1F6-97B7-4ACD-A812-B0A1120B03B6}" dt="2020-11-25T21:00:00.781" v="52379" actId="1036"/>
          <ac:picMkLst>
            <pc:docMk/>
            <pc:sldMk cId="2214875461" sldId="584"/>
            <ac:picMk id="128" creationId="{CC46CE39-2200-4BBA-9544-3FE10BF470CF}"/>
          </ac:picMkLst>
        </pc:picChg>
        <pc:picChg chg="add del mod">
          <ac:chgData name="Jonathan Loo" userId="d2d72d48b56f45d8" providerId="LiveId" clId="{B816A1F6-97B7-4ACD-A812-B0A1120B03B6}" dt="2020-11-25T20:30:20.187" v="51893" actId="478"/>
          <ac:picMkLst>
            <pc:docMk/>
            <pc:sldMk cId="2214875461" sldId="584"/>
            <ac:picMk id="129" creationId="{AEE1F0C7-51BA-4AC4-A25F-BB1E5DB7311E}"/>
          </ac:picMkLst>
        </pc:picChg>
        <pc:picChg chg="add mod">
          <ac:chgData name="Jonathan Loo" userId="d2d72d48b56f45d8" providerId="LiveId" clId="{B816A1F6-97B7-4ACD-A812-B0A1120B03B6}" dt="2020-11-25T21:00:00.781" v="52379" actId="1036"/>
          <ac:picMkLst>
            <pc:docMk/>
            <pc:sldMk cId="2214875461" sldId="584"/>
            <ac:picMk id="130" creationId="{CD7C3782-E78C-4A22-9B6C-BABA2FEC123F}"/>
          </ac:picMkLst>
        </pc:picChg>
        <pc:picChg chg="add del mod">
          <ac:chgData name="Jonathan Loo" userId="d2d72d48b56f45d8" providerId="LiveId" clId="{B816A1F6-97B7-4ACD-A812-B0A1120B03B6}" dt="2020-11-25T20:30:20.187" v="51893" actId="478"/>
          <ac:picMkLst>
            <pc:docMk/>
            <pc:sldMk cId="2214875461" sldId="584"/>
            <ac:picMk id="131" creationId="{2ADC1AA7-1F9B-4636-B3C8-D1A6B4176472}"/>
          </ac:picMkLst>
        </pc:picChg>
        <pc:picChg chg="add del mod">
          <ac:chgData name="Jonathan Loo" userId="d2d72d48b56f45d8" providerId="LiveId" clId="{B816A1F6-97B7-4ACD-A812-B0A1120B03B6}" dt="2020-11-25T21:01:23.166" v="52560" actId="478"/>
          <ac:picMkLst>
            <pc:docMk/>
            <pc:sldMk cId="2214875461" sldId="584"/>
            <ac:picMk id="132" creationId="{4A65F7C9-A16C-42DF-8108-9AE6C8C1EFEB}"/>
          </ac:picMkLst>
        </pc:picChg>
        <pc:picChg chg="add del mod">
          <ac:chgData name="Jonathan Loo" userId="d2d72d48b56f45d8" providerId="LiveId" clId="{B816A1F6-97B7-4ACD-A812-B0A1120B03B6}" dt="2020-11-25T20:30:20.187" v="51893" actId="478"/>
          <ac:picMkLst>
            <pc:docMk/>
            <pc:sldMk cId="2214875461" sldId="584"/>
            <ac:picMk id="133" creationId="{9367778F-D64F-4347-BC2E-F702872CD524}"/>
          </ac:picMkLst>
        </pc:picChg>
        <pc:picChg chg="add del mod">
          <ac:chgData name="Jonathan Loo" userId="d2d72d48b56f45d8" providerId="LiveId" clId="{B816A1F6-97B7-4ACD-A812-B0A1120B03B6}" dt="2020-11-25T20:50:20.693" v="52135" actId="478"/>
          <ac:picMkLst>
            <pc:docMk/>
            <pc:sldMk cId="2214875461" sldId="584"/>
            <ac:picMk id="136" creationId="{9C6C8E92-930F-4136-97D6-5668BDD345D6}"/>
          </ac:picMkLst>
        </pc:picChg>
        <pc:picChg chg="add mod">
          <ac:chgData name="Jonathan Loo" userId="d2d72d48b56f45d8" providerId="LiveId" clId="{B816A1F6-97B7-4ACD-A812-B0A1120B03B6}" dt="2020-11-25T21:00:00.781" v="52379" actId="1036"/>
          <ac:picMkLst>
            <pc:docMk/>
            <pc:sldMk cId="2214875461" sldId="584"/>
            <ac:picMk id="137" creationId="{51C0B755-C7BF-44CD-A67A-99514A0AAD2C}"/>
          </ac:picMkLst>
        </pc:picChg>
        <pc:picChg chg="add del mod">
          <ac:chgData name="Jonathan Loo" userId="d2d72d48b56f45d8" providerId="LiveId" clId="{B816A1F6-97B7-4ACD-A812-B0A1120B03B6}" dt="2020-11-25T20:30:20.187" v="51893" actId="478"/>
          <ac:picMkLst>
            <pc:docMk/>
            <pc:sldMk cId="2214875461" sldId="584"/>
            <ac:picMk id="138" creationId="{50966AB4-68C6-498A-BFD2-AEA56B7D4EBB}"/>
          </ac:picMkLst>
        </pc:picChg>
        <pc:picChg chg="add del mod">
          <ac:chgData name="Jonathan Loo" userId="d2d72d48b56f45d8" providerId="LiveId" clId="{B816A1F6-97B7-4ACD-A812-B0A1120B03B6}" dt="2020-11-25T20:30:20.187" v="51893" actId="478"/>
          <ac:picMkLst>
            <pc:docMk/>
            <pc:sldMk cId="2214875461" sldId="584"/>
            <ac:picMk id="141" creationId="{FD47ECBD-29D6-41CA-A7F6-3826EDF702FE}"/>
          </ac:picMkLst>
        </pc:picChg>
        <pc:picChg chg="add del mod">
          <ac:chgData name="Jonathan Loo" userId="d2d72d48b56f45d8" providerId="LiveId" clId="{B816A1F6-97B7-4ACD-A812-B0A1120B03B6}" dt="2020-11-25T20:30:20.187" v="51893" actId="478"/>
          <ac:picMkLst>
            <pc:docMk/>
            <pc:sldMk cId="2214875461" sldId="584"/>
            <ac:picMk id="142" creationId="{E0A1611E-3C92-4894-9873-EF9BF05B756C}"/>
          </ac:picMkLst>
        </pc:picChg>
        <pc:picChg chg="add del mod">
          <ac:chgData name="Jonathan Loo" userId="d2d72d48b56f45d8" providerId="LiveId" clId="{B816A1F6-97B7-4ACD-A812-B0A1120B03B6}" dt="2020-11-25T20:30:20.187" v="51893" actId="478"/>
          <ac:picMkLst>
            <pc:docMk/>
            <pc:sldMk cId="2214875461" sldId="584"/>
            <ac:picMk id="143" creationId="{5E63E26D-66EF-4041-9B84-66E2077B5481}"/>
          </ac:picMkLst>
        </pc:picChg>
        <pc:picChg chg="add del mod">
          <ac:chgData name="Jonathan Loo" userId="d2d72d48b56f45d8" providerId="LiveId" clId="{B816A1F6-97B7-4ACD-A812-B0A1120B03B6}" dt="2020-11-25T20:30:20.187" v="51893" actId="478"/>
          <ac:picMkLst>
            <pc:docMk/>
            <pc:sldMk cId="2214875461" sldId="584"/>
            <ac:picMk id="144" creationId="{8A35017E-9DC2-48F1-B0D0-0BB5753EE8F9}"/>
          </ac:picMkLst>
        </pc:picChg>
        <pc:picChg chg="add mod">
          <ac:chgData name="Jonathan Loo" userId="d2d72d48b56f45d8" providerId="LiveId" clId="{B816A1F6-97B7-4ACD-A812-B0A1120B03B6}" dt="2020-11-25T21:00:00.781" v="52379" actId="1036"/>
          <ac:picMkLst>
            <pc:docMk/>
            <pc:sldMk cId="2214875461" sldId="584"/>
            <ac:picMk id="148" creationId="{593A5F66-FBCE-4A94-AB9B-2A1B8D91CE2C}"/>
          </ac:picMkLst>
        </pc:picChg>
        <pc:picChg chg="add mod">
          <ac:chgData name="Jonathan Loo" userId="d2d72d48b56f45d8" providerId="LiveId" clId="{B816A1F6-97B7-4ACD-A812-B0A1120B03B6}" dt="2020-11-25T21:00:00.781" v="52379" actId="1036"/>
          <ac:picMkLst>
            <pc:docMk/>
            <pc:sldMk cId="2214875461" sldId="584"/>
            <ac:picMk id="149" creationId="{5DE5E5A5-6E06-40E2-B3FE-CEC742272607}"/>
          </ac:picMkLst>
        </pc:picChg>
        <pc:picChg chg="add del mod">
          <ac:chgData name="Jonathan Loo" userId="d2d72d48b56f45d8" providerId="LiveId" clId="{B816A1F6-97B7-4ACD-A812-B0A1120B03B6}" dt="2020-11-25T20:48:30.354" v="52036" actId="478"/>
          <ac:picMkLst>
            <pc:docMk/>
            <pc:sldMk cId="2214875461" sldId="584"/>
            <ac:picMk id="150" creationId="{45C35CA0-4099-4859-A2A0-53057B18C48D}"/>
          </ac:picMkLst>
        </pc:picChg>
        <pc:picChg chg="add mod">
          <ac:chgData name="Jonathan Loo" userId="d2d72d48b56f45d8" providerId="LiveId" clId="{B816A1F6-97B7-4ACD-A812-B0A1120B03B6}" dt="2020-11-25T21:00:34.880" v="52391" actId="1076"/>
          <ac:picMkLst>
            <pc:docMk/>
            <pc:sldMk cId="2214875461" sldId="584"/>
            <ac:picMk id="154" creationId="{B3FDE571-9D1F-47E9-BA25-CC461FCE89D1}"/>
          </ac:picMkLst>
        </pc:picChg>
        <pc:picChg chg="add mod">
          <ac:chgData name="Jonathan Loo" userId="d2d72d48b56f45d8" providerId="LiveId" clId="{B816A1F6-97B7-4ACD-A812-B0A1120B03B6}" dt="2020-11-25T21:00:00.781" v="52379" actId="1036"/>
          <ac:picMkLst>
            <pc:docMk/>
            <pc:sldMk cId="2214875461" sldId="584"/>
            <ac:picMk id="165" creationId="{EEA82240-3128-47B4-B6A1-2B35C0CBC2BE}"/>
          </ac:picMkLst>
        </pc:picChg>
        <pc:picChg chg="add mod">
          <ac:chgData name="Jonathan Loo" userId="d2d72d48b56f45d8" providerId="LiveId" clId="{B816A1F6-97B7-4ACD-A812-B0A1120B03B6}" dt="2020-11-25T21:00:00.781" v="52379" actId="1036"/>
          <ac:picMkLst>
            <pc:docMk/>
            <pc:sldMk cId="2214875461" sldId="584"/>
            <ac:picMk id="166" creationId="{C249D594-1C2D-4DF3-ADBC-2ECBDE5ABA3A}"/>
          </ac:picMkLst>
        </pc:picChg>
        <pc:picChg chg="add mod">
          <ac:chgData name="Jonathan Loo" userId="d2d72d48b56f45d8" providerId="LiveId" clId="{B816A1F6-97B7-4ACD-A812-B0A1120B03B6}" dt="2020-11-25T21:01:50" v="52616" actId="1035"/>
          <ac:picMkLst>
            <pc:docMk/>
            <pc:sldMk cId="2214875461" sldId="584"/>
            <ac:picMk id="194" creationId="{7EEB83AD-9DAD-4FB0-866E-B0FAE7BD8912}"/>
          </ac:picMkLst>
        </pc:picChg>
        <pc:picChg chg="add mod">
          <ac:chgData name="Jonathan Loo" userId="d2d72d48b56f45d8" providerId="LiveId" clId="{B816A1F6-97B7-4ACD-A812-B0A1120B03B6}" dt="2020-11-25T21:01:50" v="52616" actId="1035"/>
          <ac:picMkLst>
            <pc:docMk/>
            <pc:sldMk cId="2214875461" sldId="584"/>
            <ac:picMk id="195" creationId="{1FF0A75F-164E-45A3-B0A0-7CD0233315C3}"/>
          </ac:picMkLst>
        </pc:picChg>
        <pc:picChg chg="add mod">
          <ac:chgData name="Jonathan Loo" userId="d2d72d48b56f45d8" providerId="LiveId" clId="{B816A1F6-97B7-4ACD-A812-B0A1120B03B6}" dt="2020-11-25T21:01:50" v="52616" actId="1035"/>
          <ac:picMkLst>
            <pc:docMk/>
            <pc:sldMk cId="2214875461" sldId="584"/>
            <ac:picMk id="200" creationId="{82ADFDD6-156A-427B-B7F2-905DE6AA9DE5}"/>
          </ac:picMkLst>
        </pc:picChg>
        <pc:picChg chg="add mod">
          <ac:chgData name="Jonathan Loo" userId="d2d72d48b56f45d8" providerId="LiveId" clId="{B816A1F6-97B7-4ACD-A812-B0A1120B03B6}" dt="2020-11-25T21:01:50" v="52616" actId="1035"/>
          <ac:picMkLst>
            <pc:docMk/>
            <pc:sldMk cId="2214875461" sldId="584"/>
            <ac:picMk id="201" creationId="{66DB1410-51E7-43E1-BC82-1C96963F5AC5}"/>
          </ac:picMkLst>
        </pc:picChg>
        <pc:picChg chg="add del mod">
          <ac:chgData name="Jonathan Loo" userId="d2d72d48b56f45d8" providerId="LiveId" clId="{B816A1F6-97B7-4ACD-A812-B0A1120B03B6}" dt="2020-11-25T21:00:50.485" v="52428" actId="478"/>
          <ac:picMkLst>
            <pc:docMk/>
            <pc:sldMk cId="2214875461" sldId="584"/>
            <ac:picMk id="202" creationId="{B49B8FE9-25D3-44FE-9202-0CB88C29A83D}"/>
          </ac:picMkLst>
        </pc:picChg>
        <pc:picChg chg="add mod">
          <ac:chgData name="Jonathan Loo" userId="d2d72d48b56f45d8" providerId="LiveId" clId="{B816A1F6-97B7-4ACD-A812-B0A1120B03B6}" dt="2020-11-25T21:01:50" v="52616" actId="1035"/>
          <ac:picMkLst>
            <pc:docMk/>
            <pc:sldMk cId="2214875461" sldId="584"/>
            <ac:picMk id="203" creationId="{93F2E22D-5B91-44D9-A4A8-9DAA41A220EF}"/>
          </ac:picMkLst>
        </pc:picChg>
        <pc:picChg chg="add mod">
          <ac:chgData name="Jonathan Loo" userId="d2d72d48b56f45d8" providerId="LiveId" clId="{B816A1F6-97B7-4ACD-A812-B0A1120B03B6}" dt="2020-11-25T21:01:50" v="52616" actId="1035"/>
          <ac:picMkLst>
            <pc:docMk/>
            <pc:sldMk cId="2214875461" sldId="584"/>
            <ac:picMk id="204" creationId="{FE3E5014-F8AE-46D5-A2DE-E2697BA25B2A}"/>
          </ac:picMkLst>
        </pc:picChg>
        <pc:picChg chg="add del mod">
          <ac:chgData name="Jonathan Loo" userId="d2d72d48b56f45d8" providerId="LiveId" clId="{B816A1F6-97B7-4ACD-A812-B0A1120B03B6}" dt="2020-11-25T21:00:59.068" v="52458" actId="478"/>
          <ac:picMkLst>
            <pc:docMk/>
            <pc:sldMk cId="2214875461" sldId="584"/>
            <ac:picMk id="205" creationId="{B5EC6CCD-FAAB-4046-A263-855ED2DFAFAB}"/>
          </ac:picMkLst>
        </pc:picChg>
        <pc:picChg chg="add del mod">
          <ac:chgData name="Jonathan Loo" userId="d2d72d48b56f45d8" providerId="LiveId" clId="{B816A1F6-97B7-4ACD-A812-B0A1120B03B6}" dt="2020-11-25T21:01:24.639" v="52563" actId="478"/>
          <ac:picMkLst>
            <pc:docMk/>
            <pc:sldMk cId="2214875461" sldId="584"/>
            <ac:picMk id="207" creationId="{DD339F8D-51AD-40A1-8F00-666111C7FA1B}"/>
          </ac:picMkLst>
        </pc:picChg>
        <pc:picChg chg="add del mod">
          <ac:chgData name="Jonathan Loo" userId="d2d72d48b56f45d8" providerId="LiveId" clId="{B816A1F6-97B7-4ACD-A812-B0A1120B03B6}" dt="2020-11-25T21:01:24.639" v="52563" actId="478"/>
          <ac:picMkLst>
            <pc:docMk/>
            <pc:sldMk cId="2214875461" sldId="584"/>
            <ac:picMk id="208" creationId="{A7B25AB0-17AE-45DB-8114-099B5AED5717}"/>
          </ac:picMkLst>
        </pc:picChg>
        <pc:picChg chg="add del mod">
          <ac:chgData name="Jonathan Loo" userId="d2d72d48b56f45d8" providerId="LiveId" clId="{B816A1F6-97B7-4ACD-A812-B0A1120B03B6}" dt="2020-11-25T21:01:24.639" v="52563" actId="478"/>
          <ac:picMkLst>
            <pc:docMk/>
            <pc:sldMk cId="2214875461" sldId="584"/>
            <ac:picMk id="209" creationId="{428F8EFF-B337-45D7-9C50-2DE3A97C1E2D}"/>
          </ac:picMkLst>
        </pc:picChg>
        <pc:picChg chg="add del mod">
          <ac:chgData name="Jonathan Loo" userId="d2d72d48b56f45d8" providerId="LiveId" clId="{B816A1F6-97B7-4ACD-A812-B0A1120B03B6}" dt="2020-11-25T21:01:16.098" v="52484" actId="478"/>
          <ac:picMkLst>
            <pc:docMk/>
            <pc:sldMk cId="2214875461" sldId="584"/>
            <ac:picMk id="210" creationId="{C00CA48D-E687-4566-9238-0BB82E53C1A2}"/>
          </ac:picMkLst>
        </pc:picChg>
        <pc:picChg chg="add del mod">
          <ac:chgData name="Jonathan Loo" userId="d2d72d48b56f45d8" providerId="LiveId" clId="{B816A1F6-97B7-4ACD-A812-B0A1120B03B6}" dt="2020-11-25T20:30:08.822" v="51887" actId="478"/>
          <ac:picMkLst>
            <pc:docMk/>
            <pc:sldMk cId="2214875461" sldId="584"/>
            <ac:picMk id="215" creationId="{648CCDF7-1CCD-4023-97BE-18BC8B27FFDA}"/>
          </ac:picMkLst>
        </pc:picChg>
        <pc:picChg chg="add del mod">
          <ac:chgData name="Jonathan Loo" userId="d2d72d48b56f45d8" providerId="LiveId" clId="{B816A1F6-97B7-4ACD-A812-B0A1120B03B6}" dt="2020-11-25T20:30:09.480" v="51888" actId="478"/>
          <ac:picMkLst>
            <pc:docMk/>
            <pc:sldMk cId="2214875461" sldId="584"/>
            <ac:picMk id="217" creationId="{F7103596-603F-402A-A3BE-70B4F98E6F1C}"/>
          </ac:picMkLst>
        </pc:picChg>
        <pc:picChg chg="del mod">
          <ac:chgData name="Jonathan Loo" userId="d2d72d48b56f45d8" providerId="LiveId" clId="{B816A1F6-97B7-4ACD-A812-B0A1120B03B6}" dt="2020-11-25T20:41:33.830" v="51923" actId="478"/>
          <ac:picMkLst>
            <pc:docMk/>
            <pc:sldMk cId="2214875461" sldId="584"/>
            <ac:picMk id="219" creationId="{06676CDF-6C84-4BAF-B41B-CCC3694333FC}"/>
          </ac:picMkLst>
        </pc:picChg>
        <pc:picChg chg="del mod ord">
          <ac:chgData name="Jonathan Loo" userId="d2d72d48b56f45d8" providerId="LiveId" clId="{B816A1F6-97B7-4ACD-A812-B0A1120B03B6}" dt="2020-11-25T20:42:08.976" v="51941" actId="478"/>
          <ac:picMkLst>
            <pc:docMk/>
            <pc:sldMk cId="2214875461" sldId="584"/>
            <ac:picMk id="221" creationId="{5BD1D8D0-776B-4314-912B-FDA05D9E71CF}"/>
          </ac:picMkLst>
        </pc:picChg>
        <pc:picChg chg="del mod ord">
          <ac:chgData name="Jonathan Loo" userId="d2d72d48b56f45d8" providerId="LiveId" clId="{B816A1F6-97B7-4ACD-A812-B0A1120B03B6}" dt="2020-11-25T20:42:22.999" v="51958" actId="478"/>
          <ac:picMkLst>
            <pc:docMk/>
            <pc:sldMk cId="2214875461" sldId="584"/>
            <ac:picMk id="223" creationId="{21AFC85E-6F36-48CB-B33F-D97B0B3A1D36}"/>
          </ac:picMkLst>
        </pc:picChg>
        <pc:picChg chg="del mod ord">
          <ac:chgData name="Jonathan Loo" userId="d2d72d48b56f45d8" providerId="LiveId" clId="{B816A1F6-97B7-4ACD-A812-B0A1120B03B6}" dt="2020-11-25T20:42:34.453" v="51975" actId="478"/>
          <ac:picMkLst>
            <pc:docMk/>
            <pc:sldMk cId="2214875461" sldId="584"/>
            <ac:picMk id="225" creationId="{402BD93D-A7D3-459A-A142-962791F7A12A}"/>
          </ac:picMkLst>
        </pc:picChg>
        <pc:picChg chg="del mod ord">
          <ac:chgData name="Jonathan Loo" userId="d2d72d48b56f45d8" providerId="LiveId" clId="{B816A1F6-97B7-4ACD-A812-B0A1120B03B6}" dt="2020-11-25T20:42:56.533" v="51993" actId="478"/>
          <ac:picMkLst>
            <pc:docMk/>
            <pc:sldMk cId="2214875461" sldId="584"/>
            <ac:picMk id="227" creationId="{7A87437B-85A4-4F54-8E50-193BE1642A7D}"/>
          </ac:picMkLst>
        </pc:picChg>
        <pc:picChg chg="del mod ord">
          <ac:chgData name="Jonathan Loo" userId="d2d72d48b56f45d8" providerId="LiveId" clId="{B816A1F6-97B7-4ACD-A812-B0A1120B03B6}" dt="2020-11-25T20:46:12.326" v="52012" actId="478"/>
          <ac:picMkLst>
            <pc:docMk/>
            <pc:sldMk cId="2214875461" sldId="584"/>
            <ac:picMk id="229" creationId="{EF8C09BF-7B4D-4BEF-B9C5-C509B67CD2DF}"/>
          </ac:picMkLst>
        </pc:picChg>
        <pc:picChg chg="del mod ord">
          <ac:chgData name="Jonathan Loo" userId="d2d72d48b56f45d8" providerId="LiveId" clId="{B816A1F6-97B7-4ACD-A812-B0A1120B03B6}" dt="2020-11-25T20:46:25.368" v="52029" actId="478"/>
          <ac:picMkLst>
            <pc:docMk/>
            <pc:sldMk cId="2214875461" sldId="584"/>
            <ac:picMk id="231" creationId="{E501DA07-025B-48D3-AB4A-E0193F67F597}"/>
          </ac:picMkLst>
        </pc:picChg>
        <pc:picChg chg="mod ord">
          <ac:chgData name="Jonathan Loo" userId="d2d72d48b56f45d8" providerId="LiveId" clId="{B816A1F6-97B7-4ACD-A812-B0A1120B03B6}" dt="2020-11-25T21:00:05.565" v="52382" actId="1076"/>
          <ac:picMkLst>
            <pc:docMk/>
            <pc:sldMk cId="2214875461" sldId="584"/>
            <ac:picMk id="233" creationId="{B95EBC3C-3C7A-4E36-87CE-2B9EE96E74F7}"/>
          </ac:picMkLst>
        </pc:picChg>
        <pc:picChg chg="add mod">
          <ac:chgData name="Jonathan Loo" userId="d2d72d48b56f45d8" providerId="LiveId" clId="{B816A1F6-97B7-4ACD-A812-B0A1120B03B6}" dt="2020-11-25T20:59:52.709" v="52349" actId="1076"/>
          <ac:picMkLst>
            <pc:docMk/>
            <pc:sldMk cId="2214875461" sldId="584"/>
            <ac:picMk id="234" creationId="{93DEA784-A732-42C3-85C2-F522342519C3}"/>
          </ac:picMkLst>
        </pc:picChg>
        <pc:picChg chg="mod ord">
          <ac:chgData name="Jonathan Loo" userId="d2d72d48b56f45d8" providerId="LiveId" clId="{B816A1F6-97B7-4ACD-A812-B0A1120B03B6}" dt="2020-11-25T21:00:33.753" v="52390" actId="1076"/>
          <ac:picMkLst>
            <pc:docMk/>
            <pc:sldMk cId="2214875461" sldId="584"/>
            <ac:picMk id="236" creationId="{BB57B919-E1E4-4AF9-AF98-239BB8E67DFF}"/>
          </ac:picMkLst>
        </pc:picChg>
        <pc:picChg chg="del mod">
          <ac:chgData name="Jonathan Loo" userId="d2d72d48b56f45d8" providerId="LiveId" clId="{B816A1F6-97B7-4ACD-A812-B0A1120B03B6}" dt="2020-11-25T20:53:39.109" v="52164" actId="478"/>
          <ac:picMkLst>
            <pc:docMk/>
            <pc:sldMk cId="2214875461" sldId="584"/>
            <ac:picMk id="238" creationId="{FE7902E5-572C-4D32-9BE7-47134FFFC617}"/>
          </ac:picMkLst>
        </pc:picChg>
        <pc:picChg chg="del mod ord">
          <ac:chgData name="Jonathan Loo" userId="d2d72d48b56f45d8" providerId="LiveId" clId="{B816A1F6-97B7-4ACD-A812-B0A1120B03B6}" dt="2020-11-25T20:53:50.098" v="52180" actId="478"/>
          <ac:picMkLst>
            <pc:docMk/>
            <pc:sldMk cId="2214875461" sldId="584"/>
            <ac:picMk id="240" creationId="{22321CB6-B6FC-4B95-B84E-BDB38E792CD8}"/>
          </ac:picMkLst>
        </pc:picChg>
        <pc:picChg chg="del mod ord">
          <ac:chgData name="Jonathan Loo" userId="d2d72d48b56f45d8" providerId="LiveId" clId="{B816A1F6-97B7-4ACD-A812-B0A1120B03B6}" dt="2020-11-25T20:54:05.882" v="52200" actId="478"/>
          <ac:picMkLst>
            <pc:docMk/>
            <pc:sldMk cId="2214875461" sldId="584"/>
            <ac:picMk id="242" creationId="{306BC497-53E2-4027-9F91-F79C5D9D0548}"/>
          </ac:picMkLst>
        </pc:picChg>
        <pc:picChg chg="del mod ord">
          <ac:chgData name="Jonathan Loo" userId="d2d72d48b56f45d8" providerId="LiveId" clId="{B816A1F6-97B7-4ACD-A812-B0A1120B03B6}" dt="2020-11-25T20:54:17.050" v="52217" actId="478"/>
          <ac:picMkLst>
            <pc:docMk/>
            <pc:sldMk cId="2214875461" sldId="584"/>
            <ac:picMk id="244" creationId="{5BBE80E3-E38A-402D-A077-4A6087D119B4}"/>
          </ac:picMkLst>
        </pc:picChg>
        <pc:picChg chg="del mod ord">
          <ac:chgData name="Jonathan Loo" userId="d2d72d48b56f45d8" providerId="LiveId" clId="{B816A1F6-97B7-4ACD-A812-B0A1120B03B6}" dt="2020-11-25T20:54:24.724" v="52234" actId="478"/>
          <ac:picMkLst>
            <pc:docMk/>
            <pc:sldMk cId="2214875461" sldId="584"/>
            <ac:picMk id="246" creationId="{280E59AB-7CC2-431F-BF39-A305FF250274}"/>
          </ac:picMkLst>
        </pc:picChg>
        <pc:picChg chg="del mod ord">
          <ac:chgData name="Jonathan Loo" userId="d2d72d48b56f45d8" providerId="LiveId" clId="{B816A1F6-97B7-4ACD-A812-B0A1120B03B6}" dt="2020-11-25T20:54:46.809" v="52251" actId="478"/>
          <ac:picMkLst>
            <pc:docMk/>
            <pc:sldMk cId="2214875461" sldId="584"/>
            <ac:picMk id="248" creationId="{9BB9BF7A-D955-493A-A5E8-EA7B66CACED7}"/>
          </ac:picMkLst>
        </pc:picChg>
        <pc:picChg chg="del mod ord">
          <ac:chgData name="Jonathan Loo" userId="d2d72d48b56f45d8" providerId="LiveId" clId="{B816A1F6-97B7-4ACD-A812-B0A1120B03B6}" dt="2020-11-25T20:54:55.475" v="52268" actId="478"/>
          <ac:picMkLst>
            <pc:docMk/>
            <pc:sldMk cId="2214875461" sldId="584"/>
            <ac:picMk id="250" creationId="{9A25011A-EE30-48D3-B80E-6222C93E0978}"/>
          </ac:picMkLst>
        </pc:picChg>
        <pc:picChg chg="del mod ord">
          <ac:chgData name="Jonathan Loo" userId="d2d72d48b56f45d8" providerId="LiveId" clId="{B816A1F6-97B7-4ACD-A812-B0A1120B03B6}" dt="2020-11-25T20:55:02.748" v="52285" actId="478"/>
          <ac:picMkLst>
            <pc:docMk/>
            <pc:sldMk cId="2214875461" sldId="584"/>
            <ac:picMk id="252" creationId="{4A2897AA-7ED9-4093-8C55-79B3DA86570B}"/>
          </ac:picMkLst>
        </pc:picChg>
        <pc:picChg chg="del mod ord">
          <ac:chgData name="Jonathan Loo" userId="d2d72d48b56f45d8" providerId="LiveId" clId="{B816A1F6-97B7-4ACD-A812-B0A1120B03B6}" dt="2020-11-25T20:55:31.518" v="52302" actId="478"/>
          <ac:picMkLst>
            <pc:docMk/>
            <pc:sldMk cId="2214875461" sldId="584"/>
            <ac:picMk id="254" creationId="{1E44162B-4171-4989-9780-6497ECB35CD3}"/>
          </ac:picMkLst>
        </pc:picChg>
        <pc:picChg chg="mod ord">
          <ac:chgData name="Jonathan Loo" userId="d2d72d48b56f45d8" providerId="LiveId" clId="{B816A1F6-97B7-4ACD-A812-B0A1120B03B6}" dt="2020-11-25T21:02:24.357" v="52621" actId="164"/>
          <ac:picMkLst>
            <pc:docMk/>
            <pc:sldMk cId="2214875461" sldId="584"/>
            <ac:picMk id="256" creationId="{BFA265E2-4418-4335-993A-D87E0A4D7874}"/>
          </ac:picMkLst>
        </pc:picChg>
        <pc:picChg chg="add del mod">
          <ac:chgData name="Jonathan Loo" userId="d2d72d48b56f45d8" providerId="LiveId" clId="{B816A1F6-97B7-4ACD-A812-B0A1120B03B6}" dt="2020-11-25T20:59:24.335" v="52322" actId="478"/>
          <ac:picMkLst>
            <pc:docMk/>
            <pc:sldMk cId="2214875461" sldId="584"/>
            <ac:picMk id="257" creationId="{37361801-B1B7-4670-9F2F-6932231E0F97}"/>
          </ac:picMkLst>
        </pc:picChg>
        <pc:picChg chg="del mod ord">
          <ac:chgData name="Jonathan Loo" userId="d2d72d48b56f45d8" providerId="LiveId" clId="{B816A1F6-97B7-4ACD-A812-B0A1120B03B6}" dt="2020-11-25T20:59:39.020" v="52339" actId="478"/>
          <ac:picMkLst>
            <pc:docMk/>
            <pc:sldMk cId="2214875461" sldId="584"/>
            <ac:picMk id="259" creationId="{6E4613CD-8C4A-4CA4-960C-F9103B2C3949}"/>
          </ac:picMkLst>
        </pc:picChg>
        <pc:picChg chg="mod ord">
          <ac:chgData name="Jonathan Loo" userId="d2d72d48b56f45d8" providerId="LiveId" clId="{B816A1F6-97B7-4ACD-A812-B0A1120B03B6}" dt="2020-11-25T21:02:24.357" v="52621" actId="164"/>
          <ac:picMkLst>
            <pc:docMk/>
            <pc:sldMk cId="2214875461" sldId="584"/>
            <ac:picMk id="261" creationId="{04D687A7-53DC-4C20-8E82-BB809C037A37}"/>
          </ac:picMkLst>
        </pc:picChg>
        <pc:picChg chg="mod ord">
          <ac:chgData name="Jonathan Loo" userId="d2d72d48b56f45d8" providerId="LiveId" clId="{B816A1F6-97B7-4ACD-A812-B0A1120B03B6}" dt="2020-11-25T21:01:50" v="52616" actId="1035"/>
          <ac:picMkLst>
            <pc:docMk/>
            <pc:sldMk cId="2214875461" sldId="584"/>
            <ac:picMk id="263" creationId="{F0428E8A-B3A4-462B-9A7C-A89EF23A76DF}"/>
          </ac:picMkLst>
        </pc:picChg>
        <pc:picChg chg="mod ord">
          <ac:chgData name="Jonathan Loo" userId="d2d72d48b56f45d8" providerId="LiveId" clId="{B816A1F6-97B7-4ACD-A812-B0A1120B03B6}" dt="2020-11-25T21:01:50" v="52616" actId="1035"/>
          <ac:picMkLst>
            <pc:docMk/>
            <pc:sldMk cId="2214875461" sldId="584"/>
            <ac:picMk id="265" creationId="{91BDEE3F-5FE3-4810-AE84-40D369F35FB5}"/>
          </ac:picMkLst>
        </pc:picChg>
        <pc:picChg chg="del mod ord">
          <ac:chgData name="Jonathan Loo" userId="d2d72d48b56f45d8" providerId="LiveId" clId="{B816A1F6-97B7-4ACD-A812-B0A1120B03B6}" dt="2020-11-25T21:01:24.639" v="52563" actId="478"/>
          <ac:picMkLst>
            <pc:docMk/>
            <pc:sldMk cId="2214875461" sldId="584"/>
            <ac:picMk id="267" creationId="{6AE57E57-0565-4EB0-B06D-338C067BC610}"/>
          </ac:picMkLst>
        </pc:picChg>
        <pc:picChg chg="mod ord">
          <ac:chgData name="Jonathan Loo" userId="d2d72d48b56f45d8" providerId="LiveId" clId="{B816A1F6-97B7-4ACD-A812-B0A1120B03B6}" dt="2020-11-25T21:01:23.168" v="52562" actId="962"/>
          <ac:picMkLst>
            <pc:docMk/>
            <pc:sldMk cId="2214875461" sldId="584"/>
            <ac:picMk id="269" creationId="{C88BFDE2-D5CE-4344-8933-3DC83F1B9570}"/>
          </ac:picMkLst>
        </pc:picChg>
        <pc:picChg chg="add del mod">
          <ac:chgData name="Jonathan Loo" userId="d2d72d48b56f45d8" providerId="LiveId" clId="{B816A1F6-97B7-4ACD-A812-B0A1120B03B6}" dt="2020-11-25T21:02:48.827" v="52636" actId="478"/>
          <ac:picMkLst>
            <pc:docMk/>
            <pc:sldMk cId="2214875461" sldId="584"/>
            <ac:picMk id="271" creationId="{2B0A1208-490A-45A7-9C6D-C2126122D6F9}"/>
          </ac:picMkLst>
        </pc:picChg>
        <pc:picChg chg="del mod ord">
          <ac:chgData name="Jonathan Loo" userId="d2d72d48b56f45d8" providerId="LiveId" clId="{B816A1F6-97B7-4ACD-A812-B0A1120B03B6}" dt="2020-11-25T21:03:49.748" v="52653" actId="478"/>
          <ac:picMkLst>
            <pc:docMk/>
            <pc:sldMk cId="2214875461" sldId="584"/>
            <ac:picMk id="273" creationId="{7ACB709E-2EE7-4134-974A-E521DEA7BD99}"/>
          </ac:picMkLst>
        </pc:picChg>
        <pc:picChg chg="del mod ord">
          <ac:chgData name="Jonathan Loo" userId="d2d72d48b56f45d8" providerId="LiveId" clId="{B816A1F6-97B7-4ACD-A812-B0A1120B03B6}" dt="2020-11-25T21:04:23.726" v="52670" actId="478"/>
          <ac:picMkLst>
            <pc:docMk/>
            <pc:sldMk cId="2214875461" sldId="584"/>
            <ac:picMk id="275" creationId="{1BE37647-2C33-4037-B908-26561187AE71}"/>
          </ac:picMkLst>
        </pc:picChg>
        <pc:picChg chg="del mod ord">
          <ac:chgData name="Jonathan Loo" userId="d2d72d48b56f45d8" providerId="LiveId" clId="{B816A1F6-97B7-4ACD-A812-B0A1120B03B6}" dt="2020-11-25T21:04:34.693" v="52685" actId="478"/>
          <ac:picMkLst>
            <pc:docMk/>
            <pc:sldMk cId="2214875461" sldId="584"/>
            <ac:picMk id="277" creationId="{CA5B2707-74D3-4ADB-8116-3FC0205D94A2}"/>
          </ac:picMkLst>
        </pc:picChg>
        <pc:picChg chg="del mod ord">
          <ac:chgData name="Jonathan Loo" userId="d2d72d48b56f45d8" providerId="LiveId" clId="{B816A1F6-97B7-4ACD-A812-B0A1120B03B6}" dt="2020-11-25T21:17:45.812" v="52703" actId="478"/>
          <ac:picMkLst>
            <pc:docMk/>
            <pc:sldMk cId="2214875461" sldId="584"/>
            <ac:picMk id="279" creationId="{B90DAF1D-CCF3-4E09-8001-D408B171FC7B}"/>
          </ac:picMkLst>
        </pc:picChg>
        <pc:picChg chg="del mod ord">
          <ac:chgData name="Jonathan Loo" userId="d2d72d48b56f45d8" providerId="LiveId" clId="{B816A1F6-97B7-4ACD-A812-B0A1120B03B6}" dt="2020-11-25T21:17:59.911" v="52720" actId="478"/>
          <ac:picMkLst>
            <pc:docMk/>
            <pc:sldMk cId="2214875461" sldId="584"/>
            <ac:picMk id="281" creationId="{342EF045-0624-4D72-84AF-7812E46596A2}"/>
          </ac:picMkLst>
        </pc:picChg>
        <pc:picChg chg="del mod ord">
          <ac:chgData name="Jonathan Loo" userId="d2d72d48b56f45d8" providerId="LiveId" clId="{B816A1F6-97B7-4ACD-A812-B0A1120B03B6}" dt="2020-11-25T21:18:09.110" v="52736" actId="478"/>
          <ac:picMkLst>
            <pc:docMk/>
            <pc:sldMk cId="2214875461" sldId="584"/>
            <ac:picMk id="283" creationId="{1D574656-0DA6-4F4F-A877-BC1DF9F3F53F}"/>
          </ac:picMkLst>
        </pc:picChg>
        <pc:picChg chg="del mod ord">
          <ac:chgData name="Jonathan Loo" userId="d2d72d48b56f45d8" providerId="LiveId" clId="{B816A1F6-97B7-4ACD-A812-B0A1120B03B6}" dt="2020-11-25T21:18:57.278" v="52754" actId="478"/>
          <ac:picMkLst>
            <pc:docMk/>
            <pc:sldMk cId="2214875461" sldId="584"/>
            <ac:picMk id="285" creationId="{1B3D72A1-09BC-4999-9E25-1D0338F2CA26}"/>
          </ac:picMkLst>
        </pc:picChg>
        <pc:picChg chg="mod ord">
          <ac:chgData name="Jonathan Loo" userId="d2d72d48b56f45d8" providerId="LiveId" clId="{B816A1F6-97B7-4ACD-A812-B0A1120B03B6}" dt="2020-11-25T21:19:05.231" v="52757" actId="1076"/>
          <ac:picMkLst>
            <pc:docMk/>
            <pc:sldMk cId="2214875461" sldId="584"/>
            <ac:picMk id="287" creationId="{05D16DCE-BC83-4A07-A3DE-A24BA7451A65}"/>
          </ac:picMkLst>
        </pc:picChg>
        <pc:cxnChg chg="add del mod">
          <ac:chgData name="Jonathan Loo" userId="d2d72d48b56f45d8" providerId="LiveId" clId="{B816A1F6-97B7-4ACD-A812-B0A1120B03B6}" dt="2020-11-25T20:23:17.326" v="51711" actId="478"/>
          <ac:cxnSpMkLst>
            <pc:docMk/>
            <pc:sldMk cId="2214875461" sldId="584"/>
            <ac:cxnSpMk id="15" creationId="{BB1635C6-A296-4F2F-B7F7-E4531BE0C898}"/>
          </ac:cxnSpMkLst>
        </pc:cxnChg>
        <pc:cxnChg chg="add del mod">
          <ac:chgData name="Jonathan Loo" userId="d2d72d48b56f45d8" providerId="LiveId" clId="{B816A1F6-97B7-4ACD-A812-B0A1120B03B6}" dt="2020-11-25T20:23:17.326" v="51711" actId="478"/>
          <ac:cxnSpMkLst>
            <pc:docMk/>
            <pc:sldMk cId="2214875461" sldId="584"/>
            <ac:cxnSpMk id="29" creationId="{25322CE8-3D85-46F8-8769-7DCF81D8BA26}"/>
          </ac:cxnSpMkLst>
        </pc:cxnChg>
        <pc:cxnChg chg="add del mod">
          <ac:chgData name="Jonathan Loo" userId="d2d72d48b56f45d8" providerId="LiveId" clId="{B816A1F6-97B7-4ACD-A812-B0A1120B03B6}" dt="2020-11-25T20:23:17.326" v="51711" actId="478"/>
          <ac:cxnSpMkLst>
            <pc:docMk/>
            <pc:sldMk cId="2214875461" sldId="584"/>
            <ac:cxnSpMk id="30" creationId="{C97A6F2B-E1A8-42CB-8251-0CA8B29AA9A3}"/>
          </ac:cxnSpMkLst>
        </pc:cxnChg>
        <pc:cxnChg chg="add del mod">
          <ac:chgData name="Jonathan Loo" userId="d2d72d48b56f45d8" providerId="LiveId" clId="{B816A1F6-97B7-4ACD-A812-B0A1120B03B6}" dt="2020-11-25T20:29:28.849" v="51885" actId="478"/>
          <ac:cxnSpMkLst>
            <pc:docMk/>
            <pc:sldMk cId="2214875461" sldId="584"/>
            <ac:cxnSpMk id="39" creationId="{DC639B27-35C9-4D5D-825D-8898830DF6D5}"/>
          </ac:cxnSpMkLst>
        </pc:cxnChg>
        <pc:cxnChg chg="add del mod">
          <ac:chgData name="Jonathan Loo" userId="d2d72d48b56f45d8" providerId="LiveId" clId="{B816A1F6-97B7-4ACD-A812-B0A1120B03B6}" dt="2020-11-25T20:23:17.326" v="51711" actId="478"/>
          <ac:cxnSpMkLst>
            <pc:docMk/>
            <pc:sldMk cId="2214875461" sldId="584"/>
            <ac:cxnSpMk id="40" creationId="{909AF2AF-EB15-423A-998E-179E107EAD45}"/>
          </ac:cxnSpMkLst>
        </pc:cxnChg>
        <pc:cxnChg chg="add del mod">
          <ac:chgData name="Jonathan Loo" userId="d2d72d48b56f45d8" providerId="LiveId" clId="{B816A1F6-97B7-4ACD-A812-B0A1120B03B6}" dt="2020-11-25T20:23:17.326" v="51711" actId="478"/>
          <ac:cxnSpMkLst>
            <pc:docMk/>
            <pc:sldMk cId="2214875461" sldId="584"/>
            <ac:cxnSpMk id="41" creationId="{07DDD4B4-4C40-4FE2-8DF4-5F8909B803F4}"/>
          </ac:cxnSpMkLst>
        </pc:cxnChg>
        <pc:cxnChg chg="add del mod">
          <ac:chgData name="Jonathan Loo" userId="d2d72d48b56f45d8" providerId="LiveId" clId="{B816A1F6-97B7-4ACD-A812-B0A1120B03B6}" dt="2020-11-25T20:23:26.333" v="51713" actId="478"/>
          <ac:cxnSpMkLst>
            <pc:docMk/>
            <pc:sldMk cId="2214875461" sldId="584"/>
            <ac:cxnSpMk id="57" creationId="{033B7BC6-D4DD-42BD-AAED-07D559D43513}"/>
          </ac:cxnSpMkLst>
        </pc:cxnChg>
        <pc:cxnChg chg="add del mod">
          <ac:chgData name="Jonathan Loo" userId="d2d72d48b56f45d8" providerId="LiveId" clId="{B816A1F6-97B7-4ACD-A812-B0A1120B03B6}" dt="2020-11-25T20:23:26.333" v="51713" actId="478"/>
          <ac:cxnSpMkLst>
            <pc:docMk/>
            <pc:sldMk cId="2214875461" sldId="584"/>
            <ac:cxnSpMk id="58" creationId="{B09FCF5A-5A5B-488C-9568-F1ECBF0F4F65}"/>
          </ac:cxnSpMkLst>
        </pc:cxnChg>
        <pc:cxnChg chg="add del mod">
          <ac:chgData name="Jonathan Loo" userId="d2d72d48b56f45d8" providerId="LiveId" clId="{B816A1F6-97B7-4ACD-A812-B0A1120B03B6}" dt="2020-11-25T20:23:26.333" v="51713" actId="478"/>
          <ac:cxnSpMkLst>
            <pc:docMk/>
            <pc:sldMk cId="2214875461" sldId="584"/>
            <ac:cxnSpMk id="59" creationId="{56710DBD-E033-4C97-B938-82B43C77373B}"/>
          </ac:cxnSpMkLst>
        </pc:cxnChg>
        <pc:cxnChg chg="add del mod">
          <ac:chgData name="Jonathan Loo" userId="d2d72d48b56f45d8" providerId="LiveId" clId="{B816A1F6-97B7-4ACD-A812-B0A1120B03B6}" dt="2020-11-25T20:23:26.333" v="51713" actId="478"/>
          <ac:cxnSpMkLst>
            <pc:docMk/>
            <pc:sldMk cId="2214875461" sldId="584"/>
            <ac:cxnSpMk id="60" creationId="{C789BD46-CDEC-4F92-8507-5E306738DC77}"/>
          </ac:cxnSpMkLst>
        </pc:cxnChg>
        <pc:cxnChg chg="add del mod">
          <ac:chgData name="Jonathan Loo" userId="d2d72d48b56f45d8" providerId="LiveId" clId="{B816A1F6-97B7-4ACD-A812-B0A1120B03B6}" dt="2020-11-25T20:23:26.333" v="51713" actId="478"/>
          <ac:cxnSpMkLst>
            <pc:docMk/>
            <pc:sldMk cId="2214875461" sldId="584"/>
            <ac:cxnSpMk id="61" creationId="{B94033FB-DD09-48B2-B8B7-F15EFF691E7E}"/>
          </ac:cxnSpMkLst>
        </pc:cxnChg>
        <pc:cxnChg chg="add del mod">
          <ac:chgData name="Jonathan Loo" userId="d2d72d48b56f45d8" providerId="LiveId" clId="{B816A1F6-97B7-4ACD-A812-B0A1120B03B6}" dt="2020-11-25T20:23:26.333" v="51713" actId="478"/>
          <ac:cxnSpMkLst>
            <pc:docMk/>
            <pc:sldMk cId="2214875461" sldId="584"/>
            <ac:cxnSpMk id="62" creationId="{C3978A6E-7A4E-47C1-B261-C602E3289408}"/>
          </ac:cxnSpMkLst>
        </pc:cxnChg>
        <pc:cxnChg chg="add del mod">
          <ac:chgData name="Jonathan Loo" userId="d2d72d48b56f45d8" providerId="LiveId" clId="{B816A1F6-97B7-4ACD-A812-B0A1120B03B6}" dt="2020-11-25T20:23:26.333" v="51713" actId="478"/>
          <ac:cxnSpMkLst>
            <pc:docMk/>
            <pc:sldMk cId="2214875461" sldId="584"/>
            <ac:cxnSpMk id="63" creationId="{0AECDF68-E6A4-4E1B-B47D-02E182ADDEEB}"/>
          </ac:cxnSpMkLst>
        </pc:cxnChg>
        <pc:cxnChg chg="add del mod">
          <ac:chgData name="Jonathan Loo" userId="d2d72d48b56f45d8" providerId="LiveId" clId="{B816A1F6-97B7-4ACD-A812-B0A1120B03B6}" dt="2020-11-25T20:23:26.333" v="51713" actId="478"/>
          <ac:cxnSpMkLst>
            <pc:docMk/>
            <pc:sldMk cId="2214875461" sldId="584"/>
            <ac:cxnSpMk id="64" creationId="{FD91993A-59E2-4EAA-B6C5-FDF25BB4CA2C}"/>
          </ac:cxnSpMkLst>
        </pc:cxnChg>
        <pc:cxnChg chg="add del mod">
          <ac:chgData name="Jonathan Loo" userId="d2d72d48b56f45d8" providerId="LiveId" clId="{B816A1F6-97B7-4ACD-A812-B0A1120B03B6}" dt="2020-11-25T20:23:17.326" v="51711" actId="478"/>
          <ac:cxnSpMkLst>
            <pc:docMk/>
            <pc:sldMk cId="2214875461" sldId="584"/>
            <ac:cxnSpMk id="65" creationId="{9393A5E9-3B07-4992-B936-01638E7B5A11}"/>
          </ac:cxnSpMkLst>
        </pc:cxnChg>
        <pc:cxnChg chg="add del mod">
          <ac:chgData name="Jonathan Loo" userId="d2d72d48b56f45d8" providerId="LiveId" clId="{B816A1F6-97B7-4ACD-A812-B0A1120B03B6}" dt="2020-11-25T20:23:26.333" v="51713" actId="478"/>
          <ac:cxnSpMkLst>
            <pc:docMk/>
            <pc:sldMk cId="2214875461" sldId="584"/>
            <ac:cxnSpMk id="66" creationId="{DEADB252-406E-406A-A129-DE9130D5DEC9}"/>
          </ac:cxnSpMkLst>
        </pc:cxnChg>
        <pc:cxnChg chg="add del mod">
          <ac:chgData name="Jonathan Loo" userId="d2d72d48b56f45d8" providerId="LiveId" clId="{B816A1F6-97B7-4ACD-A812-B0A1120B03B6}" dt="2020-11-25T20:23:26.333" v="51713" actId="478"/>
          <ac:cxnSpMkLst>
            <pc:docMk/>
            <pc:sldMk cId="2214875461" sldId="584"/>
            <ac:cxnSpMk id="67" creationId="{37CA57EA-3D29-468F-84B8-8542DDA1253B}"/>
          </ac:cxnSpMkLst>
        </pc:cxnChg>
        <pc:cxnChg chg="add del mod">
          <ac:chgData name="Jonathan Loo" userId="d2d72d48b56f45d8" providerId="LiveId" clId="{B816A1F6-97B7-4ACD-A812-B0A1120B03B6}" dt="2020-11-25T20:23:17.326" v="51711" actId="478"/>
          <ac:cxnSpMkLst>
            <pc:docMk/>
            <pc:sldMk cId="2214875461" sldId="584"/>
            <ac:cxnSpMk id="68" creationId="{2ADCA5FD-F476-4A80-BA03-86234E5CE5AA}"/>
          </ac:cxnSpMkLst>
        </pc:cxnChg>
        <pc:cxnChg chg="add del mod">
          <ac:chgData name="Jonathan Loo" userId="d2d72d48b56f45d8" providerId="LiveId" clId="{B816A1F6-97B7-4ACD-A812-B0A1120B03B6}" dt="2020-11-25T20:23:26.333" v="51713" actId="478"/>
          <ac:cxnSpMkLst>
            <pc:docMk/>
            <pc:sldMk cId="2214875461" sldId="584"/>
            <ac:cxnSpMk id="69" creationId="{2A7112C2-D83C-4979-BBE7-F305162DCFD2}"/>
          </ac:cxnSpMkLst>
        </pc:cxnChg>
        <pc:cxnChg chg="add del mod">
          <ac:chgData name="Jonathan Loo" userId="d2d72d48b56f45d8" providerId="LiveId" clId="{B816A1F6-97B7-4ACD-A812-B0A1120B03B6}" dt="2020-11-25T20:23:17.326" v="51711" actId="478"/>
          <ac:cxnSpMkLst>
            <pc:docMk/>
            <pc:sldMk cId="2214875461" sldId="584"/>
            <ac:cxnSpMk id="70" creationId="{82E55212-97B2-48D2-A8D5-CE5817A7FE21}"/>
          </ac:cxnSpMkLst>
        </pc:cxnChg>
        <pc:cxnChg chg="add del mod">
          <ac:chgData name="Jonathan Loo" userId="d2d72d48b56f45d8" providerId="LiveId" clId="{B816A1F6-97B7-4ACD-A812-B0A1120B03B6}" dt="2020-11-25T20:23:20.204" v="51712" actId="478"/>
          <ac:cxnSpMkLst>
            <pc:docMk/>
            <pc:sldMk cId="2214875461" sldId="584"/>
            <ac:cxnSpMk id="71" creationId="{F687683C-5806-4457-AE7E-67984456CB1C}"/>
          </ac:cxnSpMkLst>
        </pc:cxnChg>
        <pc:cxnChg chg="add del mod">
          <ac:chgData name="Jonathan Loo" userId="d2d72d48b56f45d8" providerId="LiveId" clId="{B816A1F6-97B7-4ACD-A812-B0A1120B03B6}" dt="2020-11-25T20:23:20.204" v="51712" actId="478"/>
          <ac:cxnSpMkLst>
            <pc:docMk/>
            <pc:sldMk cId="2214875461" sldId="584"/>
            <ac:cxnSpMk id="72" creationId="{188C7D18-9EBF-4A61-B695-92789BB4177B}"/>
          </ac:cxnSpMkLst>
        </pc:cxnChg>
        <pc:cxnChg chg="add del mod">
          <ac:chgData name="Jonathan Loo" userId="d2d72d48b56f45d8" providerId="LiveId" clId="{B816A1F6-97B7-4ACD-A812-B0A1120B03B6}" dt="2020-11-25T20:23:20.204" v="51712" actId="478"/>
          <ac:cxnSpMkLst>
            <pc:docMk/>
            <pc:sldMk cId="2214875461" sldId="584"/>
            <ac:cxnSpMk id="73" creationId="{43550852-48A2-4244-9FC3-C71CE244DD73}"/>
          </ac:cxnSpMkLst>
        </pc:cxnChg>
        <pc:cxnChg chg="add del mod">
          <ac:chgData name="Jonathan Loo" userId="d2d72d48b56f45d8" providerId="LiveId" clId="{B816A1F6-97B7-4ACD-A812-B0A1120B03B6}" dt="2020-11-25T20:23:20.204" v="51712" actId="478"/>
          <ac:cxnSpMkLst>
            <pc:docMk/>
            <pc:sldMk cId="2214875461" sldId="584"/>
            <ac:cxnSpMk id="74" creationId="{A6AF8987-7D92-4CF8-98EB-C59E9B9EB1E1}"/>
          </ac:cxnSpMkLst>
        </pc:cxnChg>
        <pc:cxnChg chg="add del mod">
          <ac:chgData name="Jonathan Loo" userId="d2d72d48b56f45d8" providerId="LiveId" clId="{B816A1F6-97B7-4ACD-A812-B0A1120B03B6}" dt="2020-11-25T20:23:20.204" v="51712" actId="478"/>
          <ac:cxnSpMkLst>
            <pc:docMk/>
            <pc:sldMk cId="2214875461" sldId="584"/>
            <ac:cxnSpMk id="75" creationId="{10877340-8C2B-48DB-ACDC-F6138A185312}"/>
          </ac:cxnSpMkLst>
        </pc:cxnChg>
        <pc:cxnChg chg="add del mod">
          <ac:chgData name="Jonathan Loo" userId="d2d72d48b56f45d8" providerId="LiveId" clId="{B816A1F6-97B7-4ACD-A812-B0A1120B03B6}" dt="2020-11-25T20:23:17.326" v="51711" actId="478"/>
          <ac:cxnSpMkLst>
            <pc:docMk/>
            <pc:sldMk cId="2214875461" sldId="584"/>
            <ac:cxnSpMk id="76" creationId="{2FA0145C-B026-4ECC-9090-48623B498790}"/>
          </ac:cxnSpMkLst>
        </pc:cxnChg>
        <pc:cxnChg chg="add del mod">
          <ac:chgData name="Jonathan Loo" userId="d2d72d48b56f45d8" providerId="LiveId" clId="{B816A1F6-97B7-4ACD-A812-B0A1120B03B6}" dt="2020-11-25T20:23:17.326" v="51711" actId="478"/>
          <ac:cxnSpMkLst>
            <pc:docMk/>
            <pc:sldMk cId="2214875461" sldId="584"/>
            <ac:cxnSpMk id="77" creationId="{F1EE1B5A-222D-425B-B77D-89CE994C2529}"/>
          </ac:cxnSpMkLst>
        </pc:cxnChg>
        <pc:cxnChg chg="add del mod">
          <ac:chgData name="Jonathan Loo" userId="d2d72d48b56f45d8" providerId="LiveId" clId="{B816A1F6-97B7-4ACD-A812-B0A1120B03B6}" dt="2020-11-25T20:23:20.204" v="51712" actId="478"/>
          <ac:cxnSpMkLst>
            <pc:docMk/>
            <pc:sldMk cId="2214875461" sldId="584"/>
            <ac:cxnSpMk id="78" creationId="{FC7A9053-40AA-4DD1-B504-749E3FCE6CC4}"/>
          </ac:cxnSpMkLst>
        </pc:cxnChg>
        <pc:cxnChg chg="add del mod">
          <ac:chgData name="Jonathan Loo" userId="d2d72d48b56f45d8" providerId="LiveId" clId="{B816A1F6-97B7-4ACD-A812-B0A1120B03B6}" dt="2020-11-25T20:23:20.204" v="51712" actId="478"/>
          <ac:cxnSpMkLst>
            <pc:docMk/>
            <pc:sldMk cId="2214875461" sldId="584"/>
            <ac:cxnSpMk id="79" creationId="{2076AB1E-0EB4-486D-BB76-F2666985E6FB}"/>
          </ac:cxnSpMkLst>
        </pc:cxnChg>
        <pc:cxnChg chg="add del mod">
          <ac:chgData name="Jonathan Loo" userId="d2d72d48b56f45d8" providerId="LiveId" clId="{B816A1F6-97B7-4ACD-A812-B0A1120B03B6}" dt="2020-11-25T20:23:17.326" v="51711" actId="478"/>
          <ac:cxnSpMkLst>
            <pc:docMk/>
            <pc:sldMk cId="2214875461" sldId="584"/>
            <ac:cxnSpMk id="80" creationId="{554449FB-37D8-4D6E-A11B-735247ACE049}"/>
          </ac:cxnSpMkLst>
        </pc:cxnChg>
        <pc:cxnChg chg="add del mod">
          <ac:chgData name="Jonathan Loo" userId="d2d72d48b56f45d8" providerId="LiveId" clId="{B816A1F6-97B7-4ACD-A812-B0A1120B03B6}" dt="2020-11-25T20:23:17.326" v="51711" actId="478"/>
          <ac:cxnSpMkLst>
            <pc:docMk/>
            <pc:sldMk cId="2214875461" sldId="584"/>
            <ac:cxnSpMk id="81" creationId="{336C9095-2B60-4FB7-834A-065676B2C87D}"/>
          </ac:cxnSpMkLst>
        </pc:cxnChg>
        <pc:cxnChg chg="add del mod">
          <ac:chgData name="Jonathan Loo" userId="d2d72d48b56f45d8" providerId="LiveId" clId="{B816A1F6-97B7-4ACD-A812-B0A1120B03B6}" dt="2020-11-25T20:23:17.326" v="51711" actId="478"/>
          <ac:cxnSpMkLst>
            <pc:docMk/>
            <pc:sldMk cId="2214875461" sldId="584"/>
            <ac:cxnSpMk id="84" creationId="{8BDBD92F-A861-4F61-8464-36DDA7CF5030}"/>
          </ac:cxnSpMkLst>
        </pc:cxnChg>
        <pc:cxnChg chg="add del mod">
          <ac:chgData name="Jonathan Loo" userId="d2d72d48b56f45d8" providerId="LiveId" clId="{B816A1F6-97B7-4ACD-A812-B0A1120B03B6}" dt="2020-11-25T20:23:17.326" v="51711" actId="478"/>
          <ac:cxnSpMkLst>
            <pc:docMk/>
            <pc:sldMk cId="2214875461" sldId="584"/>
            <ac:cxnSpMk id="85" creationId="{C6087C06-F275-4022-8BF9-33958CA25FBD}"/>
          </ac:cxnSpMkLst>
        </pc:cxnChg>
        <pc:cxnChg chg="add del mod">
          <ac:chgData name="Jonathan Loo" userId="d2d72d48b56f45d8" providerId="LiveId" clId="{B816A1F6-97B7-4ACD-A812-B0A1120B03B6}" dt="2020-11-25T20:23:17.326" v="51711" actId="478"/>
          <ac:cxnSpMkLst>
            <pc:docMk/>
            <pc:sldMk cId="2214875461" sldId="584"/>
            <ac:cxnSpMk id="86" creationId="{1CE44329-1078-4E4A-BCC1-E289747B0F59}"/>
          </ac:cxnSpMkLst>
        </pc:cxnChg>
        <pc:cxnChg chg="add del mod">
          <ac:chgData name="Jonathan Loo" userId="d2d72d48b56f45d8" providerId="LiveId" clId="{B816A1F6-97B7-4ACD-A812-B0A1120B03B6}" dt="2020-11-25T20:23:26.333" v="51713" actId="478"/>
          <ac:cxnSpMkLst>
            <pc:docMk/>
            <pc:sldMk cId="2214875461" sldId="584"/>
            <ac:cxnSpMk id="87" creationId="{A0F48887-F348-472E-B7D9-6FADEBA5D0DF}"/>
          </ac:cxnSpMkLst>
        </pc:cxnChg>
        <pc:cxnChg chg="add del mod">
          <ac:chgData name="Jonathan Loo" userId="d2d72d48b56f45d8" providerId="LiveId" clId="{B816A1F6-97B7-4ACD-A812-B0A1120B03B6}" dt="2020-11-25T20:29:28.849" v="51885" actId="478"/>
          <ac:cxnSpMkLst>
            <pc:docMk/>
            <pc:sldMk cId="2214875461" sldId="584"/>
            <ac:cxnSpMk id="99" creationId="{E305F3F4-90F9-4770-A091-E99AA49E98EF}"/>
          </ac:cxnSpMkLst>
        </pc:cxnChg>
        <pc:cxnChg chg="add del mod">
          <ac:chgData name="Jonathan Loo" userId="d2d72d48b56f45d8" providerId="LiveId" clId="{B816A1F6-97B7-4ACD-A812-B0A1120B03B6}" dt="2020-11-25T20:23:30.285" v="51714" actId="478"/>
          <ac:cxnSpMkLst>
            <pc:docMk/>
            <pc:sldMk cId="2214875461" sldId="584"/>
            <ac:cxnSpMk id="100" creationId="{5FF3805D-EA34-461B-BAC7-00BC900170E0}"/>
          </ac:cxnSpMkLst>
        </pc:cxnChg>
        <pc:cxnChg chg="add del mod">
          <ac:chgData name="Jonathan Loo" userId="d2d72d48b56f45d8" providerId="LiveId" clId="{B816A1F6-97B7-4ACD-A812-B0A1120B03B6}" dt="2020-11-25T20:23:17.326" v="51711" actId="478"/>
          <ac:cxnSpMkLst>
            <pc:docMk/>
            <pc:sldMk cId="2214875461" sldId="584"/>
            <ac:cxnSpMk id="101" creationId="{7A5E78F0-25F9-49FC-9B1D-7BBE928B4A72}"/>
          </ac:cxnSpMkLst>
        </pc:cxnChg>
        <pc:cxnChg chg="add del mod">
          <ac:chgData name="Jonathan Loo" userId="d2d72d48b56f45d8" providerId="LiveId" clId="{B816A1F6-97B7-4ACD-A812-B0A1120B03B6}" dt="2020-11-25T20:23:17.326" v="51711" actId="478"/>
          <ac:cxnSpMkLst>
            <pc:docMk/>
            <pc:sldMk cId="2214875461" sldId="584"/>
            <ac:cxnSpMk id="102" creationId="{48D9F950-F74D-4216-A8D5-21DE3129E1CC}"/>
          </ac:cxnSpMkLst>
        </pc:cxnChg>
        <pc:cxnChg chg="add del mod">
          <ac:chgData name="Jonathan Loo" userId="d2d72d48b56f45d8" providerId="LiveId" clId="{B816A1F6-97B7-4ACD-A812-B0A1120B03B6}" dt="2020-11-25T20:48:33.689" v="52039" actId="478"/>
          <ac:cxnSpMkLst>
            <pc:docMk/>
            <pc:sldMk cId="2214875461" sldId="584"/>
            <ac:cxnSpMk id="125" creationId="{A167EB19-524C-4934-BEB0-05DD5DC9CB6D}"/>
          </ac:cxnSpMkLst>
        </pc:cxnChg>
        <pc:cxnChg chg="add del mod">
          <ac:chgData name="Jonathan Loo" userId="d2d72d48b56f45d8" providerId="LiveId" clId="{B816A1F6-97B7-4ACD-A812-B0A1120B03B6}" dt="2020-11-25T21:01:00.526" v="52461" actId="478"/>
          <ac:cxnSpMkLst>
            <pc:docMk/>
            <pc:sldMk cId="2214875461" sldId="584"/>
            <ac:cxnSpMk id="139" creationId="{B5DE8C54-98F8-41EF-88F9-81C85AAABE91}"/>
          </ac:cxnSpMkLst>
        </pc:cxnChg>
        <pc:cxnChg chg="add del mod">
          <ac:chgData name="Jonathan Loo" userId="d2d72d48b56f45d8" providerId="LiveId" clId="{B816A1F6-97B7-4ACD-A812-B0A1120B03B6}" dt="2020-11-25T20:30:20.187" v="51893" actId="478"/>
          <ac:cxnSpMkLst>
            <pc:docMk/>
            <pc:sldMk cId="2214875461" sldId="584"/>
            <ac:cxnSpMk id="140" creationId="{568B79B5-7AA9-4A68-8C4D-B1FB64EC8B47}"/>
          </ac:cxnSpMkLst>
        </pc:cxnChg>
        <pc:cxnChg chg="add del mod">
          <ac:chgData name="Jonathan Loo" userId="d2d72d48b56f45d8" providerId="LiveId" clId="{B816A1F6-97B7-4ACD-A812-B0A1120B03B6}" dt="2020-11-25T20:30:15.949" v="51891" actId="478"/>
          <ac:cxnSpMkLst>
            <pc:docMk/>
            <pc:sldMk cId="2214875461" sldId="584"/>
            <ac:cxnSpMk id="146" creationId="{9DADF978-58FF-4CC4-8ECC-96AC2C6DF936}"/>
          </ac:cxnSpMkLst>
        </pc:cxnChg>
        <pc:cxnChg chg="add del mod">
          <ac:chgData name="Jonathan Loo" userId="d2d72d48b56f45d8" providerId="LiveId" clId="{B816A1F6-97B7-4ACD-A812-B0A1120B03B6}" dt="2020-11-25T20:48:53.340" v="52049" actId="478"/>
          <ac:cxnSpMkLst>
            <pc:docMk/>
            <pc:sldMk cId="2214875461" sldId="584"/>
            <ac:cxnSpMk id="151" creationId="{129E3881-C027-49A5-B3A7-E5D906648458}"/>
          </ac:cxnSpMkLst>
        </pc:cxnChg>
        <pc:cxnChg chg="add del mod">
          <ac:chgData name="Jonathan Loo" userId="d2d72d48b56f45d8" providerId="LiveId" clId="{B816A1F6-97B7-4ACD-A812-B0A1120B03B6}" dt="2020-11-25T20:48:54.292" v="52050" actId="478"/>
          <ac:cxnSpMkLst>
            <pc:docMk/>
            <pc:sldMk cId="2214875461" sldId="584"/>
            <ac:cxnSpMk id="152" creationId="{C256A75A-C3AA-4467-8429-BB48FFD49967}"/>
          </ac:cxnSpMkLst>
        </pc:cxnChg>
        <pc:cxnChg chg="add del mod">
          <ac:chgData name="Jonathan Loo" userId="d2d72d48b56f45d8" providerId="LiveId" clId="{B816A1F6-97B7-4ACD-A812-B0A1120B03B6}" dt="2020-11-25T20:48:30.972" v="52037" actId="478"/>
          <ac:cxnSpMkLst>
            <pc:docMk/>
            <pc:sldMk cId="2214875461" sldId="584"/>
            <ac:cxnSpMk id="153" creationId="{F486B51E-7A80-44A4-9FA5-E9E685CC4545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169" creationId="{D32A6D33-3537-4F8D-9DF4-78A659F50BCF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170" creationId="{F7B82739-0193-429A-847F-12B753083760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171" creationId="{4F379796-98F7-469E-A495-F98DAB7B5CA9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172" creationId="{B855B4D5-3560-4DEB-B9E5-BA9430799FEC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173" creationId="{3B43F1C1-1901-41AF-98DA-C424789B9BC7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174" creationId="{62DCE9E3-5079-4543-870B-342A83096683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175" creationId="{260E8BC2-2A33-4521-951D-FA20859492D2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176" creationId="{467FF5DC-7EA7-4EBA-BD83-22B8B54287DF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177" creationId="{BE1FC09D-86D9-44C5-A432-3C4F9778DAFC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178" creationId="{BCAE29C9-A31C-43ED-BE23-E17C344BE8F0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179" creationId="{8DE5CDB0-DBC4-4935-BC7E-454997B38AC1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180" creationId="{B24C8A15-3D1A-42D8-AF11-90D7ED558CFC}"/>
          </ac:cxnSpMkLst>
        </pc:cxnChg>
        <pc:cxnChg chg="add mod">
          <ac:chgData name="Jonathan Loo" userId="d2d72d48b56f45d8" providerId="LiveId" clId="{B816A1F6-97B7-4ACD-A812-B0A1120B03B6}" dt="2020-11-25T21:00:00.781" v="52379" actId="1036"/>
          <ac:cxnSpMkLst>
            <pc:docMk/>
            <pc:sldMk cId="2214875461" sldId="584"/>
            <ac:cxnSpMk id="181" creationId="{D7FED0EF-A970-442B-A532-60BD69872F4A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182" creationId="{EB5316F3-ECD9-4211-9E77-B4D3D56C86A0}"/>
          </ac:cxnSpMkLst>
        </pc:cxnChg>
        <pc:cxnChg chg="add mod">
          <ac:chgData name="Jonathan Loo" userId="d2d72d48b56f45d8" providerId="LiveId" clId="{B816A1F6-97B7-4ACD-A812-B0A1120B03B6}" dt="2020-11-25T21:00:00.781" v="52379" actId="1036"/>
          <ac:cxnSpMkLst>
            <pc:docMk/>
            <pc:sldMk cId="2214875461" sldId="584"/>
            <ac:cxnSpMk id="183" creationId="{2E81DD3A-5B7D-49DE-9CDD-B9406DFCB34D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184" creationId="{E175E23C-D5CB-4972-AD1F-0E659BCABD86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185" creationId="{341F7308-4BD1-4B5E-8C07-630FD950CA35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186" creationId="{C995DA02-8E8C-4C6A-B9E9-5863093E7193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187" creationId="{8AC8CD14-245E-46D7-BD5A-9B7C45979C0B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188" creationId="{FF384B74-6E6C-4DB8-B02F-B47889D03ABE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189" creationId="{5B32283D-4622-4B58-97FD-95F1FA4695BB}"/>
          </ac:cxnSpMkLst>
        </pc:cxnChg>
        <pc:cxnChg chg="add del mod">
          <ac:chgData name="Jonathan Loo" userId="d2d72d48b56f45d8" providerId="LiveId" clId="{B816A1F6-97B7-4ACD-A812-B0A1120B03B6}" dt="2020-11-25T20:48:35.143" v="52041" actId="478"/>
          <ac:cxnSpMkLst>
            <pc:docMk/>
            <pc:sldMk cId="2214875461" sldId="584"/>
            <ac:cxnSpMk id="190" creationId="{129A12C2-AD5B-40DB-A92B-87C734BA40DF}"/>
          </ac:cxnSpMkLst>
        </pc:cxnChg>
        <pc:cxnChg chg="add del mod">
          <ac:chgData name="Jonathan Loo" userId="d2d72d48b56f45d8" providerId="LiveId" clId="{B816A1F6-97B7-4ACD-A812-B0A1120B03B6}" dt="2020-11-25T20:48:35.672" v="52042" actId="478"/>
          <ac:cxnSpMkLst>
            <pc:docMk/>
            <pc:sldMk cId="2214875461" sldId="584"/>
            <ac:cxnSpMk id="191" creationId="{CEE529F4-B3F6-49BE-AC2A-76A0394ED747}"/>
          </ac:cxnSpMkLst>
        </pc:cxnChg>
        <pc:cxnChg chg="add del mod">
          <ac:chgData name="Jonathan Loo" userId="d2d72d48b56f45d8" providerId="LiveId" clId="{B816A1F6-97B7-4ACD-A812-B0A1120B03B6}" dt="2020-11-25T20:48:34.691" v="52040" actId="478"/>
          <ac:cxnSpMkLst>
            <pc:docMk/>
            <pc:sldMk cId="2214875461" sldId="584"/>
            <ac:cxnSpMk id="192" creationId="{BEB2CBA2-ED34-4A21-B900-51A4E26C366C}"/>
          </ac:cxnSpMkLst>
        </pc:cxnChg>
        <pc:cxnChg chg="add del mod">
          <ac:chgData name="Jonathan Loo" userId="d2d72d48b56f45d8" providerId="LiveId" clId="{B816A1F6-97B7-4ACD-A812-B0A1120B03B6}" dt="2020-11-25T20:48:36.367" v="52043" actId="478"/>
          <ac:cxnSpMkLst>
            <pc:docMk/>
            <pc:sldMk cId="2214875461" sldId="584"/>
            <ac:cxnSpMk id="193" creationId="{4FDB4F35-30CC-4CDE-BF03-7AEFC997ADDC}"/>
          </ac:cxnSpMkLst>
        </pc:cxnChg>
        <pc:cxnChg chg="add del mod">
          <ac:chgData name="Jonathan Loo" userId="d2d72d48b56f45d8" providerId="LiveId" clId="{B816A1F6-97B7-4ACD-A812-B0A1120B03B6}" dt="2020-11-25T21:00:43.739" v="52398" actId="478"/>
          <ac:cxnSpMkLst>
            <pc:docMk/>
            <pc:sldMk cId="2214875461" sldId="584"/>
            <ac:cxnSpMk id="196" creationId="{AE820332-FF82-4F7F-924B-1A30FB8E3F83}"/>
          </ac:cxnSpMkLst>
        </pc:cxnChg>
        <pc:cxnChg chg="add del mod">
          <ac:chgData name="Jonathan Loo" userId="d2d72d48b56f45d8" providerId="LiveId" clId="{B816A1F6-97B7-4ACD-A812-B0A1120B03B6}" dt="2020-11-25T21:00:52.150" v="52431" actId="478"/>
          <ac:cxnSpMkLst>
            <pc:docMk/>
            <pc:sldMk cId="2214875461" sldId="584"/>
            <ac:cxnSpMk id="197" creationId="{43525996-4038-444C-9FCD-656847A6C624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198" creationId="{245936CC-A00E-4B6F-973E-F58A68A235EF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199" creationId="{1E5D5D3A-0B14-4528-8125-5EBE26C40104}"/>
          </ac:cxnSpMkLst>
        </pc:cxnChg>
        <pc:cxnChg chg="add mod">
          <ac:chgData name="Jonathan Loo" userId="d2d72d48b56f45d8" providerId="LiveId" clId="{B816A1F6-97B7-4ACD-A812-B0A1120B03B6}" dt="2020-11-25T21:00:00.781" v="52379" actId="1036"/>
          <ac:cxnSpMkLst>
            <pc:docMk/>
            <pc:sldMk cId="2214875461" sldId="584"/>
            <ac:cxnSpMk id="211" creationId="{14CD6B13-B64D-4E71-A26A-C8A00E2078BD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212" creationId="{DC16AF95-AF6C-40E3-8AA1-BA57A98751D8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213" creationId="{6B61DFBB-2647-4EFB-AFCE-9729F0954A75}"/>
          </ac:cxnSpMkLst>
        </pc:cxnChg>
        <pc:cxnChg chg="add mod">
          <ac:chgData name="Jonathan Loo" userId="d2d72d48b56f45d8" providerId="LiveId" clId="{B816A1F6-97B7-4ACD-A812-B0A1120B03B6}" dt="2020-11-25T21:01:50" v="52616" actId="1035"/>
          <ac:cxnSpMkLst>
            <pc:docMk/>
            <pc:sldMk cId="2214875461" sldId="584"/>
            <ac:cxnSpMk id="214" creationId="{C3948A37-4C46-42BA-BC92-14A209443554}"/>
          </ac:cxnSpMkLst>
        </pc:cxnChg>
      </pc:sldChg>
      <pc:sldChg chg="addSp delSp modSp add mod">
        <pc:chgData name="Jonathan Loo" userId="d2d72d48b56f45d8" providerId="LiveId" clId="{B816A1F6-97B7-4ACD-A812-B0A1120B03B6}" dt="2020-11-26T10:27:20.239" v="56655" actId="478"/>
        <pc:sldMkLst>
          <pc:docMk/>
          <pc:sldMk cId="4247060637" sldId="585"/>
        </pc:sldMkLst>
        <pc:spChg chg="mod">
          <ac:chgData name="Jonathan Loo" userId="d2d72d48b56f45d8" providerId="LiveId" clId="{B816A1F6-97B7-4ACD-A812-B0A1120B03B6}" dt="2020-11-25T21:23:38.390" v="53171" actId="20577"/>
          <ac:spMkLst>
            <pc:docMk/>
            <pc:sldMk cId="4247060637" sldId="585"/>
            <ac:spMk id="4" creationId="{92A13D49-82D4-47A6-BE35-8E30F601671D}"/>
          </ac:spMkLst>
        </pc:spChg>
        <pc:spChg chg="add mod">
          <ac:chgData name="Jonathan Loo" userId="d2d72d48b56f45d8" providerId="LiveId" clId="{B816A1F6-97B7-4ACD-A812-B0A1120B03B6}" dt="2020-11-26T10:26:56.682" v="56650"/>
          <ac:spMkLst>
            <pc:docMk/>
            <pc:sldMk cId="4247060637" sldId="585"/>
            <ac:spMk id="88" creationId="{F8DC772D-DE96-4740-A9C9-9D000AD47B97}"/>
          </ac:spMkLst>
        </pc:spChg>
        <pc:spChg chg="add mod">
          <ac:chgData name="Jonathan Loo" userId="d2d72d48b56f45d8" providerId="LiveId" clId="{B816A1F6-97B7-4ACD-A812-B0A1120B03B6}" dt="2020-11-26T10:26:56.682" v="56650"/>
          <ac:spMkLst>
            <pc:docMk/>
            <pc:sldMk cId="4247060637" sldId="585"/>
            <ac:spMk id="89" creationId="{34EC425E-58D5-4DC4-8E4A-1E646CE5F3C3}"/>
          </ac:spMkLst>
        </pc:spChg>
        <pc:spChg chg="add mod">
          <ac:chgData name="Jonathan Loo" userId="d2d72d48b56f45d8" providerId="LiveId" clId="{B816A1F6-97B7-4ACD-A812-B0A1120B03B6}" dt="2020-11-26T10:26:56.682" v="56650"/>
          <ac:spMkLst>
            <pc:docMk/>
            <pc:sldMk cId="4247060637" sldId="585"/>
            <ac:spMk id="94" creationId="{55C642B5-6C05-4844-9B18-8D0F94C21B50}"/>
          </ac:spMkLst>
        </pc:spChg>
        <pc:spChg chg="add mod">
          <ac:chgData name="Jonathan Loo" userId="d2d72d48b56f45d8" providerId="LiveId" clId="{B816A1F6-97B7-4ACD-A812-B0A1120B03B6}" dt="2020-11-26T10:26:56.682" v="56650"/>
          <ac:spMkLst>
            <pc:docMk/>
            <pc:sldMk cId="4247060637" sldId="585"/>
            <ac:spMk id="99" creationId="{7A2E9971-C497-4C63-8A5F-3E9AFCE561B0}"/>
          </ac:spMkLst>
        </pc:spChg>
        <pc:spChg chg="add mod">
          <ac:chgData name="Jonathan Loo" userId="d2d72d48b56f45d8" providerId="LiveId" clId="{B816A1F6-97B7-4ACD-A812-B0A1120B03B6}" dt="2020-11-26T10:26:56.682" v="56650"/>
          <ac:spMkLst>
            <pc:docMk/>
            <pc:sldMk cId="4247060637" sldId="585"/>
            <ac:spMk id="100" creationId="{7943A3C7-F216-4DC6-AC92-8C083C8DEDE3}"/>
          </ac:spMkLst>
        </pc:spChg>
        <pc:spChg chg="add mod">
          <ac:chgData name="Jonathan Loo" userId="d2d72d48b56f45d8" providerId="LiveId" clId="{B816A1F6-97B7-4ACD-A812-B0A1120B03B6}" dt="2020-11-26T10:26:56.682" v="56650"/>
          <ac:spMkLst>
            <pc:docMk/>
            <pc:sldMk cId="4247060637" sldId="585"/>
            <ac:spMk id="101" creationId="{B5DDCC9B-5A0D-4F45-B9A8-127A4B66F042}"/>
          </ac:spMkLst>
        </pc:spChg>
        <pc:spChg chg="add mod">
          <ac:chgData name="Jonathan Loo" userId="d2d72d48b56f45d8" providerId="LiveId" clId="{B816A1F6-97B7-4ACD-A812-B0A1120B03B6}" dt="2020-11-26T10:26:56.682" v="56650"/>
          <ac:spMkLst>
            <pc:docMk/>
            <pc:sldMk cId="4247060637" sldId="585"/>
            <ac:spMk id="102" creationId="{6300F680-C666-4A88-A575-7B36F6DBE9F1}"/>
          </ac:spMkLst>
        </pc:spChg>
        <pc:spChg chg="add mod">
          <ac:chgData name="Jonathan Loo" userId="d2d72d48b56f45d8" providerId="LiveId" clId="{B816A1F6-97B7-4ACD-A812-B0A1120B03B6}" dt="2020-11-26T10:26:56.682" v="56650"/>
          <ac:spMkLst>
            <pc:docMk/>
            <pc:sldMk cId="4247060637" sldId="585"/>
            <ac:spMk id="103" creationId="{5BA31F95-74CD-4207-9241-18F4F19DF7DF}"/>
          </ac:spMkLst>
        </pc:spChg>
        <pc:spChg chg="add mod">
          <ac:chgData name="Jonathan Loo" userId="d2d72d48b56f45d8" providerId="LiveId" clId="{B816A1F6-97B7-4ACD-A812-B0A1120B03B6}" dt="2020-11-26T10:26:56.682" v="56650"/>
          <ac:spMkLst>
            <pc:docMk/>
            <pc:sldMk cId="4247060637" sldId="585"/>
            <ac:spMk id="104" creationId="{20665B66-AD94-4EB6-8167-0C83230CE925}"/>
          </ac:spMkLst>
        </pc:spChg>
        <pc:spChg chg="add mod">
          <ac:chgData name="Jonathan Loo" userId="d2d72d48b56f45d8" providerId="LiveId" clId="{B816A1F6-97B7-4ACD-A812-B0A1120B03B6}" dt="2020-11-26T10:26:56.682" v="56650"/>
          <ac:spMkLst>
            <pc:docMk/>
            <pc:sldMk cId="4247060637" sldId="585"/>
            <ac:spMk id="105" creationId="{1FC04A0A-12E1-4715-B9E6-0365A6C9379F}"/>
          </ac:spMkLst>
        </pc:spChg>
        <pc:spChg chg="add mod">
          <ac:chgData name="Jonathan Loo" userId="d2d72d48b56f45d8" providerId="LiveId" clId="{B816A1F6-97B7-4ACD-A812-B0A1120B03B6}" dt="2020-11-26T10:26:56.682" v="56650"/>
          <ac:spMkLst>
            <pc:docMk/>
            <pc:sldMk cId="4247060637" sldId="585"/>
            <ac:spMk id="106" creationId="{94A89292-637C-4A46-8B52-66DA9C09CF09}"/>
          </ac:spMkLst>
        </pc:spChg>
        <pc:spChg chg="del mod">
          <ac:chgData name="Jonathan Loo" userId="d2d72d48b56f45d8" providerId="LiveId" clId="{B816A1F6-97B7-4ACD-A812-B0A1120B03B6}" dt="2020-11-26T10:26:55.848" v="56649" actId="478"/>
          <ac:spMkLst>
            <pc:docMk/>
            <pc:sldMk cId="4247060637" sldId="585"/>
            <ac:spMk id="117" creationId="{D4FE23D9-0847-4077-8904-48B17BF9CF27}"/>
          </ac:spMkLst>
        </pc:spChg>
        <pc:spChg chg="del mod">
          <ac:chgData name="Jonathan Loo" userId="d2d72d48b56f45d8" providerId="LiveId" clId="{B816A1F6-97B7-4ACD-A812-B0A1120B03B6}" dt="2020-11-26T10:26:55.848" v="56649" actId="478"/>
          <ac:spMkLst>
            <pc:docMk/>
            <pc:sldMk cId="4247060637" sldId="585"/>
            <ac:spMk id="118" creationId="{FDE56776-F30C-4C14-B06A-EF9EB49D45C1}"/>
          </ac:spMkLst>
        </pc:spChg>
        <pc:spChg chg="del mod">
          <ac:chgData name="Jonathan Loo" userId="d2d72d48b56f45d8" providerId="LiveId" clId="{B816A1F6-97B7-4ACD-A812-B0A1120B03B6}" dt="2020-11-26T10:26:55.848" v="56649" actId="478"/>
          <ac:spMkLst>
            <pc:docMk/>
            <pc:sldMk cId="4247060637" sldId="585"/>
            <ac:spMk id="134" creationId="{E1B6D084-5D3E-46EA-96F8-BD58A56FD34D}"/>
          </ac:spMkLst>
        </pc:spChg>
        <pc:spChg chg="del mod">
          <ac:chgData name="Jonathan Loo" userId="d2d72d48b56f45d8" providerId="LiveId" clId="{B816A1F6-97B7-4ACD-A812-B0A1120B03B6}" dt="2020-11-26T10:26:55.848" v="56649" actId="478"/>
          <ac:spMkLst>
            <pc:docMk/>
            <pc:sldMk cId="4247060637" sldId="585"/>
            <ac:spMk id="157" creationId="{1CD94322-B723-4D17-A0F3-9303E655A6A9}"/>
          </ac:spMkLst>
        </pc:spChg>
        <pc:spChg chg="del mod">
          <ac:chgData name="Jonathan Loo" userId="d2d72d48b56f45d8" providerId="LiveId" clId="{B816A1F6-97B7-4ACD-A812-B0A1120B03B6}" dt="2020-11-26T10:26:55.848" v="56649" actId="478"/>
          <ac:spMkLst>
            <pc:docMk/>
            <pc:sldMk cId="4247060637" sldId="585"/>
            <ac:spMk id="158" creationId="{C85DE242-631C-4274-B71E-848B4C555967}"/>
          </ac:spMkLst>
        </pc:spChg>
        <pc:spChg chg="del mod">
          <ac:chgData name="Jonathan Loo" userId="d2d72d48b56f45d8" providerId="LiveId" clId="{B816A1F6-97B7-4ACD-A812-B0A1120B03B6}" dt="2020-11-26T10:26:55.848" v="56649" actId="478"/>
          <ac:spMkLst>
            <pc:docMk/>
            <pc:sldMk cId="4247060637" sldId="585"/>
            <ac:spMk id="159" creationId="{97E6310C-04AE-4AAF-9643-0521460714BF}"/>
          </ac:spMkLst>
        </pc:spChg>
        <pc:spChg chg="del mod">
          <ac:chgData name="Jonathan Loo" userId="d2d72d48b56f45d8" providerId="LiveId" clId="{B816A1F6-97B7-4ACD-A812-B0A1120B03B6}" dt="2020-11-26T10:26:55.848" v="56649" actId="478"/>
          <ac:spMkLst>
            <pc:docMk/>
            <pc:sldMk cId="4247060637" sldId="585"/>
            <ac:spMk id="160" creationId="{29BF40CC-2B60-43D8-9F24-857C0F2F4992}"/>
          </ac:spMkLst>
        </pc:spChg>
        <pc:spChg chg="del mod">
          <ac:chgData name="Jonathan Loo" userId="d2d72d48b56f45d8" providerId="LiveId" clId="{B816A1F6-97B7-4ACD-A812-B0A1120B03B6}" dt="2020-11-26T10:26:55.848" v="56649" actId="478"/>
          <ac:spMkLst>
            <pc:docMk/>
            <pc:sldMk cId="4247060637" sldId="585"/>
            <ac:spMk id="161" creationId="{B271861B-73F0-4006-96CB-5B26257254E2}"/>
          </ac:spMkLst>
        </pc:spChg>
        <pc:spChg chg="del mod">
          <ac:chgData name="Jonathan Loo" userId="d2d72d48b56f45d8" providerId="LiveId" clId="{B816A1F6-97B7-4ACD-A812-B0A1120B03B6}" dt="2020-11-26T10:26:55.848" v="56649" actId="478"/>
          <ac:spMkLst>
            <pc:docMk/>
            <pc:sldMk cId="4247060637" sldId="585"/>
            <ac:spMk id="162" creationId="{1AC00019-7C19-4726-BDE1-D80D3DD4493A}"/>
          </ac:spMkLst>
        </pc:spChg>
        <pc:spChg chg="del mod">
          <ac:chgData name="Jonathan Loo" userId="d2d72d48b56f45d8" providerId="LiveId" clId="{B816A1F6-97B7-4ACD-A812-B0A1120B03B6}" dt="2020-11-26T10:26:55.848" v="56649" actId="478"/>
          <ac:spMkLst>
            <pc:docMk/>
            <pc:sldMk cId="4247060637" sldId="585"/>
            <ac:spMk id="163" creationId="{0C2665EF-E210-4FDA-8881-47554C3E1B3A}"/>
          </ac:spMkLst>
        </pc:spChg>
        <pc:spChg chg="del mod">
          <ac:chgData name="Jonathan Loo" userId="d2d72d48b56f45d8" providerId="LiveId" clId="{B816A1F6-97B7-4ACD-A812-B0A1120B03B6}" dt="2020-11-26T10:26:55.848" v="56649" actId="478"/>
          <ac:spMkLst>
            <pc:docMk/>
            <pc:sldMk cId="4247060637" sldId="585"/>
            <ac:spMk id="164" creationId="{91E27FE1-1072-4830-9D22-444632FB5F1A}"/>
          </ac:spMkLst>
        </pc:spChg>
        <pc:spChg chg="add mod">
          <ac:chgData name="Jonathan Loo" userId="d2d72d48b56f45d8" providerId="LiveId" clId="{B816A1F6-97B7-4ACD-A812-B0A1120B03B6}" dt="2020-11-26T10:26:56.682" v="56650"/>
          <ac:spMkLst>
            <pc:docMk/>
            <pc:sldMk cId="4247060637" sldId="585"/>
            <ac:spMk id="197" creationId="{C2C0BADE-3C6F-4040-BD44-E7C60536806C}"/>
          </ac:spMkLst>
        </pc:spChg>
        <pc:grpChg chg="add mod">
          <ac:chgData name="Jonathan Loo" userId="d2d72d48b56f45d8" providerId="LiveId" clId="{B816A1F6-97B7-4ACD-A812-B0A1120B03B6}" dt="2020-11-26T10:26:56.682" v="56650"/>
          <ac:grpSpMkLst>
            <pc:docMk/>
            <pc:sldMk cId="4247060637" sldId="585"/>
            <ac:grpSpMk id="156" creationId="{49570F60-9B85-44A4-9434-FB79CE5715A2}"/>
          </ac:grpSpMkLst>
        </pc:grpChg>
        <pc:grpChg chg="del mod">
          <ac:chgData name="Jonathan Loo" userId="d2d72d48b56f45d8" providerId="LiveId" clId="{B816A1F6-97B7-4ACD-A812-B0A1120B03B6}" dt="2020-11-26T10:26:55.848" v="56649" actId="478"/>
          <ac:grpSpMkLst>
            <pc:docMk/>
            <pc:sldMk cId="4247060637" sldId="585"/>
            <ac:grpSpMk id="270" creationId="{5C6E6D67-317E-4120-8491-8D908AB6FD83}"/>
          </ac:grpSpMkLst>
        </pc:grpChg>
        <pc:picChg chg="del mod">
          <ac:chgData name="Jonathan Loo" userId="d2d72d48b56f45d8" providerId="LiveId" clId="{B816A1F6-97B7-4ACD-A812-B0A1120B03B6}" dt="2020-11-25T21:20:41.199" v="52786" actId="478"/>
          <ac:picMkLst>
            <pc:docMk/>
            <pc:sldMk cId="4247060637" sldId="585"/>
            <ac:picMk id="3" creationId="{268905E0-E9FE-4AE3-BED5-35C9522CA8CF}"/>
          </ac:picMkLst>
        </pc:picChg>
        <pc:picChg chg="del mod ord">
          <ac:chgData name="Jonathan Loo" userId="d2d72d48b56f45d8" providerId="LiveId" clId="{B816A1F6-97B7-4ACD-A812-B0A1120B03B6}" dt="2020-11-25T21:20:51.480" v="52802" actId="478"/>
          <ac:picMkLst>
            <pc:docMk/>
            <pc:sldMk cId="4247060637" sldId="585"/>
            <ac:picMk id="6" creationId="{76809FAB-CC5E-478A-BB3B-9AC6683DEDDA}"/>
          </ac:picMkLst>
        </pc:picChg>
        <pc:picChg chg="del mod ord">
          <ac:chgData name="Jonathan Loo" userId="d2d72d48b56f45d8" providerId="LiveId" clId="{B816A1F6-97B7-4ACD-A812-B0A1120B03B6}" dt="2020-11-25T21:21:10.449" v="52822" actId="478"/>
          <ac:picMkLst>
            <pc:docMk/>
            <pc:sldMk cId="4247060637" sldId="585"/>
            <ac:picMk id="8" creationId="{CF660203-C7DE-455B-B54E-9F023D348C39}"/>
          </ac:picMkLst>
        </pc:picChg>
        <pc:picChg chg="del mod ord">
          <ac:chgData name="Jonathan Loo" userId="d2d72d48b56f45d8" providerId="LiveId" clId="{B816A1F6-97B7-4ACD-A812-B0A1120B03B6}" dt="2020-11-25T21:24:21.813" v="53193" actId="478"/>
          <ac:picMkLst>
            <pc:docMk/>
            <pc:sldMk cId="4247060637" sldId="585"/>
            <ac:picMk id="10" creationId="{8480616A-9219-4B1E-87A8-6F47456D08D2}"/>
          </ac:picMkLst>
        </pc:picChg>
        <pc:picChg chg="del mod ord">
          <ac:chgData name="Jonathan Loo" userId="d2d72d48b56f45d8" providerId="LiveId" clId="{B816A1F6-97B7-4ACD-A812-B0A1120B03B6}" dt="2020-11-26T10:26:55.848" v="56649" actId="478"/>
          <ac:picMkLst>
            <pc:docMk/>
            <pc:sldMk cId="4247060637" sldId="585"/>
            <ac:picMk id="14" creationId="{C37EE315-DF0C-4629-9F4A-22C66EE2F018}"/>
          </ac:picMkLst>
        </pc:picChg>
        <pc:picChg chg="del mod ord">
          <ac:chgData name="Jonathan Loo" userId="d2d72d48b56f45d8" providerId="LiveId" clId="{B816A1F6-97B7-4ACD-A812-B0A1120B03B6}" dt="2020-11-26T10:26:55.848" v="56649" actId="478"/>
          <ac:picMkLst>
            <pc:docMk/>
            <pc:sldMk cId="4247060637" sldId="585"/>
            <ac:picMk id="16" creationId="{E110CF8E-18C6-4957-A87B-E66BC64E9BB4}"/>
          </ac:picMkLst>
        </pc:picChg>
        <pc:picChg chg="del mod ord">
          <ac:chgData name="Jonathan Loo" userId="d2d72d48b56f45d8" providerId="LiveId" clId="{B816A1F6-97B7-4ACD-A812-B0A1120B03B6}" dt="2020-11-26T10:26:55.848" v="56649" actId="478"/>
          <ac:picMkLst>
            <pc:docMk/>
            <pc:sldMk cId="4247060637" sldId="585"/>
            <ac:picMk id="18" creationId="{9010C582-D56D-42F4-A2E7-F47F1358574D}"/>
          </ac:picMkLst>
        </pc:picChg>
        <pc:picChg chg="del mod ord">
          <ac:chgData name="Jonathan Loo" userId="d2d72d48b56f45d8" providerId="LiveId" clId="{B816A1F6-97B7-4ACD-A812-B0A1120B03B6}" dt="2020-11-26T10:26:55.848" v="56649" actId="478"/>
          <ac:picMkLst>
            <pc:docMk/>
            <pc:sldMk cId="4247060637" sldId="585"/>
            <ac:picMk id="20" creationId="{B4A34E8D-F0F4-4B21-9EF8-6798E96CC9D3}"/>
          </ac:picMkLst>
        </pc:picChg>
        <pc:picChg chg="mod ord">
          <ac:chgData name="Jonathan Loo" userId="d2d72d48b56f45d8" providerId="LiveId" clId="{B816A1F6-97B7-4ACD-A812-B0A1120B03B6}" dt="2020-11-26T10:25:06.524" v="56619" actId="1076"/>
          <ac:picMkLst>
            <pc:docMk/>
            <pc:sldMk cId="4247060637" sldId="585"/>
            <ac:picMk id="22" creationId="{55D34671-8128-40E1-86AA-BDC5A29FD173}"/>
          </ac:picMkLst>
        </pc:picChg>
        <pc:picChg chg="add del mod">
          <ac:chgData name="Jonathan Loo" userId="d2d72d48b56f45d8" providerId="LiveId" clId="{B816A1F6-97B7-4ACD-A812-B0A1120B03B6}" dt="2020-11-26T10:26:55.848" v="56649" actId="478"/>
          <ac:picMkLst>
            <pc:docMk/>
            <pc:sldMk cId="4247060637" sldId="585"/>
            <ac:picMk id="85" creationId="{5CA5E093-E11C-44B3-BA19-3E0C219C80D7}"/>
          </ac:picMkLst>
        </pc:picChg>
        <pc:picChg chg="add del mod">
          <ac:chgData name="Jonathan Loo" userId="d2d72d48b56f45d8" providerId="LiveId" clId="{B816A1F6-97B7-4ACD-A812-B0A1120B03B6}" dt="2020-11-26T10:27:01.721" v="56652" actId="478"/>
          <ac:picMkLst>
            <pc:docMk/>
            <pc:sldMk cId="4247060637" sldId="585"/>
            <ac:picMk id="90" creationId="{9CDFCD03-5701-453B-9C48-61A352231D6A}"/>
          </ac:picMkLst>
        </pc:picChg>
        <pc:picChg chg="add mod">
          <ac:chgData name="Jonathan Loo" userId="d2d72d48b56f45d8" providerId="LiveId" clId="{B816A1F6-97B7-4ACD-A812-B0A1120B03B6}" dt="2020-11-26T10:26:56.682" v="56650"/>
          <ac:picMkLst>
            <pc:docMk/>
            <pc:sldMk cId="4247060637" sldId="585"/>
            <ac:picMk id="91" creationId="{20F7BB28-C480-4C68-BA12-741ADA292EB7}"/>
          </ac:picMkLst>
        </pc:picChg>
        <pc:picChg chg="add mod">
          <ac:chgData name="Jonathan Loo" userId="d2d72d48b56f45d8" providerId="LiveId" clId="{B816A1F6-97B7-4ACD-A812-B0A1120B03B6}" dt="2020-11-26T10:26:56.682" v="56650"/>
          <ac:picMkLst>
            <pc:docMk/>
            <pc:sldMk cId="4247060637" sldId="585"/>
            <ac:picMk id="92" creationId="{C9D5F872-4617-4D5A-BC75-DF56597FA94C}"/>
          </ac:picMkLst>
        </pc:picChg>
        <pc:picChg chg="add mod">
          <ac:chgData name="Jonathan Loo" userId="d2d72d48b56f45d8" providerId="LiveId" clId="{B816A1F6-97B7-4ACD-A812-B0A1120B03B6}" dt="2020-11-26T10:26:56.682" v="56650"/>
          <ac:picMkLst>
            <pc:docMk/>
            <pc:sldMk cId="4247060637" sldId="585"/>
            <ac:picMk id="93" creationId="{F9608140-6FF5-4DEA-92B8-5A9724755967}"/>
          </ac:picMkLst>
        </pc:picChg>
        <pc:picChg chg="add mod">
          <ac:chgData name="Jonathan Loo" userId="d2d72d48b56f45d8" providerId="LiveId" clId="{B816A1F6-97B7-4ACD-A812-B0A1120B03B6}" dt="2020-11-26T10:26:56.682" v="56650"/>
          <ac:picMkLst>
            <pc:docMk/>
            <pc:sldMk cId="4247060637" sldId="585"/>
            <ac:picMk id="95" creationId="{13ACB57E-BE5B-4B22-9EEB-FCACB1CE3AE5}"/>
          </ac:picMkLst>
        </pc:picChg>
        <pc:picChg chg="add mod">
          <ac:chgData name="Jonathan Loo" userId="d2d72d48b56f45d8" providerId="LiveId" clId="{B816A1F6-97B7-4ACD-A812-B0A1120B03B6}" dt="2020-11-26T10:26:56.682" v="56650"/>
          <ac:picMkLst>
            <pc:docMk/>
            <pc:sldMk cId="4247060637" sldId="585"/>
            <ac:picMk id="96" creationId="{C18D9E51-ABA4-427F-8510-00FEA6180AEB}"/>
          </ac:picMkLst>
        </pc:picChg>
        <pc:picChg chg="add mod">
          <ac:chgData name="Jonathan Loo" userId="d2d72d48b56f45d8" providerId="LiveId" clId="{B816A1F6-97B7-4ACD-A812-B0A1120B03B6}" dt="2020-11-26T10:26:56.682" v="56650"/>
          <ac:picMkLst>
            <pc:docMk/>
            <pc:sldMk cId="4247060637" sldId="585"/>
            <ac:picMk id="97" creationId="{E925DE53-443B-486D-9B63-36AF646DF104}"/>
          </ac:picMkLst>
        </pc:picChg>
        <pc:picChg chg="add mod">
          <ac:chgData name="Jonathan Loo" userId="d2d72d48b56f45d8" providerId="LiveId" clId="{B816A1F6-97B7-4ACD-A812-B0A1120B03B6}" dt="2020-11-26T10:26:56.682" v="56650"/>
          <ac:picMkLst>
            <pc:docMk/>
            <pc:sldMk cId="4247060637" sldId="585"/>
            <ac:picMk id="98" creationId="{A3640F7A-A325-46CA-9F27-0AB3B0DB26AD}"/>
          </ac:picMkLst>
        </pc:picChg>
        <pc:picChg chg="add mod">
          <ac:chgData name="Jonathan Loo" userId="d2d72d48b56f45d8" providerId="LiveId" clId="{B816A1F6-97B7-4ACD-A812-B0A1120B03B6}" dt="2020-11-26T10:26:56.682" v="56650"/>
          <ac:picMkLst>
            <pc:docMk/>
            <pc:sldMk cId="4247060637" sldId="585"/>
            <ac:picMk id="107" creationId="{B0EF9D75-95A7-4F4D-8C1B-EEFB04E1471B}"/>
          </ac:picMkLst>
        </pc:picChg>
        <pc:picChg chg="add del mod">
          <ac:chgData name="Jonathan Loo" userId="d2d72d48b56f45d8" providerId="LiveId" clId="{B816A1F6-97B7-4ACD-A812-B0A1120B03B6}" dt="2020-11-26T10:27:01.721" v="56652" actId="478"/>
          <ac:picMkLst>
            <pc:docMk/>
            <pc:sldMk cId="4247060637" sldId="585"/>
            <ac:picMk id="108" creationId="{E5B0C4C3-E1F6-42F4-BFE9-2D1FF5570EC5}"/>
          </ac:picMkLst>
        </pc:picChg>
        <pc:picChg chg="add del mod">
          <ac:chgData name="Jonathan Loo" userId="d2d72d48b56f45d8" providerId="LiveId" clId="{B816A1F6-97B7-4ACD-A812-B0A1120B03B6}" dt="2020-11-25T21:23:01.040" v="53141" actId="478"/>
          <ac:picMkLst>
            <pc:docMk/>
            <pc:sldMk cId="4247060637" sldId="585"/>
            <ac:picMk id="122" creationId="{C78C36AE-A27C-48FD-9100-4763C5B3048F}"/>
          </ac:picMkLst>
        </pc:picChg>
        <pc:picChg chg="del mod">
          <ac:chgData name="Jonathan Loo" userId="d2d72d48b56f45d8" providerId="LiveId" clId="{B816A1F6-97B7-4ACD-A812-B0A1120B03B6}" dt="2020-11-26T10:26:55.848" v="56649" actId="478"/>
          <ac:picMkLst>
            <pc:docMk/>
            <pc:sldMk cId="4247060637" sldId="585"/>
            <ac:picMk id="126" creationId="{6C357B1D-19E5-4833-9097-67328250FC36}"/>
          </ac:picMkLst>
        </pc:picChg>
        <pc:picChg chg="del mod">
          <ac:chgData name="Jonathan Loo" userId="d2d72d48b56f45d8" providerId="LiveId" clId="{B816A1F6-97B7-4ACD-A812-B0A1120B03B6}" dt="2020-11-26T10:26:55.848" v="56649" actId="478"/>
          <ac:picMkLst>
            <pc:docMk/>
            <pc:sldMk cId="4247060637" sldId="585"/>
            <ac:picMk id="128" creationId="{CC46CE39-2200-4BBA-9544-3FE10BF470CF}"/>
          </ac:picMkLst>
        </pc:picChg>
        <pc:picChg chg="del mod">
          <ac:chgData name="Jonathan Loo" userId="d2d72d48b56f45d8" providerId="LiveId" clId="{B816A1F6-97B7-4ACD-A812-B0A1120B03B6}" dt="2020-11-26T10:26:55.848" v="56649" actId="478"/>
          <ac:picMkLst>
            <pc:docMk/>
            <pc:sldMk cId="4247060637" sldId="585"/>
            <ac:picMk id="130" creationId="{CD7C3782-E78C-4A22-9B6C-BABA2FEC123F}"/>
          </ac:picMkLst>
        </pc:picChg>
        <pc:picChg chg="del mod">
          <ac:chgData name="Jonathan Loo" userId="d2d72d48b56f45d8" providerId="LiveId" clId="{B816A1F6-97B7-4ACD-A812-B0A1120B03B6}" dt="2020-11-25T21:22:52.384" v="53135" actId="478"/>
          <ac:picMkLst>
            <pc:docMk/>
            <pc:sldMk cId="4247060637" sldId="585"/>
            <ac:picMk id="137" creationId="{51C0B755-C7BF-44CD-A67A-99514A0AAD2C}"/>
          </ac:picMkLst>
        </pc:picChg>
        <pc:picChg chg="add mod">
          <ac:chgData name="Jonathan Loo" userId="d2d72d48b56f45d8" providerId="LiveId" clId="{B816A1F6-97B7-4ACD-A812-B0A1120B03B6}" dt="2020-11-26T10:26:56.682" v="56650"/>
          <ac:picMkLst>
            <pc:docMk/>
            <pc:sldMk cId="4247060637" sldId="585"/>
            <ac:picMk id="138" creationId="{A96B9177-95B2-42CC-9BDD-9FA60DCA781D}"/>
          </ac:picMkLst>
        </pc:picChg>
        <pc:picChg chg="add mod">
          <ac:chgData name="Jonathan Loo" userId="d2d72d48b56f45d8" providerId="LiveId" clId="{B816A1F6-97B7-4ACD-A812-B0A1120B03B6}" dt="2020-11-26T10:26:56.682" v="56650"/>
          <ac:picMkLst>
            <pc:docMk/>
            <pc:sldMk cId="4247060637" sldId="585"/>
            <ac:picMk id="139" creationId="{299F21A0-88C3-45D1-8F4A-461E0F06E703}"/>
          </ac:picMkLst>
        </pc:picChg>
        <pc:picChg chg="add mod">
          <ac:chgData name="Jonathan Loo" userId="d2d72d48b56f45d8" providerId="LiveId" clId="{B816A1F6-97B7-4ACD-A812-B0A1120B03B6}" dt="2020-11-26T10:26:56.682" v="56650"/>
          <ac:picMkLst>
            <pc:docMk/>
            <pc:sldMk cId="4247060637" sldId="585"/>
            <ac:picMk id="142" creationId="{67C25E1D-9F5C-4796-9B58-48492FA7118D}"/>
          </ac:picMkLst>
        </pc:picChg>
        <pc:picChg chg="add mod">
          <ac:chgData name="Jonathan Loo" userId="d2d72d48b56f45d8" providerId="LiveId" clId="{B816A1F6-97B7-4ACD-A812-B0A1120B03B6}" dt="2020-11-26T10:26:56.682" v="56650"/>
          <ac:picMkLst>
            <pc:docMk/>
            <pc:sldMk cId="4247060637" sldId="585"/>
            <ac:picMk id="143" creationId="{2AB9820D-9A04-409B-B430-125DA29F89B8}"/>
          </ac:picMkLst>
        </pc:picChg>
        <pc:picChg chg="add mod">
          <ac:chgData name="Jonathan Loo" userId="d2d72d48b56f45d8" providerId="LiveId" clId="{B816A1F6-97B7-4ACD-A812-B0A1120B03B6}" dt="2020-11-26T10:26:56.682" v="56650"/>
          <ac:picMkLst>
            <pc:docMk/>
            <pc:sldMk cId="4247060637" sldId="585"/>
            <ac:picMk id="144" creationId="{5D348522-5BF4-4CAD-8635-7954B572DC6A}"/>
          </ac:picMkLst>
        </pc:picChg>
        <pc:picChg chg="add mod">
          <ac:chgData name="Jonathan Loo" userId="d2d72d48b56f45d8" providerId="LiveId" clId="{B816A1F6-97B7-4ACD-A812-B0A1120B03B6}" dt="2020-11-26T10:26:56.682" v="56650"/>
          <ac:picMkLst>
            <pc:docMk/>
            <pc:sldMk cId="4247060637" sldId="585"/>
            <ac:picMk id="145" creationId="{A89B0E80-BA29-4DE2-97AE-3239C07C656F}"/>
          </ac:picMkLst>
        </pc:picChg>
        <pc:picChg chg="add mod">
          <ac:chgData name="Jonathan Loo" userId="d2d72d48b56f45d8" providerId="LiveId" clId="{B816A1F6-97B7-4ACD-A812-B0A1120B03B6}" dt="2020-11-26T10:26:56.682" v="56650"/>
          <ac:picMkLst>
            <pc:docMk/>
            <pc:sldMk cId="4247060637" sldId="585"/>
            <ac:picMk id="146" creationId="{81037412-1F2D-4CE4-B76C-1E526D54681C}"/>
          </ac:picMkLst>
        </pc:picChg>
        <pc:picChg chg="add mod">
          <ac:chgData name="Jonathan Loo" userId="d2d72d48b56f45d8" providerId="LiveId" clId="{B816A1F6-97B7-4ACD-A812-B0A1120B03B6}" dt="2020-11-26T10:26:56.682" v="56650"/>
          <ac:picMkLst>
            <pc:docMk/>
            <pc:sldMk cId="4247060637" sldId="585"/>
            <ac:picMk id="147" creationId="{66B8D3A8-184C-4835-95CC-66C2A8B4E788}"/>
          </ac:picMkLst>
        </pc:picChg>
        <pc:picChg chg="del mod">
          <ac:chgData name="Jonathan Loo" userId="d2d72d48b56f45d8" providerId="LiveId" clId="{B816A1F6-97B7-4ACD-A812-B0A1120B03B6}" dt="2020-11-26T10:26:55.848" v="56649" actId="478"/>
          <ac:picMkLst>
            <pc:docMk/>
            <pc:sldMk cId="4247060637" sldId="585"/>
            <ac:picMk id="148" creationId="{593A5F66-FBCE-4A94-AB9B-2A1B8D91CE2C}"/>
          </ac:picMkLst>
        </pc:picChg>
        <pc:picChg chg="del mod">
          <ac:chgData name="Jonathan Loo" userId="d2d72d48b56f45d8" providerId="LiveId" clId="{B816A1F6-97B7-4ACD-A812-B0A1120B03B6}" dt="2020-11-26T10:26:55.848" v="56649" actId="478"/>
          <ac:picMkLst>
            <pc:docMk/>
            <pc:sldMk cId="4247060637" sldId="585"/>
            <ac:picMk id="149" creationId="{5DE5E5A5-6E06-40E2-B3FE-CEC742272607}"/>
          </ac:picMkLst>
        </pc:picChg>
        <pc:picChg chg="add del mod">
          <ac:chgData name="Jonathan Loo" userId="d2d72d48b56f45d8" providerId="LiveId" clId="{B816A1F6-97B7-4ACD-A812-B0A1120B03B6}" dt="2020-11-25T21:22:25.562" v="52994" actId="478"/>
          <ac:picMkLst>
            <pc:docMk/>
            <pc:sldMk cId="4247060637" sldId="585"/>
            <ac:picMk id="154" creationId="{B3FDE571-9D1F-47E9-BA25-CC461FCE89D1}"/>
          </ac:picMkLst>
        </pc:picChg>
        <pc:picChg chg="add mod">
          <ac:chgData name="Jonathan Loo" userId="d2d72d48b56f45d8" providerId="LiveId" clId="{B816A1F6-97B7-4ACD-A812-B0A1120B03B6}" dt="2020-11-26T10:26:56.682" v="56650"/>
          <ac:picMkLst>
            <pc:docMk/>
            <pc:sldMk cId="4247060637" sldId="585"/>
            <ac:picMk id="155" creationId="{500FD1DC-42C7-46A5-BB6B-4BF2857543FF}"/>
          </ac:picMkLst>
        </pc:picChg>
        <pc:picChg chg="del mod">
          <ac:chgData name="Jonathan Loo" userId="d2d72d48b56f45d8" providerId="LiveId" clId="{B816A1F6-97B7-4ACD-A812-B0A1120B03B6}" dt="2020-11-26T10:26:55.848" v="56649" actId="478"/>
          <ac:picMkLst>
            <pc:docMk/>
            <pc:sldMk cId="4247060637" sldId="585"/>
            <ac:picMk id="165" creationId="{EEA82240-3128-47B4-B6A1-2B35C0CBC2BE}"/>
          </ac:picMkLst>
        </pc:picChg>
        <pc:picChg chg="del mod">
          <ac:chgData name="Jonathan Loo" userId="d2d72d48b56f45d8" providerId="LiveId" clId="{B816A1F6-97B7-4ACD-A812-B0A1120B03B6}" dt="2020-11-26T10:26:55.848" v="56649" actId="478"/>
          <ac:picMkLst>
            <pc:docMk/>
            <pc:sldMk cId="4247060637" sldId="585"/>
            <ac:picMk id="166" creationId="{C249D594-1C2D-4DF3-ADBC-2ECBDE5ABA3A}"/>
          </ac:picMkLst>
        </pc:picChg>
        <pc:picChg chg="mod">
          <ac:chgData name="Jonathan Loo" userId="d2d72d48b56f45d8" providerId="LiveId" clId="{B816A1F6-97B7-4ACD-A812-B0A1120B03B6}" dt="2020-11-26T10:26:56.682" v="56650"/>
          <ac:picMkLst>
            <pc:docMk/>
            <pc:sldMk cId="4247060637" sldId="585"/>
            <ac:picMk id="167" creationId="{AC0C4612-41C9-4CED-868A-C9C36123341B}"/>
          </ac:picMkLst>
        </pc:picChg>
        <pc:picChg chg="mod">
          <ac:chgData name="Jonathan Loo" userId="d2d72d48b56f45d8" providerId="LiveId" clId="{B816A1F6-97B7-4ACD-A812-B0A1120B03B6}" dt="2020-11-26T10:26:56.682" v="56650"/>
          <ac:picMkLst>
            <pc:docMk/>
            <pc:sldMk cId="4247060637" sldId="585"/>
            <ac:picMk id="168" creationId="{923ADA07-A3A2-430F-A982-3D6E2D1E1749}"/>
          </ac:picMkLst>
        </pc:picChg>
        <pc:picChg chg="add mod">
          <ac:chgData name="Jonathan Loo" userId="d2d72d48b56f45d8" providerId="LiveId" clId="{B816A1F6-97B7-4ACD-A812-B0A1120B03B6}" dt="2020-11-26T10:26:56.682" v="56650"/>
          <ac:picMkLst>
            <pc:docMk/>
            <pc:sldMk cId="4247060637" sldId="585"/>
            <ac:picMk id="190" creationId="{22DEF632-DF85-4A61-A686-340104476F29}"/>
          </ac:picMkLst>
        </pc:picChg>
        <pc:picChg chg="add del mod">
          <ac:chgData name="Jonathan Loo" userId="d2d72d48b56f45d8" providerId="LiveId" clId="{B816A1F6-97B7-4ACD-A812-B0A1120B03B6}" dt="2020-11-26T10:27:03.353" v="56653" actId="478"/>
          <ac:picMkLst>
            <pc:docMk/>
            <pc:sldMk cId="4247060637" sldId="585"/>
            <ac:picMk id="191" creationId="{7E49BC18-70C0-4B60-B96B-899277E52A1F}"/>
          </ac:picMkLst>
        </pc:picChg>
        <pc:picChg chg="add del mod">
          <ac:chgData name="Jonathan Loo" userId="d2d72d48b56f45d8" providerId="LiveId" clId="{B816A1F6-97B7-4ACD-A812-B0A1120B03B6}" dt="2020-11-26T10:27:20.239" v="56655" actId="478"/>
          <ac:picMkLst>
            <pc:docMk/>
            <pc:sldMk cId="4247060637" sldId="585"/>
            <ac:picMk id="192" creationId="{257AE794-D797-42A6-AA2A-E2C4D433EEF6}"/>
          </ac:picMkLst>
        </pc:picChg>
        <pc:picChg chg="del mod">
          <ac:chgData name="Jonathan Loo" userId="d2d72d48b56f45d8" providerId="LiveId" clId="{B816A1F6-97B7-4ACD-A812-B0A1120B03B6}" dt="2020-11-25T21:22:38.947" v="53030" actId="478"/>
          <ac:picMkLst>
            <pc:docMk/>
            <pc:sldMk cId="4247060637" sldId="585"/>
            <ac:picMk id="194" creationId="{7EEB83AD-9DAD-4FB0-866E-B0FAE7BD8912}"/>
          </ac:picMkLst>
        </pc:picChg>
        <pc:picChg chg="del mod">
          <ac:chgData name="Jonathan Loo" userId="d2d72d48b56f45d8" providerId="LiveId" clId="{B816A1F6-97B7-4ACD-A812-B0A1120B03B6}" dt="2020-11-25T21:22:45.603" v="53064" actId="478"/>
          <ac:picMkLst>
            <pc:docMk/>
            <pc:sldMk cId="4247060637" sldId="585"/>
            <ac:picMk id="195" creationId="{1FF0A75F-164E-45A3-B0A0-7CD0233315C3}"/>
          </ac:picMkLst>
        </pc:picChg>
        <pc:picChg chg="add mod">
          <ac:chgData name="Jonathan Loo" userId="d2d72d48b56f45d8" providerId="LiveId" clId="{B816A1F6-97B7-4ACD-A812-B0A1120B03B6}" dt="2020-11-26T10:26:56.682" v="56650"/>
          <ac:picMkLst>
            <pc:docMk/>
            <pc:sldMk cId="4247060637" sldId="585"/>
            <ac:picMk id="196" creationId="{58C58329-1F79-48E1-8D5C-F92B8D658F5E}"/>
          </ac:picMkLst>
        </pc:picChg>
        <pc:picChg chg="del mod">
          <ac:chgData name="Jonathan Loo" userId="d2d72d48b56f45d8" providerId="LiveId" clId="{B816A1F6-97B7-4ACD-A812-B0A1120B03B6}" dt="2020-11-26T10:26:55.848" v="56649" actId="478"/>
          <ac:picMkLst>
            <pc:docMk/>
            <pc:sldMk cId="4247060637" sldId="585"/>
            <ac:picMk id="200" creationId="{82ADFDD6-156A-427B-B7F2-905DE6AA9DE5}"/>
          </ac:picMkLst>
        </pc:picChg>
        <pc:picChg chg="del mod">
          <ac:chgData name="Jonathan Loo" userId="d2d72d48b56f45d8" providerId="LiveId" clId="{B816A1F6-97B7-4ACD-A812-B0A1120B03B6}" dt="2020-11-26T10:26:55.848" v="56649" actId="478"/>
          <ac:picMkLst>
            <pc:docMk/>
            <pc:sldMk cId="4247060637" sldId="585"/>
            <ac:picMk id="201" creationId="{66DB1410-51E7-43E1-BC82-1C96963F5AC5}"/>
          </ac:picMkLst>
        </pc:picChg>
        <pc:picChg chg="del mod">
          <ac:chgData name="Jonathan Loo" userId="d2d72d48b56f45d8" providerId="LiveId" clId="{B816A1F6-97B7-4ACD-A812-B0A1120B03B6}" dt="2020-11-26T10:26:55.848" v="56649" actId="478"/>
          <ac:picMkLst>
            <pc:docMk/>
            <pc:sldMk cId="4247060637" sldId="585"/>
            <ac:picMk id="203" creationId="{93F2E22D-5B91-44D9-A4A8-9DAA41A220EF}"/>
          </ac:picMkLst>
        </pc:picChg>
        <pc:picChg chg="del mod">
          <ac:chgData name="Jonathan Loo" userId="d2d72d48b56f45d8" providerId="LiveId" clId="{B816A1F6-97B7-4ACD-A812-B0A1120B03B6}" dt="2020-11-26T10:26:55.848" v="56649" actId="478"/>
          <ac:picMkLst>
            <pc:docMk/>
            <pc:sldMk cId="4247060637" sldId="585"/>
            <ac:picMk id="204" creationId="{FE3E5014-F8AE-46D5-A2DE-E2697BA25B2A}"/>
          </ac:picMkLst>
        </pc:picChg>
        <pc:picChg chg="del mod">
          <ac:chgData name="Jonathan Loo" userId="d2d72d48b56f45d8" providerId="LiveId" clId="{B816A1F6-97B7-4ACD-A812-B0A1120B03B6}" dt="2020-11-26T10:26:55.848" v="56649" actId="478"/>
          <ac:picMkLst>
            <pc:docMk/>
            <pc:sldMk cId="4247060637" sldId="585"/>
            <ac:picMk id="233" creationId="{B95EBC3C-3C7A-4E36-87CE-2B9EE96E74F7}"/>
          </ac:picMkLst>
        </pc:picChg>
        <pc:picChg chg="add del mod">
          <ac:chgData name="Jonathan Loo" userId="d2d72d48b56f45d8" providerId="LiveId" clId="{B816A1F6-97B7-4ACD-A812-B0A1120B03B6}" dt="2020-11-25T21:23:01.040" v="53141" actId="478"/>
          <ac:picMkLst>
            <pc:docMk/>
            <pc:sldMk cId="4247060637" sldId="585"/>
            <ac:picMk id="234" creationId="{93DEA784-A732-42C3-85C2-F522342519C3}"/>
          </ac:picMkLst>
        </pc:picChg>
        <pc:picChg chg="add del mod">
          <ac:chgData name="Jonathan Loo" userId="d2d72d48b56f45d8" providerId="LiveId" clId="{B816A1F6-97B7-4ACD-A812-B0A1120B03B6}" dt="2020-11-25T21:23:01.040" v="53141" actId="478"/>
          <ac:picMkLst>
            <pc:docMk/>
            <pc:sldMk cId="4247060637" sldId="585"/>
            <ac:picMk id="236" creationId="{BB57B919-E1E4-4AF9-AF98-239BB8E67DFF}"/>
          </ac:picMkLst>
        </pc:picChg>
        <pc:picChg chg="del mod">
          <ac:chgData name="Jonathan Loo" userId="d2d72d48b56f45d8" providerId="LiveId" clId="{B816A1F6-97B7-4ACD-A812-B0A1120B03B6}" dt="2020-11-26T10:26:55.848" v="56649" actId="478"/>
          <ac:picMkLst>
            <pc:docMk/>
            <pc:sldMk cId="4247060637" sldId="585"/>
            <ac:picMk id="263" creationId="{F0428E8A-B3A4-462B-9A7C-A89EF23A76DF}"/>
          </ac:picMkLst>
        </pc:picChg>
        <pc:picChg chg="del mod">
          <ac:chgData name="Jonathan Loo" userId="d2d72d48b56f45d8" providerId="LiveId" clId="{B816A1F6-97B7-4ACD-A812-B0A1120B03B6}" dt="2020-11-26T10:26:55.848" v="56649" actId="478"/>
          <ac:picMkLst>
            <pc:docMk/>
            <pc:sldMk cId="4247060637" sldId="585"/>
            <ac:picMk id="265" creationId="{91BDEE3F-5FE3-4810-AE84-40D369F35FB5}"/>
          </ac:picMkLst>
        </pc:picChg>
        <pc:picChg chg="del mod">
          <ac:chgData name="Jonathan Loo" userId="d2d72d48b56f45d8" providerId="LiveId" clId="{B816A1F6-97B7-4ACD-A812-B0A1120B03B6}" dt="2020-11-26T10:26:55.848" v="56649" actId="478"/>
          <ac:picMkLst>
            <pc:docMk/>
            <pc:sldMk cId="4247060637" sldId="585"/>
            <ac:picMk id="269" creationId="{C88BFDE2-D5CE-4344-8933-3DC83F1B9570}"/>
          </ac:picMkLst>
        </pc:picChg>
        <pc:picChg chg="del mod">
          <ac:chgData name="Jonathan Loo" userId="d2d72d48b56f45d8" providerId="LiveId" clId="{B816A1F6-97B7-4ACD-A812-B0A1120B03B6}" dt="2020-11-26T10:25:02.316" v="56615" actId="478"/>
          <ac:picMkLst>
            <pc:docMk/>
            <pc:sldMk cId="4247060637" sldId="585"/>
            <ac:picMk id="287" creationId="{05D16DCE-BC83-4A07-A3DE-A24BA7451A65}"/>
          </ac:picMkLst>
        </pc:pic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09" creationId="{EAF67B5D-79F8-4418-9947-9F3A01561472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10" creationId="{83A2E5A5-2247-42D8-B3C0-08F4913352BA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11" creationId="{8BDF5A88-83A5-4D2F-A432-362B84BA1EFB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12" creationId="{148F4159-38A0-4436-AE1F-FBD9114234E0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13" creationId="{084FB7C4-1E6B-4D30-A57D-5AD74CED7C33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14" creationId="{C443E43D-011D-46A7-B6C1-44B4FD801A29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15" creationId="{404981C6-8754-4B8C-ADD5-C52A30E33051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16" creationId="{B65633CE-DEBA-4F6E-84E3-7F313B26969D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19" creationId="{D290BE2A-7476-4892-83B4-188EB8393AA5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20" creationId="{E41DBF53-79AD-45B6-9C0F-431A4EC9D1F0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21" creationId="{FAC60FF2-8FF9-45CF-AA44-4A7022643736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23" creationId="{D8EC4F44-9BEB-4219-9BA4-13EE62EBE45F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24" creationId="{7D4956CF-5866-4CAC-8F60-47393FE3F5E4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25" creationId="{7A821C69-6851-460C-87BF-ED8E95F88D22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27" creationId="{02B5B330-40E2-45EB-A4F4-24D06A3A974D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29" creationId="{9C7DCD87-68EF-4D06-92F3-B21E5DC7ABF2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31" creationId="{F01E97C9-2D65-4480-A463-0CEAC7C88969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32" creationId="{B472DD14-7CF6-43A7-9BC0-838B624FDB53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33" creationId="{8F32A49E-B72E-412F-90DF-EB22B9AE5A20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35" creationId="{0BE841F9-C79F-4CF9-8A1C-EA6E46F7D6BB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36" creationId="{980183C4-40B0-40E6-B5E1-89A6666CE93D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40" creationId="{EFB2C63B-FAAE-4E68-84DB-4E09C9343337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41" creationId="{F27D6869-AB9A-4FF6-9CA2-E6A17DEB2064}"/>
          </ac:cxnSpMkLst>
        </pc:cxnChg>
        <pc:cxnChg chg="add del mod">
          <ac:chgData name="Jonathan Loo" userId="d2d72d48b56f45d8" providerId="LiveId" clId="{B816A1F6-97B7-4ACD-A812-B0A1120B03B6}" dt="2020-11-26T10:27:01.721" v="56652" actId="478"/>
          <ac:cxnSpMkLst>
            <pc:docMk/>
            <pc:sldMk cId="4247060637" sldId="585"/>
            <ac:cxnSpMk id="150" creationId="{06CCEF1F-0410-4595-9772-0A6BC3E6E896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51" creationId="{64E57F0F-EE8D-4465-93B8-D590B07C20FB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52" creationId="{32FBCD4F-78A6-42D5-A0F9-AB5C6DC1D13B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153" creationId="{307A7959-5382-4EA8-B67F-9CEBBC039668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69" creationId="{D32A6D33-3537-4F8D-9DF4-78A659F50BCF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70" creationId="{F7B82739-0193-429A-847F-12B753083760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71" creationId="{4F379796-98F7-469E-A495-F98DAB7B5CA9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72" creationId="{B855B4D5-3560-4DEB-B9E5-BA9430799FEC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73" creationId="{3B43F1C1-1901-41AF-98DA-C424789B9BC7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74" creationId="{62DCE9E3-5079-4543-870B-342A83096683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75" creationId="{260E8BC2-2A33-4521-951D-FA20859492D2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76" creationId="{467FF5DC-7EA7-4EBA-BD83-22B8B54287DF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77" creationId="{BE1FC09D-86D9-44C5-A432-3C4F9778DAFC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78" creationId="{BCAE29C9-A31C-43ED-BE23-E17C344BE8F0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79" creationId="{8DE5CDB0-DBC4-4935-BC7E-454997B38AC1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80" creationId="{B24C8A15-3D1A-42D8-AF11-90D7ED558CFC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81" creationId="{D7FED0EF-A970-442B-A532-60BD69872F4A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82" creationId="{EB5316F3-ECD9-4211-9E77-B4D3D56C86A0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83" creationId="{2E81DD3A-5B7D-49DE-9CDD-B9406DFCB34D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84" creationId="{E175E23C-D5CB-4972-AD1F-0E659BCABD86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85" creationId="{341F7308-4BD1-4B5E-8C07-630FD950CA35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86" creationId="{C995DA02-8E8C-4C6A-B9E9-5863093E7193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87" creationId="{8AC8CD14-245E-46D7-BD5A-9B7C45979C0B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88" creationId="{FF384B74-6E6C-4DB8-B02F-B47889D03ABE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89" creationId="{5B32283D-4622-4B58-97FD-95F1FA4695BB}"/>
          </ac:cxnSpMkLst>
        </pc:cxnChg>
        <pc:cxnChg chg="add del mod">
          <ac:chgData name="Jonathan Loo" userId="d2d72d48b56f45d8" providerId="LiveId" clId="{B816A1F6-97B7-4ACD-A812-B0A1120B03B6}" dt="2020-11-26T10:27:20.239" v="56655" actId="478"/>
          <ac:cxnSpMkLst>
            <pc:docMk/>
            <pc:sldMk cId="4247060637" sldId="585"/>
            <ac:cxnSpMk id="193" creationId="{3D9D8AAA-E1D0-45EE-8368-81717FD3CCDC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98" creationId="{245936CC-A00E-4B6F-973E-F58A68A235EF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199" creationId="{1E5D5D3A-0B14-4528-8125-5EBE26C40104}"/>
          </ac:cxnSpMkLst>
        </pc:cxnChg>
        <pc:cxnChg chg="add del mod">
          <ac:chgData name="Jonathan Loo" userId="d2d72d48b56f45d8" providerId="LiveId" clId="{B816A1F6-97B7-4ACD-A812-B0A1120B03B6}" dt="2020-11-26T10:27:04.658" v="56654" actId="478"/>
          <ac:cxnSpMkLst>
            <pc:docMk/>
            <pc:sldMk cId="4247060637" sldId="585"/>
            <ac:cxnSpMk id="202" creationId="{2F0C4A5B-5A17-40F9-8A53-38926A1F81A8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205" creationId="{4545715B-A18A-4C46-B46F-431E4EA95366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206" creationId="{AD83E58A-1BEF-4097-8BF4-5B211DC43AF2}"/>
          </ac:cxnSpMkLst>
        </pc:cxnChg>
        <pc:cxnChg chg="add mod">
          <ac:chgData name="Jonathan Loo" userId="d2d72d48b56f45d8" providerId="LiveId" clId="{B816A1F6-97B7-4ACD-A812-B0A1120B03B6}" dt="2020-11-26T10:26:56.682" v="56650"/>
          <ac:cxnSpMkLst>
            <pc:docMk/>
            <pc:sldMk cId="4247060637" sldId="585"/>
            <ac:cxnSpMk id="207" creationId="{84CD76A0-9C84-4133-9F4F-22FC0B4CC885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211" creationId="{14CD6B13-B64D-4E71-A26A-C8A00E2078BD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212" creationId="{DC16AF95-AF6C-40E3-8AA1-BA57A98751D8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213" creationId="{6B61DFBB-2647-4EFB-AFCE-9729F0954A75}"/>
          </ac:cxnSpMkLst>
        </pc:cxnChg>
        <pc:cxnChg chg="del mod">
          <ac:chgData name="Jonathan Loo" userId="d2d72d48b56f45d8" providerId="LiveId" clId="{B816A1F6-97B7-4ACD-A812-B0A1120B03B6}" dt="2020-11-26T10:26:55.848" v="56649" actId="478"/>
          <ac:cxnSpMkLst>
            <pc:docMk/>
            <pc:sldMk cId="4247060637" sldId="585"/>
            <ac:cxnSpMk id="214" creationId="{C3948A37-4C46-42BA-BC92-14A209443554}"/>
          </ac:cxnSpMkLst>
        </pc:cxnChg>
      </pc:sldChg>
      <pc:sldChg chg="addSp delSp modSp add mod">
        <pc:chgData name="Jonathan Loo" userId="d2d72d48b56f45d8" providerId="LiveId" clId="{B816A1F6-97B7-4ACD-A812-B0A1120B03B6}" dt="2020-11-26T10:27:22.691" v="56656" actId="478"/>
        <pc:sldMkLst>
          <pc:docMk/>
          <pc:sldMk cId="1228643620" sldId="586"/>
        </pc:sldMkLst>
        <pc:spChg chg="mod">
          <ac:chgData name="Jonathan Loo" userId="d2d72d48b56f45d8" providerId="LiveId" clId="{B816A1F6-97B7-4ACD-A812-B0A1120B03B6}" dt="2020-11-25T21:25:49.846" v="53319" actId="20577"/>
          <ac:spMkLst>
            <pc:docMk/>
            <pc:sldMk cId="1228643620" sldId="586"/>
            <ac:spMk id="4" creationId="{92A13D49-82D4-47A6-BE35-8E30F601671D}"/>
          </ac:spMkLst>
        </pc:spChg>
        <pc:spChg chg="add mod">
          <ac:chgData name="Jonathan Loo" userId="d2d72d48b56f45d8" providerId="LiveId" clId="{B816A1F6-97B7-4ACD-A812-B0A1120B03B6}" dt="2020-11-26T10:26:31.130" v="56646"/>
          <ac:spMkLst>
            <pc:docMk/>
            <pc:sldMk cId="1228643620" sldId="586"/>
            <ac:spMk id="98" creationId="{CD494921-03E7-4A17-9BF4-6439DDB81E4C}"/>
          </ac:spMkLst>
        </pc:spChg>
        <pc:spChg chg="add mod">
          <ac:chgData name="Jonathan Loo" userId="d2d72d48b56f45d8" providerId="LiveId" clId="{B816A1F6-97B7-4ACD-A812-B0A1120B03B6}" dt="2020-11-26T10:26:31.130" v="56646"/>
          <ac:spMkLst>
            <pc:docMk/>
            <pc:sldMk cId="1228643620" sldId="586"/>
            <ac:spMk id="99" creationId="{712DEFEC-2589-494D-8C74-974E2E802468}"/>
          </ac:spMkLst>
        </pc:spChg>
        <pc:spChg chg="add mod">
          <ac:chgData name="Jonathan Loo" userId="d2d72d48b56f45d8" providerId="LiveId" clId="{B816A1F6-97B7-4ACD-A812-B0A1120B03B6}" dt="2020-11-26T10:26:31.130" v="56646"/>
          <ac:spMkLst>
            <pc:docMk/>
            <pc:sldMk cId="1228643620" sldId="586"/>
            <ac:spMk id="104" creationId="{2BAFB6CF-A683-494F-ACDF-5005C025F69B}"/>
          </ac:spMkLst>
        </pc:spChg>
        <pc:spChg chg="add mod">
          <ac:chgData name="Jonathan Loo" userId="d2d72d48b56f45d8" providerId="LiveId" clId="{B816A1F6-97B7-4ACD-A812-B0A1120B03B6}" dt="2020-11-26T10:26:31.130" v="56646"/>
          <ac:spMkLst>
            <pc:docMk/>
            <pc:sldMk cId="1228643620" sldId="586"/>
            <ac:spMk id="109" creationId="{1786E850-70B4-4187-8051-BE58CDFC29EB}"/>
          </ac:spMkLst>
        </pc:spChg>
        <pc:spChg chg="add mod">
          <ac:chgData name="Jonathan Loo" userId="d2d72d48b56f45d8" providerId="LiveId" clId="{B816A1F6-97B7-4ACD-A812-B0A1120B03B6}" dt="2020-11-26T10:26:31.130" v="56646"/>
          <ac:spMkLst>
            <pc:docMk/>
            <pc:sldMk cId="1228643620" sldId="586"/>
            <ac:spMk id="110" creationId="{C0A21CBD-DA5E-45D5-BB45-68B2DAC6F851}"/>
          </ac:spMkLst>
        </pc:spChg>
        <pc:spChg chg="add mod">
          <ac:chgData name="Jonathan Loo" userId="d2d72d48b56f45d8" providerId="LiveId" clId="{B816A1F6-97B7-4ACD-A812-B0A1120B03B6}" dt="2020-11-26T10:26:31.130" v="56646"/>
          <ac:spMkLst>
            <pc:docMk/>
            <pc:sldMk cId="1228643620" sldId="586"/>
            <ac:spMk id="111" creationId="{FA8800F3-95CB-4010-A66F-1CF1DE9C2E51}"/>
          </ac:spMkLst>
        </pc:spChg>
        <pc:spChg chg="add mod">
          <ac:chgData name="Jonathan Loo" userId="d2d72d48b56f45d8" providerId="LiveId" clId="{B816A1F6-97B7-4ACD-A812-B0A1120B03B6}" dt="2020-11-26T10:26:31.130" v="56646"/>
          <ac:spMkLst>
            <pc:docMk/>
            <pc:sldMk cId="1228643620" sldId="586"/>
            <ac:spMk id="112" creationId="{24E87616-9DBF-4DEA-B382-E3C6037C91A4}"/>
          </ac:spMkLst>
        </pc:spChg>
        <pc:spChg chg="add mod">
          <ac:chgData name="Jonathan Loo" userId="d2d72d48b56f45d8" providerId="LiveId" clId="{B816A1F6-97B7-4ACD-A812-B0A1120B03B6}" dt="2020-11-26T10:26:31.130" v="56646"/>
          <ac:spMkLst>
            <pc:docMk/>
            <pc:sldMk cId="1228643620" sldId="586"/>
            <ac:spMk id="113" creationId="{7F0B7C23-9400-41C2-9B6A-D11670B66AA1}"/>
          </ac:spMkLst>
        </pc:spChg>
        <pc:spChg chg="add mod">
          <ac:chgData name="Jonathan Loo" userId="d2d72d48b56f45d8" providerId="LiveId" clId="{B816A1F6-97B7-4ACD-A812-B0A1120B03B6}" dt="2020-11-26T10:26:31.130" v="56646"/>
          <ac:spMkLst>
            <pc:docMk/>
            <pc:sldMk cId="1228643620" sldId="586"/>
            <ac:spMk id="114" creationId="{B35B18C5-2740-4C70-A20B-9A69551C122E}"/>
          </ac:spMkLst>
        </pc:spChg>
        <pc:spChg chg="add mod">
          <ac:chgData name="Jonathan Loo" userId="d2d72d48b56f45d8" providerId="LiveId" clId="{B816A1F6-97B7-4ACD-A812-B0A1120B03B6}" dt="2020-11-26T10:26:31.130" v="56646"/>
          <ac:spMkLst>
            <pc:docMk/>
            <pc:sldMk cId="1228643620" sldId="586"/>
            <ac:spMk id="115" creationId="{B1342868-7619-4740-B4EB-32EC412E5CFC}"/>
          </ac:spMkLst>
        </pc:spChg>
        <pc:spChg chg="add mod">
          <ac:chgData name="Jonathan Loo" userId="d2d72d48b56f45d8" providerId="LiveId" clId="{B816A1F6-97B7-4ACD-A812-B0A1120B03B6}" dt="2020-11-26T10:26:31.130" v="56646"/>
          <ac:spMkLst>
            <pc:docMk/>
            <pc:sldMk cId="1228643620" sldId="586"/>
            <ac:spMk id="116" creationId="{448FFB8B-7D21-4BA7-8BE0-ABC9FBB51142}"/>
          </ac:spMkLst>
        </pc:spChg>
        <pc:spChg chg="del mod">
          <ac:chgData name="Jonathan Loo" userId="d2d72d48b56f45d8" providerId="LiveId" clId="{B816A1F6-97B7-4ACD-A812-B0A1120B03B6}" dt="2020-11-26T10:26:30.324" v="56645" actId="478"/>
          <ac:spMkLst>
            <pc:docMk/>
            <pc:sldMk cId="1228643620" sldId="586"/>
            <ac:spMk id="117" creationId="{D4FE23D9-0847-4077-8904-48B17BF9CF27}"/>
          </ac:spMkLst>
        </pc:spChg>
        <pc:spChg chg="del mod">
          <ac:chgData name="Jonathan Loo" userId="d2d72d48b56f45d8" providerId="LiveId" clId="{B816A1F6-97B7-4ACD-A812-B0A1120B03B6}" dt="2020-11-26T10:26:30.324" v="56645" actId="478"/>
          <ac:spMkLst>
            <pc:docMk/>
            <pc:sldMk cId="1228643620" sldId="586"/>
            <ac:spMk id="118" creationId="{FDE56776-F30C-4C14-B06A-EF9EB49D45C1}"/>
          </ac:spMkLst>
        </pc:spChg>
        <pc:spChg chg="del mod">
          <ac:chgData name="Jonathan Loo" userId="d2d72d48b56f45d8" providerId="LiveId" clId="{B816A1F6-97B7-4ACD-A812-B0A1120B03B6}" dt="2020-11-26T10:26:30.324" v="56645" actId="478"/>
          <ac:spMkLst>
            <pc:docMk/>
            <pc:sldMk cId="1228643620" sldId="586"/>
            <ac:spMk id="134" creationId="{E1B6D084-5D3E-46EA-96F8-BD58A56FD34D}"/>
          </ac:spMkLst>
        </pc:spChg>
        <pc:spChg chg="del mod">
          <ac:chgData name="Jonathan Loo" userId="d2d72d48b56f45d8" providerId="LiveId" clId="{B816A1F6-97B7-4ACD-A812-B0A1120B03B6}" dt="2020-11-26T10:26:30.324" v="56645" actId="478"/>
          <ac:spMkLst>
            <pc:docMk/>
            <pc:sldMk cId="1228643620" sldId="586"/>
            <ac:spMk id="157" creationId="{1CD94322-B723-4D17-A0F3-9303E655A6A9}"/>
          </ac:spMkLst>
        </pc:spChg>
        <pc:spChg chg="del mod">
          <ac:chgData name="Jonathan Loo" userId="d2d72d48b56f45d8" providerId="LiveId" clId="{B816A1F6-97B7-4ACD-A812-B0A1120B03B6}" dt="2020-11-26T10:26:30.324" v="56645" actId="478"/>
          <ac:spMkLst>
            <pc:docMk/>
            <pc:sldMk cId="1228643620" sldId="586"/>
            <ac:spMk id="158" creationId="{C85DE242-631C-4274-B71E-848B4C555967}"/>
          </ac:spMkLst>
        </pc:spChg>
        <pc:spChg chg="del mod">
          <ac:chgData name="Jonathan Loo" userId="d2d72d48b56f45d8" providerId="LiveId" clId="{B816A1F6-97B7-4ACD-A812-B0A1120B03B6}" dt="2020-11-26T10:26:30.324" v="56645" actId="478"/>
          <ac:spMkLst>
            <pc:docMk/>
            <pc:sldMk cId="1228643620" sldId="586"/>
            <ac:spMk id="159" creationId="{97E6310C-04AE-4AAF-9643-0521460714BF}"/>
          </ac:spMkLst>
        </pc:spChg>
        <pc:spChg chg="del mod">
          <ac:chgData name="Jonathan Loo" userId="d2d72d48b56f45d8" providerId="LiveId" clId="{B816A1F6-97B7-4ACD-A812-B0A1120B03B6}" dt="2020-11-26T10:26:30.324" v="56645" actId="478"/>
          <ac:spMkLst>
            <pc:docMk/>
            <pc:sldMk cId="1228643620" sldId="586"/>
            <ac:spMk id="160" creationId="{29BF40CC-2B60-43D8-9F24-857C0F2F4992}"/>
          </ac:spMkLst>
        </pc:spChg>
        <pc:spChg chg="del mod">
          <ac:chgData name="Jonathan Loo" userId="d2d72d48b56f45d8" providerId="LiveId" clId="{B816A1F6-97B7-4ACD-A812-B0A1120B03B6}" dt="2020-11-26T10:26:30.324" v="56645" actId="478"/>
          <ac:spMkLst>
            <pc:docMk/>
            <pc:sldMk cId="1228643620" sldId="586"/>
            <ac:spMk id="161" creationId="{B271861B-73F0-4006-96CB-5B26257254E2}"/>
          </ac:spMkLst>
        </pc:spChg>
        <pc:spChg chg="del mod">
          <ac:chgData name="Jonathan Loo" userId="d2d72d48b56f45d8" providerId="LiveId" clId="{B816A1F6-97B7-4ACD-A812-B0A1120B03B6}" dt="2020-11-26T10:26:30.324" v="56645" actId="478"/>
          <ac:spMkLst>
            <pc:docMk/>
            <pc:sldMk cId="1228643620" sldId="586"/>
            <ac:spMk id="162" creationId="{1AC00019-7C19-4726-BDE1-D80D3DD4493A}"/>
          </ac:spMkLst>
        </pc:spChg>
        <pc:spChg chg="del mod">
          <ac:chgData name="Jonathan Loo" userId="d2d72d48b56f45d8" providerId="LiveId" clId="{B816A1F6-97B7-4ACD-A812-B0A1120B03B6}" dt="2020-11-26T10:26:30.324" v="56645" actId="478"/>
          <ac:spMkLst>
            <pc:docMk/>
            <pc:sldMk cId="1228643620" sldId="586"/>
            <ac:spMk id="163" creationId="{0C2665EF-E210-4FDA-8881-47554C3E1B3A}"/>
          </ac:spMkLst>
        </pc:spChg>
        <pc:spChg chg="del mod">
          <ac:chgData name="Jonathan Loo" userId="d2d72d48b56f45d8" providerId="LiveId" clId="{B816A1F6-97B7-4ACD-A812-B0A1120B03B6}" dt="2020-11-26T10:26:30.324" v="56645" actId="478"/>
          <ac:spMkLst>
            <pc:docMk/>
            <pc:sldMk cId="1228643620" sldId="586"/>
            <ac:spMk id="164" creationId="{91E27FE1-1072-4830-9D22-444632FB5F1A}"/>
          </ac:spMkLst>
        </pc:spChg>
        <pc:spChg chg="add mod">
          <ac:chgData name="Jonathan Loo" userId="d2d72d48b56f45d8" providerId="LiveId" clId="{B816A1F6-97B7-4ACD-A812-B0A1120B03B6}" dt="2020-11-26T10:26:31.130" v="56646"/>
          <ac:spMkLst>
            <pc:docMk/>
            <pc:sldMk cId="1228643620" sldId="586"/>
            <ac:spMk id="208" creationId="{533DB555-3EB1-4B04-87C9-42396FD5F5CC}"/>
          </ac:spMkLst>
        </pc:spChg>
        <pc:grpChg chg="add del mod">
          <ac:chgData name="Jonathan Loo" userId="d2d72d48b56f45d8" providerId="LiveId" clId="{B816A1F6-97B7-4ACD-A812-B0A1120B03B6}" dt="2020-11-26T10:26:30.324" v="56645" actId="478"/>
          <ac:grpSpMkLst>
            <pc:docMk/>
            <pc:sldMk cId="1228643620" sldId="586"/>
            <ac:grpSpMk id="89" creationId="{03FB60B2-EB93-4E81-93C0-58046162F4B8}"/>
          </ac:grpSpMkLst>
        </pc:grpChg>
        <pc:grpChg chg="add mod">
          <ac:chgData name="Jonathan Loo" userId="d2d72d48b56f45d8" providerId="LiveId" clId="{B816A1F6-97B7-4ACD-A812-B0A1120B03B6}" dt="2020-11-26T10:26:31.130" v="56646"/>
          <ac:grpSpMkLst>
            <pc:docMk/>
            <pc:sldMk cId="1228643620" sldId="586"/>
            <ac:grpSpMk id="194" creationId="{85F266A4-088E-40C7-807F-A9A6127C5C2A}"/>
          </ac:grpSpMkLst>
        </pc:grpChg>
        <pc:grpChg chg="del mod">
          <ac:chgData name="Jonathan Loo" userId="d2d72d48b56f45d8" providerId="LiveId" clId="{B816A1F6-97B7-4ACD-A812-B0A1120B03B6}" dt="2020-11-26T10:26:15.067" v="56642" actId="478"/>
          <ac:grpSpMkLst>
            <pc:docMk/>
            <pc:sldMk cId="1228643620" sldId="586"/>
            <ac:grpSpMk id="270" creationId="{5C6E6D67-317E-4120-8491-8D908AB6FD83}"/>
          </ac:grpSpMkLst>
        </pc:grpChg>
        <pc:picChg chg="del mod ord">
          <ac:chgData name="Jonathan Loo" userId="d2d72d48b56f45d8" providerId="LiveId" clId="{B816A1F6-97B7-4ACD-A812-B0A1120B03B6}" dt="2020-11-25T21:40:07.429" v="53352" actId="478"/>
          <ac:picMkLst>
            <pc:docMk/>
            <pc:sldMk cId="1228643620" sldId="586"/>
            <ac:picMk id="3" creationId="{468283C3-1FC7-4043-B34F-AED8C3611922}"/>
          </ac:picMkLst>
        </pc:picChg>
        <pc:picChg chg="del mod ord">
          <ac:chgData name="Jonathan Loo" userId="d2d72d48b56f45d8" providerId="LiveId" clId="{B816A1F6-97B7-4ACD-A812-B0A1120B03B6}" dt="2020-11-25T21:41:52.443" v="53450" actId="478"/>
          <ac:picMkLst>
            <pc:docMk/>
            <pc:sldMk cId="1228643620" sldId="586"/>
            <ac:picMk id="6" creationId="{809CC1FF-A84E-4585-B06F-BD4CAC4F5AC7}"/>
          </ac:picMkLst>
        </pc:picChg>
        <pc:picChg chg="del mod">
          <ac:chgData name="Jonathan Loo" userId="d2d72d48b56f45d8" providerId="LiveId" clId="{B816A1F6-97B7-4ACD-A812-B0A1120B03B6}" dt="2020-11-25T21:40:37.521" v="53373" actId="478"/>
          <ac:picMkLst>
            <pc:docMk/>
            <pc:sldMk cId="1228643620" sldId="586"/>
            <ac:picMk id="8" creationId="{2B7EFE65-5352-4316-B949-21D1C2D26C30}"/>
          </ac:picMkLst>
        </pc:picChg>
        <pc:picChg chg="del mod ord">
          <ac:chgData name="Jonathan Loo" userId="d2d72d48b56f45d8" providerId="LiveId" clId="{B816A1F6-97B7-4ACD-A812-B0A1120B03B6}" dt="2020-11-25T21:40:46.742" v="53385" actId="478"/>
          <ac:picMkLst>
            <pc:docMk/>
            <pc:sldMk cId="1228643620" sldId="586"/>
            <ac:picMk id="10" creationId="{6B77682E-DD94-405C-92EC-D12B7620F540}"/>
          </ac:picMkLst>
        </pc:picChg>
        <pc:picChg chg="del mod ord">
          <ac:chgData name="Jonathan Loo" userId="d2d72d48b56f45d8" providerId="LiveId" clId="{B816A1F6-97B7-4ACD-A812-B0A1120B03B6}" dt="2020-11-26T10:26:13.352" v="56640" actId="478"/>
          <ac:picMkLst>
            <pc:docMk/>
            <pc:sldMk cId="1228643620" sldId="586"/>
            <ac:picMk id="12" creationId="{16D1F959-C0BF-475A-8D2F-D5A108A3B927}"/>
          </ac:picMkLst>
        </pc:picChg>
        <pc:picChg chg="del mod">
          <ac:chgData name="Jonathan Loo" userId="d2d72d48b56f45d8" providerId="LiveId" clId="{B816A1F6-97B7-4ACD-A812-B0A1120B03B6}" dt="2020-11-26T10:26:30.324" v="56645" actId="478"/>
          <ac:picMkLst>
            <pc:docMk/>
            <pc:sldMk cId="1228643620" sldId="586"/>
            <ac:picMk id="14" creationId="{C37EE315-DF0C-4629-9F4A-22C66EE2F018}"/>
          </ac:picMkLst>
        </pc:picChg>
        <pc:picChg chg="del mod ord">
          <ac:chgData name="Jonathan Loo" userId="d2d72d48b56f45d8" providerId="LiveId" clId="{B816A1F6-97B7-4ACD-A812-B0A1120B03B6}" dt="2020-11-25T21:41:58.985" v="53465" actId="478"/>
          <ac:picMkLst>
            <pc:docMk/>
            <pc:sldMk cId="1228643620" sldId="586"/>
            <ac:picMk id="15" creationId="{60CBDB55-A541-4556-BED0-75B0FD855EE2}"/>
          </ac:picMkLst>
        </pc:picChg>
        <pc:picChg chg="del mod">
          <ac:chgData name="Jonathan Loo" userId="d2d72d48b56f45d8" providerId="LiveId" clId="{B816A1F6-97B7-4ACD-A812-B0A1120B03B6}" dt="2020-11-26T10:26:30.324" v="56645" actId="478"/>
          <ac:picMkLst>
            <pc:docMk/>
            <pc:sldMk cId="1228643620" sldId="586"/>
            <ac:picMk id="16" creationId="{E110CF8E-18C6-4957-A87B-E66BC64E9BB4}"/>
          </ac:picMkLst>
        </pc:picChg>
        <pc:picChg chg="del mod">
          <ac:chgData name="Jonathan Loo" userId="d2d72d48b56f45d8" providerId="LiveId" clId="{B816A1F6-97B7-4ACD-A812-B0A1120B03B6}" dt="2020-11-26T10:26:30.324" v="56645" actId="478"/>
          <ac:picMkLst>
            <pc:docMk/>
            <pc:sldMk cId="1228643620" sldId="586"/>
            <ac:picMk id="18" creationId="{9010C582-D56D-42F4-A2E7-F47F1358574D}"/>
          </ac:picMkLst>
        </pc:picChg>
        <pc:picChg chg="mod ord">
          <ac:chgData name="Jonathan Loo" userId="d2d72d48b56f45d8" providerId="LiveId" clId="{B816A1F6-97B7-4ACD-A812-B0A1120B03B6}" dt="2020-11-26T10:24:54.374" v="56604" actId="1076"/>
          <ac:picMkLst>
            <pc:docMk/>
            <pc:sldMk cId="1228643620" sldId="586"/>
            <ac:picMk id="19" creationId="{0135389A-62D7-4384-8E7A-3C07AC63361C}"/>
          </ac:picMkLst>
        </pc:picChg>
        <pc:picChg chg="del mod">
          <ac:chgData name="Jonathan Loo" userId="d2d72d48b56f45d8" providerId="LiveId" clId="{B816A1F6-97B7-4ACD-A812-B0A1120B03B6}" dt="2020-11-26T10:26:30.324" v="56645" actId="478"/>
          <ac:picMkLst>
            <pc:docMk/>
            <pc:sldMk cId="1228643620" sldId="586"/>
            <ac:picMk id="20" creationId="{B4A34E8D-F0F4-4B21-9EF8-6798E96CC9D3}"/>
          </ac:picMkLst>
        </pc:picChg>
        <pc:picChg chg="del mod ord">
          <ac:chgData name="Jonathan Loo" userId="d2d72d48b56f45d8" providerId="LiveId" clId="{B816A1F6-97B7-4ACD-A812-B0A1120B03B6}" dt="2020-11-26T10:26:30.324" v="56645" actId="478"/>
          <ac:picMkLst>
            <pc:docMk/>
            <pc:sldMk cId="1228643620" sldId="586"/>
            <ac:picMk id="27" creationId="{729CC829-A4B9-4C36-AA2C-F701F4A06A2A}"/>
          </ac:picMkLst>
        </pc:picChg>
        <pc:picChg chg="add del mod">
          <ac:chgData name="Jonathan Loo" userId="d2d72d48b56f45d8" providerId="LiveId" clId="{B816A1F6-97B7-4ACD-A812-B0A1120B03B6}" dt="2020-11-25T21:42:04.460" v="53470" actId="478"/>
          <ac:picMkLst>
            <pc:docMk/>
            <pc:sldMk cId="1228643620" sldId="586"/>
            <ac:picMk id="65" creationId="{E1E217E6-0F1D-4670-8FE2-B74452886CA2}"/>
          </ac:picMkLst>
        </pc:picChg>
        <pc:picChg chg="del mod">
          <ac:chgData name="Jonathan Loo" userId="d2d72d48b56f45d8" providerId="LiveId" clId="{B816A1F6-97B7-4ACD-A812-B0A1120B03B6}" dt="2020-11-26T10:26:13.942" v="56641" actId="478"/>
          <ac:picMkLst>
            <pc:docMk/>
            <pc:sldMk cId="1228643620" sldId="586"/>
            <ac:picMk id="85" creationId="{5CA5E093-E11C-44B3-BA19-3E0C219C80D7}"/>
          </ac:picMkLst>
        </pc:picChg>
        <pc:picChg chg="add del mod">
          <ac:chgData name="Jonathan Loo" userId="d2d72d48b56f45d8" providerId="LiveId" clId="{B816A1F6-97B7-4ACD-A812-B0A1120B03B6}" dt="2020-11-26T10:26:30.324" v="56645" actId="478"/>
          <ac:picMkLst>
            <pc:docMk/>
            <pc:sldMk cId="1228643620" sldId="586"/>
            <ac:picMk id="88" creationId="{0260C584-67B2-4B0E-96C2-7C66C459F44B}"/>
          </ac:picMkLst>
        </pc:picChg>
        <pc:picChg chg="mod">
          <ac:chgData name="Jonathan Loo" userId="d2d72d48b56f45d8" providerId="LiveId" clId="{B816A1F6-97B7-4ACD-A812-B0A1120B03B6}" dt="2020-11-26T10:26:16.509" v="56644"/>
          <ac:picMkLst>
            <pc:docMk/>
            <pc:sldMk cId="1228643620" sldId="586"/>
            <ac:picMk id="90" creationId="{2FD4C6C2-8916-413B-B772-DBBBF7081591}"/>
          </ac:picMkLst>
        </pc:picChg>
        <pc:picChg chg="mod">
          <ac:chgData name="Jonathan Loo" userId="d2d72d48b56f45d8" providerId="LiveId" clId="{B816A1F6-97B7-4ACD-A812-B0A1120B03B6}" dt="2020-11-26T10:26:16.509" v="56644"/>
          <ac:picMkLst>
            <pc:docMk/>
            <pc:sldMk cId="1228643620" sldId="586"/>
            <ac:picMk id="91" creationId="{5BAF9F91-153E-4774-9E1F-5EF636214277}"/>
          </ac:picMkLst>
        </pc:picChg>
        <pc:picChg chg="add del mod">
          <ac:chgData name="Jonathan Loo" userId="d2d72d48b56f45d8" providerId="LiveId" clId="{B816A1F6-97B7-4ACD-A812-B0A1120B03B6}" dt="2020-11-26T10:26:30.324" v="56645" actId="478"/>
          <ac:picMkLst>
            <pc:docMk/>
            <pc:sldMk cId="1228643620" sldId="586"/>
            <ac:picMk id="92" creationId="{E0625649-7174-42F0-8F5F-D240ACD88BF6}"/>
          </ac:picMkLst>
        </pc:picChg>
        <pc:picChg chg="add del mod">
          <ac:chgData name="Jonathan Loo" userId="d2d72d48b56f45d8" providerId="LiveId" clId="{B816A1F6-97B7-4ACD-A812-B0A1120B03B6}" dt="2020-11-26T10:26:30.324" v="56645" actId="478"/>
          <ac:picMkLst>
            <pc:docMk/>
            <pc:sldMk cId="1228643620" sldId="586"/>
            <ac:picMk id="93" creationId="{C28E578F-2F01-44C7-A538-34EC16F86BA6}"/>
          </ac:picMkLst>
        </pc:picChg>
        <pc:picChg chg="add 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100" creationId="{8BD9BB81-0C72-459E-95C3-BDAAB52C7E8A}"/>
          </ac:picMkLst>
        </pc:picChg>
        <pc:picChg chg="add 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101" creationId="{2890E049-3654-4C7C-AAA3-2C055E2E916F}"/>
          </ac:picMkLst>
        </pc:picChg>
        <pc:picChg chg="add 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102" creationId="{ED682384-5C67-4857-B3CC-E63A489C7422}"/>
          </ac:picMkLst>
        </pc:picChg>
        <pc:picChg chg="add 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103" creationId="{23BB5254-6264-4551-9532-D76FDCB43A57}"/>
          </ac:picMkLst>
        </pc:picChg>
        <pc:picChg chg="add 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105" creationId="{46C5DBA8-261D-4922-9162-1EBA157F21EB}"/>
          </ac:picMkLst>
        </pc:picChg>
        <pc:picChg chg="add 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106" creationId="{3D792D6E-B302-4591-80BF-DA62DC666C85}"/>
          </ac:picMkLst>
        </pc:picChg>
        <pc:picChg chg="add 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107" creationId="{36694B4E-6BFD-41CB-A5E7-E42B8AD5A6C5}"/>
          </ac:picMkLst>
        </pc:picChg>
        <pc:picChg chg="add 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108" creationId="{DC409695-5564-40FB-B60B-96AA62930471}"/>
          </ac:picMkLst>
        </pc:picChg>
        <pc:picChg chg="add 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119" creationId="{0EDAD025-BD9F-4A95-9664-5C7CFE7C8B7E}"/>
          </ac:picMkLst>
        </pc:picChg>
        <pc:picChg chg="add 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120" creationId="{3391CF95-E317-4E3F-A7B7-8B627E9F1D6F}"/>
          </ac:picMkLst>
        </pc:picChg>
        <pc:picChg chg="del mod">
          <ac:chgData name="Jonathan Loo" userId="d2d72d48b56f45d8" providerId="LiveId" clId="{B816A1F6-97B7-4ACD-A812-B0A1120B03B6}" dt="2020-11-25T21:43:02.837" v="53558" actId="478"/>
          <ac:picMkLst>
            <pc:docMk/>
            <pc:sldMk cId="1228643620" sldId="586"/>
            <ac:picMk id="126" creationId="{6C357B1D-19E5-4833-9097-67328250FC36}"/>
          </ac:picMkLst>
        </pc:picChg>
        <pc:picChg chg="del mod">
          <ac:chgData name="Jonathan Loo" userId="d2d72d48b56f45d8" providerId="LiveId" clId="{B816A1F6-97B7-4ACD-A812-B0A1120B03B6}" dt="2020-11-26T10:26:30.324" v="56645" actId="478"/>
          <ac:picMkLst>
            <pc:docMk/>
            <pc:sldMk cId="1228643620" sldId="586"/>
            <ac:picMk id="128" creationId="{CC46CE39-2200-4BBA-9544-3FE10BF470CF}"/>
          </ac:picMkLst>
        </pc:picChg>
        <pc:picChg chg="del mod">
          <ac:chgData name="Jonathan Loo" userId="d2d72d48b56f45d8" providerId="LiveId" clId="{B816A1F6-97B7-4ACD-A812-B0A1120B03B6}" dt="2020-11-26T10:26:30.324" v="56645" actId="478"/>
          <ac:picMkLst>
            <pc:docMk/>
            <pc:sldMk cId="1228643620" sldId="586"/>
            <ac:picMk id="130" creationId="{CD7C3782-E78C-4A22-9B6C-BABA2FEC123F}"/>
          </ac:picMkLst>
        </pc:picChg>
        <pc:picChg chg="add 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146" creationId="{D15FCC90-1F0E-48A2-9106-24EF2B7F2166}"/>
          </ac:picMkLst>
        </pc:picChg>
        <pc:picChg chg="add 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147" creationId="{C6A19E1E-1158-4ED5-A982-5395A602B220}"/>
          </ac:picMkLst>
        </pc:picChg>
        <pc:picChg chg="del mod">
          <ac:chgData name="Jonathan Loo" userId="d2d72d48b56f45d8" providerId="LiveId" clId="{B816A1F6-97B7-4ACD-A812-B0A1120B03B6}" dt="2020-11-26T10:26:30.324" v="56645" actId="478"/>
          <ac:picMkLst>
            <pc:docMk/>
            <pc:sldMk cId="1228643620" sldId="586"/>
            <ac:picMk id="148" creationId="{593A5F66-FBCE-4A94-AB9B-2A1B8D91CE2C}"/>
          </ac:picMkLst>
        </pc:picChg>
        <pc:picChg chg="del mod">
          <ac:chgData name="Jonathan Loo" userId="d2d72d48b56f45d8" providerId="LiveId" clId="{B816A1F6-97B7-4ACD-A812-B0A1120B03B6}" dt="2020-11-26T10:26:30.324" v="56645" actId="478"/>
          <ac:picMkLst>
            <pc:docMk/>
            <pc:sldMk cId="1228643620" sldId="586"/>
            <ac:picMk id="149" creationId="{5DE5E5A5-6E06-40E2-B3FE-CEC742272607}"/>
          </ac:picMkLst>
        </pc:picChg>
        <pc:picChg chg="add 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152" creationId="{C8AD7F95-B189-455A-8987-8287509FCB52}"/>
          </ac:picMkLst>
        </pc:picChg>
        <pc:picChg chg="add 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153" creationId="{8DE7C8E0-AE7B-4B32-A9A4-720C34C1179C}"/>
          </ac:picMkLst>
        </pc:picChg>
        <pc:picChg chg="add 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154" creationId="{28BACEBC-B608-4D5B-AC20-1A349EE9985A}"/>
          </ac:picMkLst>
        </pc:picChg>
        <pc:picChg chg="add 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155" creationId="{EAD72F84-7D7C-4903-9DCB-1B58615F97F0}"/>
          </ac:picMkLst>
        </pc:picChg>
        <pc:picChg chg="add 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156" creationId="{E98FA507-C028-4679-BD75-5D15903E12FA}"/>
          </ac:picMkLst>
        </pc:picChg>
        <pc:picChg chg="del mod">
          <ac:chgData name="Jonathan Loo" userId="d2d72d48b56f45d8" providerId="LiveId" clId="{B816A1F6-97B7-4ACD-A812-B0A1120B03B6}" dt="2020-11-26T10:26:30.324" v="56645" actId="478"/>
          <ac:picMkLst>
            <pc:docMk/>
            <pc:sldMk cId="1228643620" sldId="586"/>
            <ac:picMk id="165" creationId="{EEA82240-3128-47B4-B6A1-2B35C0CBC2BE}"/>
          </ac:picMkLst>
        </pc:picChg>
        <pc:picChg chg="del mod">
          <ac:chgData name="Jonathan Loo" userId="d2d72d48b56f45d8" providerId="LiveId" clId="{B816A1F6-97B7-4ACD-A812-B0A1120B03B6}" dt="2020-11-26T10:26:30.324" v="56645" actId="478"/>
          <ac:picMkLst>
            <pc:docMk/>
            <pc:sldMk cId="1228643620" sldId="586"/>
            <ac:picMk id="166" creationId="{C249D594-1C2D-4DF3-ADBC-2ECBDE5ABA3A}"/>
          </ac:picMkLst>
        </pc:picChg>
        <pc:picChg chg="add 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167" creationId="{E478DFEE-E568-4215-AD62-E20186A901D3}"/>
          </ac:picMkLst>
        </pc:picChg>
        <pc:picChg chg="add 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193" creationId="{02F866E5-9DC0-45D2-9D99-1D825EA5C116}"/>
          </ac:picMkLst>
        </pc:picChg>
        <pc:picChg chg="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195" creationId="{A1A4B7BE-F7A0-4459-9CCC-8E48934A9133}"/>
          </ac:picMkLst>
        </pc:picChg>
        <pc:picChg chg="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196" creationId="{74F0EBF2-0040-436D-A917-992AC25E949B}"/>
          </ac:picMkLst>
        </pc:picChg>
        <pc:picChg chg="add 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197" creationId="{63712BDA-50C4-4002-A385-BB9BDDCC2F0F}"/>
          </ac:picMkLst>
        </pc:picChg>
        <pc:picChg chg="del mod">
          <ac:chgData name="Jonathan Loo" userId="d2d72d48b56f45d8" providerId="LiveId" clId="{B816A1F6-97B7-4ACD-A812-B0A1120B03B6}" dt="2020-11-26T10:26:30.324" v="56645" actId="478"/>
          <ac:picMkLst>
            <pc:docMk/>
            <pc:sldMk cId="1228643620" sldId="586"/>
            <ac:picMk id="200" creationId="{82ADFDD6-156A-427B-B7F2-905DE6AA9DE5}"/>
          </ac:picMkLst>
        </pc:picChg>
        <pc:picChg chg="del mod">
          <ac:chgData name="Jonathan Loo" userId="d2d72d48b56f45d8" providerId="LiveId" clId="{B816A1F6-97B7-4ACD-A812-B0A1120B03B6}" dt="2020-11-26T10:26:30.324" v="56645" actId="478"/>
          <ac:picMkLst>
            <pc:docMk/>
            <pc:sldMk cId="1228643620" sldId="586"/>
            <ac:picMk id="201" creationId="{66DB1410-51E7-43E1-BC82-1C96963F5AC5}"/>
          </ac:picMkLst>
        </pc:picChg>
        <pc:picChg chg="add 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202" creationId="{A100FBDA-BB2B-4122-86F2-F6BD9772027A}"/>
          </ac:picMkLst>
        </pc:picChg>
        <pc:picChg chg="del mod">
          <ac:chgData name="Jonathan Loo" userId="d2d72d48b56f45d8" providerId="LiveId" clId="{B816A1F6-97B7-4ACD-A812-B0A1120B03B6}" dt="2020-11-26T10:26:30.324" v="56645" actId="478"/>
          <ac:picMkLst>
            <pc:docMk/>
            <pc:sldMk cId="1228643620" sldId="586"/>
            <ac:picMk id="203" creationId="{93F2E22D-5B91-44D9-A4A8-9DAA41A220EF}"/>
          </ac:picMkLst>
        </pc:picChg>
        <pc:picChg chg="del mod">
          <ac:chgData name="Jonathan Loo" userId="d2d72d48b56f45d8" providerId="LiveId" clId="{B816A1F6-97B7-4ACD-A812-B0A1120B03B6}" dt="2020-11-26T10:26:30.324" v="56645" actId="478"/>
          <ac:picMkLst>
            <pc:docMk/>
            <pc:sldMk cId="1228643620" sldId="586"/>
            <ac:picMk id="204" creationId="{FE3E5014-F8AE-46D5-A2DE-E2697BA25B2A}"/>
          </ac:picMkLst>
        </pc:picChg>
        <pc:picChg chg="add del mod">
          <ac:chgData name="Jonathan Loo" userId="d2d72d48b56f45d8" providerId="LiveId" clId="{B816A1F6-97B7-4ACD-A812-B0A1120B03B6}" dt="2020-11-26T10:27:22.691" v="56656" actId="478"/>
          <ac:picMkLst>
            <pc:docMk/>
            <pc:sldMk cId="1228643620" sldId="586"/>
            <ac:picMk id="205" creationId="{4EC70A51-6DFE-43F8-AC41-8B2E01664FA5}"/>
          </ac:picMkLst>
        </pc:picChg>
        <pc:picChg chg="add mod">
          <ac:chgData name="Jonathan Loo" userId="d2d72d48b56f45d8" providerId="LiveId" clId="{B816A1F6-97B7-4ACD-A812-B0A1120B03B6}" dt="2020-11-26T10:26:31.130" v="56646"/>
          <ac:picMkLst>
            <pc:docMk/>
            <pc:sldMk cId="1228643620" sldId="586"/>
            <ac:picMk id="207" creationId="{D1169030-3C6F-4305-8466-F1D2248D9C71}"/>
          </ac:picMkLst>
        </pc:picChg>
        <pc:picChg chg="add del mod">
          <ac:chgData name="Jonathan Loo" userId="d2d72d48b56f45d8" providerId="LiveId" clId="{B816A1F6-97B7-4ACD-A812-B0A1120B03B6}" dt="2020-11-26T10:26:36.250" v="56647" actId="478"/>
          <ac:picMkLst>
            <pc:docMk/>
            <pc:sldMk cId="1228643620" sldId="586"/>
            <ac:picMk id="209" creationId="{006B7C94-916C-4D20-B34B-9A2966BD7C11}"/>
          </ac:picMkLst>
        </pc:picChg>
        <pc:picChg chg="del mod">
          <ac:chgData name="Jonathan Loo" userId="d2d72d48b56f45d8" providerId="LiveId" clId="{B816A1F6-97B7-4ACD-A812-B0A1120B03B6}" dt="2020-11-26T10:26:15.559" v="56643" actId="478"/>
          <ac:picMkLst>
            <pc:docMk/>
            <pc:sldMk cId="1228643620" sldId="586"/>
            <ac:picMk id="233" creationId="{B95EBC3C-3C7A-4E36-87CE-2B9EE96E74F7}"/>
          </ac:picMkLst>
        </pc:picChg>
        <pc:picChg chg="del mod">
          <ac:chgData name="Jonathan Loo" userId="d2d72d48b56f45d8" providerId="LiveId" clId="{B816A1F6-97B7-4ACD-A812-B0A1120B03B6}" dt="2020-11-26T10:26:30.324" v="56645" actId="478"/>
          <ac:picMkLst>
            <pc:docMk/>
            <pc:sldMk cId="1228643620" sldId="586"/>
            <ac:picMk id="263" creationId="{F0428E8A-B3A4-462B-9A7C-A89EF23A76DF}"/>
          </ac:picMkLst>
        </pc:picChg>
        <pc:picChg chg="del mod">
          <ac:chgData name="Jonathan Loo" userId="d2d72d48b56f45d8" providerId="LiveId" clId="{B816A1F6-97B7-4ACD-A812-B0A1120B03B6}" dt="2020-11-26T10:26:30.324" v="56645" actId="478"/>
          <ac:picMkLst>
            <pc:docMk/>
            <pc:sldMk cId="1228643620" sldId="586"/>
            <ac:picMk id="265" creationId="{91BDEE3F-5FE3-4810-AE84-40D369F35FB5}"/>
          </ac:picMkLst>
        </pc:picChg>
        <pc:picChg chg="del mod">
          <ac:chgData name="Jonathan Loo" userId="d2d72d48b56f45d8" providerId="LiveId" clId="{B816A1F6-97B7-4ACD-A812-B0A1120B03B6}" dt="2020-11-26T10:26:30.324" v="56645" actId="478"/>
          <ac:picMkLst>
            <pc:docMk/>
            <pc:sldMk cId="1228643620" sldId="586"/>
            <ac:picMk id="269" creationId="{C88BFDE2-D5CE-4344-8933-3DC83F1B9570}"/>
          </ac:picMkLst>
        </pc:picChg>
        <pc:picChg chg="del mod">
          <ac:chgData name="Jonathan Loo" userId="d2d72d48b56f45d8" providerId="LiveId" clId="{B816A1F6-97B7-4ACD-A812-B0A1120B03B6}" dt="2020-11-25T21:39:45.445" v="53336" actId="478"/>
          <ac:picMkLst>
            <pc:docMk/>
            <pc:sldMk cId="1228643620" sldId="586"/>
            <ac:picMk id="287" creationId="{05D16DCE-BC83-4A07-A3DE-A24BA7451A65}"/>
          </ac:picMkLst>
        </pc:picChg>
        <pc:cxnChg chg="add 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94" creationId="{4ED06A1F-7CD2-4507-B31F-FAA2828755B2}"/>
          </ac:cxnSpMkLst>
        </pc:cxnChg>
        <pc:cxnChg chg="add 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95" creationId="{55A0C723-C4EE-48F7-AD21-8FE39E79D33D}"/>
          </ac:cxnSpMkLst>
        </pc:cxnChg>
        <pc:cxnChg chg="add 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96" creationId="{4C0242E9-4A9A-4693-9BCF-53357658A19C}"/>
          </ac:cxnSpMkLst>
        </pc:cxnChg>
        <pc:cxnChg chg="add 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97" creationId="{0F582ACC-F0A0-430E-9466-7E0793AEFE00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21" creationId="{6A79DCFB-CF1D-4A5E-88B4-54D7BD0C0F4B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22" creationId="{15BCDBD6-140F-4709-ACAB-315C951E935C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23" creationId="{C311869C-7CDD-4EB2-B183-F5DF6D8DB029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24" creationId="{0FA84E69-D295-42FA-9799-9CB7995D7E7A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25" creationId="{DDF41AD5-DADB-4296-9E40-877E6974E023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27" creationId="{F20A3F51-87F5-4188-8EC5-E1E8B0D0B5F5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29" creationId="{2AEC17DB-8809-436F-B041-1C2A899A3605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31" creationId="{98DA46DA-753C-4F18-B1BE-C10757351E26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32" creationId="{3A3BB005-4D64-4C24-AC6F-781BAE614233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33" creationId="{5FFF7C50-59B1-46ED-8045-43E82518096D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35" creationId="{C883D507-470A-4BC9-B97D-DB2FD87CC504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36" creationId="{7387CCCF-0C80-4AA5-BA90-F698301E608E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37" creationId="{EA88D68D-3B90-447D-A55B-7688907B7358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38" creationId="{61DFFE29-DA9B-47A4-A095-A020FC8211D5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39" creationId="{4702E426-5902-4F60-8472-7668D6BED58D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40" creationId="{8B5C3EDA-AC4F-4D3B-86EC-7D579A73D993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41" creationId="{3CE5B569-2FF8-49C5-AEA0-C244FE6741B4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42" creationId="{3C9FF7E2-B30B-445B-987C-E76A0784B5B7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43" creationId="{0462506F-5E69-4E59-B141-8E32C40B35AC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44" creationId="{45C54B99-F5E6-4D6E-9611-0933E82EBE89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45" creationId="{7809EE41-5449-4644-88AC-25ED1139D7EE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50" creationId="{39112CEE-70D1-4303-B996-E749D376FA8E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51" creationId="{66F40FE3-DBF6-4825-8627-43F1330AD406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68" creationId="{FFF4BB53-45AA-464E-B45E-4CE785CB5F94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69" creationId="{D32A6D33-3537-4F8D-9DF4-78A659F50BCF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70" creationId="{F7B82739-0193-429A-847F-12B753083760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71" creationId="{4F379796-98F7-469E-A495-F98DAB7B5CA9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72" creationId="{B855B4D5-3560-4DEB-B9E5-BA9430799FEC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73" creationId="{3B43F1C1-1901-41AF-98DA-C424789B9BC7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74" creationId="{62DCE9E3-5079-4543-870B-342A83096683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75" creationId="{260E8BC2-2A33-4521-951D-FA20859492D2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76" creationId="{467FF5DC-7EA7-4EBA-BD83-22B8B54287DF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77" creationId="{BE1FC09D-86D9-44C5-A432-3C4F9778DAFC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78" creationId="{BCAE29C9-A31C-43ED-BE23-E17C344BE8F0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79" creationId="{8DE5CDB0-DBC4-4935-BC7E-454997B38AC1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80" creationId="{B24C8A15-3D1A-42D8-AF11-90D7ED558CFC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81" creationId="{D7FED0EF-A970-442B-A532-60BD69872F4A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82" creationId="{EB5316F3-ECD9-4211-9E77-B4D3D56C86A0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83" creationId="{2E81DD3A-5B7D-49DE-9CDD-B9406DFCB34D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84" creationId="{E175E23C-D5CB-4972-AD1F-0E659BCABD86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85" creationId="{341F7308-4BD1-4B5E-8C07-630FD950CA35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86" creationId="{C995DA02-8E8C-4C6A-B9E9-5863093E7193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87" creationId="{8AC8CD14-245E-46D7-BD5A-9B7C45979C0B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88" creationId="{FF384B74-6E6C-4DB8-B02F-B47889D03ABE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89" creationId="{5B32283D-4622-4B58-97FD-95F1FA4695BB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90" creationId="{A377545C-72DB-48BB-AEC7-817E37EEA1D9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91" creationId="{E1CF699A-D4A0-46D3-B8ED-8B672B4DC19D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192" creationId="{41D445A4-A5A8-4E8E-BC7E-444A0C44D0D3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98" creationId="{245936CC-A00E-4B6F-973E-F58A68A235EF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199" creationId="{1E5D5D3A-0B14-4528-8125-5EBE26C40104}"/>
          </ac:cxnSpMkLst>
        </pc:cxnChg>
        <pc:cxnChg chg="add del mod">
          <ac:chgData name="Jonathan Loo" userId="d2d72d48b56f45d8" providerId="LiveId" clId="{B816A1F6-97B7-4ACD-A812-B0A1120B03B6}" dt="2020-11-26T10:27:22.691" v="56656" actId="478"/>
          <ac:cxnSpMkLst>
            <pc:docMk/>
            <pc:sldMk cId="1228643620" sldId="586"/>
            <ac:cxnSpMk id="206" creationId="{DF4EE3E1-4488-440C-A80D-F5141F4D96CB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210" creationId="{1FBAF045-997E-441B-904D-F7700283C9E3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211" creationId="{14CD6B13-B64D-4E71-A26A-C8A00E2078BD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212" creationId="{DC16AF95-AF6C-40E3-8AA1-BA57A98751D8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213" creationId="{6B61DFBB-2647-4EFB-AFCE-9729F0954A75}"/>
          </ac:cxnSpMkLst>
        </pc:cxnChg>
        <pc:cxnChg chg="del mod">
          <ac:chgData name="Jonathan Loo" userId="d2d72d48b56f45d8" providerId="LiveId" clId="{B816A1F6-97B7-4ACD-A812-B0A1120B03B6}" dt="2020-11-26T10:26:30.324" v="56645" actId="478"/>
          <ac:cxnSpMkLst>
            <pc:docMk/>
            <pc:sldMk cId="1228643620" sldId="586"/>
            <ac:cxnSpMk id="214" creationId="{C3948A37-4C46-42BA-BC92-14A209443554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215" creationId="{14EF8693-DC37-4560-B5CB-CBD147F1D468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216" creationId="{3F84E083-ED25-4F9C-9CF1-73FF397A7E83}"/>
          </ac:cxnSpMkLst>
        </pc:cxnChg>
        <pc:cxnChg chg="add mod">
          <ac:chgData name="Jonathan Loo" userId="d2d72d48b56f45d8" providerId="LiveId" clId="{B816A1F6-97B7-4ACD-A812-B0A1120B03B6}" dt="2020-11-26T10:26:31.130" v="56646"/>
          <ac:cxnSpMkLst>
            <pc:docMk/>
            <pc:sldMk cId="1228643620" sldId="586"/>
            <ac:cxnSpMk id="217" creationId="{A4E9954F-23BF-4AFD-9060-51CA512700AD}"/>
          </ac:cxnSpMkLst>
        </pc:cxnChg>
      </pc:sldChg>
      <pc:sldChg chg="delSp modSp add del mod">
        <pc:chgData name="Jonathan Loo" userId="d2d72d48b56f45d8" providerId="LiveId" clId="{B816A1F6-97B7-4ACD-A812-B0A1120B03B6}" dt="2020-11-25T21:25:42.464" v="53309" actId="47"/>
        <pc:sldMkLst>
          <pc:docMk/>
          <pc:sldMk cId="3791512763" sldId="586"/>
        </pc:sldMkLst>
        <pc:spChg chg="mod">
          <ac:chgData name="Jonathan Loo" userId="d2d72d48b56f45d8" providerId="LiveId" clId="{B816A1F6-97B7-4ACD-A812-B0A1120B03B6}" dt="2020-11-25T21:23:47.023" v="53179" actId="20577"/>
          <ac:spMkLst>
            <pc:docMk/>
            <pc:sldMk cId="3791512763" sldId="586"/>
            <ac:spMk id="4" creationId="{92A13D49-82D4-47A6-BE35-8E30F601671D}"/>
          </ac:spMkLst>
        </pc:spChg>
        <pc:picChg chg="mod ord">
          <ac:chgData name="Jonathan Loo" userId="d2d72d48b56f45d8" providerId="LiveId" clId="{B816A1F6-97B7-4ACD-A812-B0A1120B03B6}" dt="2020-11-25T21:24:10.502" v="53192" actId="962"/>
          <ac:picMkLst>
            <pc:docMk/>
            <pc:sldMk cId="3791512763" sldId="586"/>
            <ac:picMk id="3" creationId="{E551B0F3-2C90-4A33-9647-1B3ED1E75DCC}"/>
          </ac:picMkLst>
        </pc:picChg>
        <pc:picChg chg="del">
          <ac:chgData name="Jonathan Loo" userId="d2d72d48b56f45d8" providerId="LiveId" clId="{B816A1F6-97B7-4ACD-A812-B0A1120B03B6}" dt="2020-11-25T21:24:10.500" v="53190" actId="478"/>
          <ac:picMkLst>
            <pc:docMk/>
            <pc:sldMk cId="3791512763" sldId="586"/>
            <ac:picMk id="10" creationId="{8480616A-9219-4B1E-87A8-6F47456D08D2}"/>
          </ac:picMkLst>
        </pc:picChg>
        <pc:picChg chg="mod">
          <ac:chgData name="Jonathan Loo" userId="d2d72d48b56f45d8" providerId="LiveId" clId="{B816A1F6-97B7-4ACD-A812-B0A1120B03B6}" dt="2020-11-25T21:23:57.394" v="53180" actId="1076"/>
          <ac:picMkLst>
            <pc:docMk/>
            <pc:sldMk cId="3791512763" sldId="586"/>
            <ac:picMk id="287" creationId="{05D16DCE-BC83-4A07-A3DE-A24BA7451A65}"/>
          </ac:picMkLst>
        </pc:picChg>
      </pc:sldChg>
      <pc:sldChg chg="addSp delSp modSp add mod">
        <pc:chgData name="Jonathan Loo" userId="d2d72d48b56f45d8" providerId="LiveId" clId="{B816A1F6-97B7-4ACD-A812-B0A1120B03B6}" dt="2020-11-26T10:48:17.670" v="57149" actId="1076"/>
        <pc:sldMkLst>
          <pc:docMk/>
          <pc:sldMk cId="1926916961" sldId="587"/>
        </pc:sldMkLst>
        <pc:spChg chg="mod">
          <ac:chgData name="Jonathan Loo" userId="d2d72d48b56f45d8" providerId="LiveId" clId="{B816A1F6-97B7-4ACD-A812-B0A1120B03B6}" dt="2020-11-26T10:48:17.670" v="57149" actId="1076"/>
          <ac:spMkLst>
            <pc:docMk/>
            <pc:sldMk cId="1926916961" sldId="587"/>
            <ac:spMk id="4" creationId="{92A13D49-82D4-47A6-BE35-8E30F601671D}"/>
          </ac:spMkLst>
        </pc:spChg>
        <pc:spChg chg="del ord">
          <ac:chgData name="Jonathan Loo" userId="d2d72d48b56f45d8" providerId="LiveId" clId="{B816A1F6-97B7-4ACD-A812-B0A1120B03B6}" dt="2020-11-26T08:10:40.371" v="55147" actId="478"/>
          <ac:spMkLst>
            <pc:docMk/>
            <pc:sldMk cId="1926916961" sldId="587"/>
            <ac:spMk id="68" creationId="{56D19751-3DF4-4260-BF06-A4D5D1C42B1F}"/>
          </ac:spMkLst>
        </pc:spChg>
        <pc:spChg chg="del ord">
          <ac:chgData name="Jonathan Loo" userId="d2d72d48b56f45d8" providerId="LiveId" clId="{B816A1F6-97B7-4ACD-A812-B0A1120B03B6}" dt="2020-11-26T08:10:50.041" v="55181" actId="478"/>
          <ac:spMkLst>
            <pc:docMk/>
            <pc:sldMk cId="1926916961" sldId="587"/>
            <ac:spMk id="72" creationId="{4172A798-B709-4DE9-8255-D6167DD75976}"/>
          </ac:spMkLst>
        </pc:spChg>
        <pc:spChg chg="add del mod">
          <ac:chgData name="Jonathan Loo" userId="d2d72d48b56f45d8" providerId="LiveId" clId="{B816A1F6-97B7-4ACD-A812-B0A1120B03B6}" dt="2020-11-26T08:12:10.265" v="55282" actId="478"/>
          <ac:spMkLst>
            <pc:docMk/>
            <pc:sldMk cId="1926916961" sldId="587"/>
            <ac:spMk id="78" creationId="{2F85FF6C-BC30-43F1-94DC-E3CA328EFCE3}"/>
          </ac:spMkLst>
        </pc:spChg>
        <pc:spChg chg="add mod">
          <ac:chgData name="Jonathan Loo" userId="d2d72d48b56f45d8" providerId="LiveId" clId="{B816A1F6-97B7-4ACD-A812-B0A1120B03B6}" dt="2020-11-26T08:18:53.308" v="55414" actId="1035"/>
          <ac:spMkLst>
            <pc:docMk/>
            <pc:sldMk cId="1926916961" sldId="587"/>
            <ac:spMk id="86" creationId="{20FCC87B-13B5-4E07-B5B0-0EC79CC5831F}"/>
          </ac:spMkLst>
        </pc:spChg>
        <pc:spChg chg="mod">
          <ac:chgData name="Jonathan Loo" userId="d2d72d48b56f45d8" providerId="LiveId" clId="{B816A1F6-97B7-4ACD-A812-B0A1120B03B6}" dt="2020-11-26T08:18:53.308" v="55414" actId="1035"/>
          <ac:spMkLst>
            <pc:docMk/>
            <pc:sldMk cId="1926916961" sldId="587"/>
            <ac:spMk id="117" creationId="{D4FE23D9-0847-4077-8904-48B17BF9CF27}"/>
          </ac:spMkLst>
        </pc:spChg>
        <pc:spChg chg="mod">
          <ac:chgData name="Jonathan Loo" userId="d2d72d48b56f45d8" providerId="LiveId" clId="{B816A1F6-97B7-4ACD-A812-B0A1120B03B6}" dt="2020-11-26T08:18:53.308" v="55414" actId="1035"/>
          <ac:spMkLst>
            <pc:docMk/>
            <pc:sldMk cId="1926916961" sldId="587"/>
            <ac:spMk id="118" creationId="{FDE56776-F30C-4C14-B06A-EF9EB49D45C1}"/>
          </ac:spMkLst>
        </pc:spChg>
        <pc:spChg chg="mod">
          <ac:chgData name="Jonathan Loo" userId="d2d72d48b56f45d8" providerId="LiveId" clId="{B816A1F6-97B7-4ACD-A812-B0A1120B03B6}" dt="2020-11-26T08:18:53.308" v="55414" actId="1035"/>
          <ac:spMkLst>
            <pc:docMk/>
            <pc:sldMk cId="1926916961" sldId="587"/>
            <ac:spMk id="134" creationId="{E1B6D084-5D3E-46EA-96F8-BD58A56FD34D}"/>
          </ac:spMkLst>
        </pc:spChg>
        <pc:spChg chg="mod">
          <ac:chgData name="Jonathan Loo" userId="d2d72d48b56f45d8" providerId="LiveId" clId="{B816A1F6-97B7-4ACD-A812-B0A1120B03B6}" dt="2020-11-26T08:18:53.308" v="55414" actId="1035"/>
          <ac:spMkLst>
            <pc:docMk/>
            <pc:sldMk cId="1926916961" sldId="587"/>
            <ac:spMk id="157" creationId="{1CD94322-B723-4D17-A0F3-9303E655A6A9}"/>
          </ac:spMkLst>
        </pc:spChg>
        <pc:spChg chg="mod">
          <ac:chgData name="Jonathan Loo" userId="d2d72d48b56f45d8" providerId="LiveId" clId="{B816A1F6-97B7-4ACD-A812-B0A1120B03B6}" dt="2020-11-26T08:18:53.308" v="55414" actId="1035"/>
          <ac:spMkLst>
            <pc:docMk/>
            <pc:sldMk cId="1926916961" sldId="587"/>
            <ac:spMk id="158" creationId="{C85DE242-631C-4274-B71E-848B4C555967}"/>
          </ac:spMkLst>
        </pc:spChg>
        <pc:spChg chg="mod">
          <ac:chgData name="Jonathan Loo" userId="d2d72d48b56f45d8" providerId="LiveId" clId="{B816A1F6-97B7-4ACD-A812-B0A1120B03B6}" dt="2020-11-26T08:18:53.308" v="55414" actId="1035"/>
          <ac:spMkLst>
            <pc:docMk/>
            <pc:sldMk cId="1926916961" sldId="587"/>
            <ac:spMk id="159" creationId="{97E6310C-04AE-4AAF-9643-0521460714BF}"/>
          </ac:spMkLst>
        </pc:spChg>
        <pc:spChg chg="mod">
          <ac:chgData name="Jonathan Loo" userId="d2d72d48b56f45d8" providerId="LiveId" clId="{B816A1F6-97B7-4ACD-A812-B0A1120B03B6}" dt="2020-11-26T08:18:53.308" v="55414" actId="1035"/>
          <ac:spMkLst>
            <pc:docMk/>
            <pc:sldMk cId="1926916961" sldId="587"/>
            <ac:spMk id="160" creationId="{29BF40CC-2B60-43D8-9F24-857C0F2F4992}"/>
          </ac:spMkLst>
        </pc:spChg>
        <pc:spChg chg="mod">
          <ac:chgData name="Jonathan Loo" userId="d2d72d48b56f45d8" providerId="LiveId" clId="{B816A1F6-97B7-4ACD-A812-B0A1120B03B6}" dt="2020-11-26T08:18:53.308" v="55414" actId="1035"/>
          <ac:spMkLst>
            <pc:docMk/>
            <pc:sldMk cId="1926916961" sldId="587"/>
            <ac:spMk id="161" creationId="{B271861B-73F0-4006-96CB-5B26257254E2}"/>
          </ac:spMkLst>
        </pc:spChg>
        <pc:spChg chg="mod">
          <ac:chgData name="Jonathan Loo" userId="d2d72d48b56f45d8" providerId="LiveId" clId="{B816A1F6-97B7-4ACD-A812-B0A1120B03B6}" dt="2020-11-26T08:18:53.308" v="55414" actId="1035"/>
          <ac:spMkLst>
            <pc:docMk/>
            <pc:sldMk cId="1926916961" sldId="587"/>
            <ac:spMk id="162" creationId="{1AC00019-7C19-4726-BDE1-D80D3DD4493A}"/>
          </ac:spMkLst>
        </pc:spChg>
        <pc:spChg chg="mod">
          <ac:chgData name="Jonathan Loo" userId="d2d72d48b56f45d8" providerId="LiveId" clId="{B816A1F6-97B7-4ACD-A812-B0A1120B03B6}" dt="2020-11-26T08:18:53.308" v="55414" actId="1035"/>
          <ac:spMkLst>
            <pc:docMk/>
            <pc:sldMk cId="1926916961" sldId="587"/>
            <ac:spMk id="163" creationId="{0C2665EF-E210-4FDA-8881-47554C3E1B3A}"/>
          </ac:spMkLst>
        </pc:spChg>
        <pc:spChg chg="mod">
          <ac:chgData name="Jonathan Loo" userId="d2d72d48b56f45d8" providerId="LiveId" clId="{B816A1F6-97B7-4ACD-A812-B0A1120B03B6}" dt="2020-11-26T08:18:53.308" v="55414" actId="1035"/>
          <ac:spMkLst>
            <pc:docMk/>
            <pc:sldMk cId="1926916961" sldId="587"/>
            <ac:spMk id="164" creationId="{91E27FE1-1072-4830-9D22-444632FB5F1A}"/>
          </ac:spMkLst>
        </pc:spChg>
        <pc:grpChg chg="ord">
          <ac:chgData name="Jonathan Loo" userId="d2d72d48b56f45d8" providerId="LiveId" clId="{B816A1F6-97B7-4ACD-A812-B0A1120B03B6}" dt="2020-11-26T08:10:40.367" v="55146"/>
          <ac:grpSpMkLst>
            <pc:docMk/>
            <pc:sldMk cId="1926916961" sldId="587"/>
            <ac:grpSpMk id="71" creationId="{8B8125C4-2ACF-44E0-B13E-B5AE5A29EFD1}"/>
          </ac:grpSpMkLst>
        </pc:grpChg>
        <pc:grpChg chg="mod ord">
          <ac:chgData name="Jonathan Loo" userId="d2d72d48b56f45d8" providerId="LiveId" clId="{B816A1F6-97B7-4ACD-A812-B0A1120B03B6}" dt="2020-11-26T08:18:53.308" v="55414" actId="1035"/>
          <ac:grpSpMkLst>
            <pc:docMk/>
            <pc:sldMk cId="1926916961" sldId="587"/>
            <ac:grpSpMk id="75" creationId="{C92FCF18-A8BF-48CA-B47A-7156443522E6}"/>
          </ac:grpSpMkLst>
        </pc:grpChg>
        <pc:grpChg chg="mod">
          <ac:chgData name="Jonathan Loo" userId="d2d72d48b56f45d8" providerId="LiveId" clId="{B816A1F6-97B7-4ACD-A812-B0A1120B03B6}" dt="2020-11-26T08:09:53.085" v="55047" actId="1037"/>
          <ac:grpSpMkLst>
            <pc:docMk/>
            <pc:sldMk cId="1926916961" sldId="587"/>
            <ac:grpSpMk id="270" creationId="{5C6E6D67-317E-4120-8491-8D908AB6FD83}"/>
          </ac:grpSpMkLst>
        </pc:grpChg>
        <pc:picChg chg="del mod ord">
          <ac:chgData name="Jonathan Loo" userId="d2d72d48b56f45d8" providerId="LiveId" clId="{B816A1F6-97B7-4ACD-A812-B0A1120B03B6}" dt="2020-11-25T21:57:56.646" v="53597" actId="478"/>
          <ac:picMkLst>
            <pc:docMk/>
            <pc:sldMk cId="1926916961" sldId="587"/>
            <ac:picMk id="3" creationId="{136295FC-6DC3-4D62-95F2-62058E814717}"/>
          </ac:picMkLst>
        </pc:picChg>
        <pc:picChg chg="del mod ord">
          <ac:chgData name="Jonathan Loo" userId="d2d72d48b56f45d8" providerId="LiveId" clId="{B816A1F6-97B7-4ACD-A812-B0A1120B03B6}" dt="2020-11-25T21:58:37.575" v="53614" actId="478"/>
          <ac:picMkLst>
            <pc:docMk/>
            <pc:sldMk cId="1926916961" sldId="587"/>
            <ac:picMk id="6" creationId="{69AA772B-4EC8-4553-96D0-93107F318606}"/>
          </ac:picMkLst>
        </pc:picChg>
        <pc:picChg chg="del mod ord">
          <ac:chgData name="Jonathan Loo" userId="d2d72d48b56f45d8" providerId="LiveId" clId="{B816A1F6-97B7-4ACD-A812-B0A1120B03B6}" dt="2020-11-25T21:59:23.414" v="53630" actId="478"/>
          <ac:picMkLst>
            <pc:docMk/>
            <pc:sldMk cId="1926916961" sldId="587"/>
            <ac:picMk id="8" creationId="{DCED62FC-13A0-40AA-A6BD-6677A176313B}"/>
          </ac:picMkLst>
        </pc:picChg>
        <pc:picChg chg="del mod ord">
          <ac:chgData name="Jonathan Loo" userId="d2d72d48b56f45d8" providerId="LiveId" clId="{B816A1F6-97B7-4ACD-A812-B0A1120B03B6}" dt="2020-11-25T21:59:40.500" v="53646" actId="478"/>
          <ac:picMkLst>
            <pc:docMk/>
            <pc:sldMk cId="1926916961" sldId="587"/>
            <ac:picMk id="10" creationId="{22DDB06B-F024-45F1-B7CE-C6F1F87BE5B3}"/>
          </ac:picMkLst>
        </pc:picChg>
        <pc:picChg chg="del mod">
          <ac:chgData name="Jonathan Loo" userId="d2d72d48b56f45d8" providerId="LiveId" clId="{B816A1F6-97B7-4ACD-A812-B0A1120B03B6}" dt="2020-11-26T08:10:28.631" v="55112" actId="478"/>
          <ac:picMkLst>
            <pc:docMk/>
            <pc:sldMk cId="1926916961" sldId="587"/>
            <ac:picMk id="12" creationId="{16D1F959-C0BF-475A-8D2F-D5A108A3B927}"/>
          </ac:picMkLst>
        </pc:picChg>
        <pc:picChg chg="del mod ord">
          <ac:chgData name="Jonathan Loo" userId="d2d72d48b56f45d8" providerId="LiveId" clId="{B816A1F6-97B7-4ACD-A812-B0A1120B03B6}" dt="2020-11-25T21:59:59.370" v="53663" actId="478"/>
          <ac:picMkLst>
            <pc:docMk/>
            <pc:sldMk cId="1926916961" sldId="587"/>
            <ac:picMk id="13" creationId="{98DA3E1C-3324-4349-A14E-8980804A9366}"/>
          </ac:picMkLst>
        </pc:picChg>
        <pc:picChg chg="mod">
          <ac:chgData name="Jonathan Loo" userId="d2d72d48b56f45d8" providerId="LiveId" clId="{B816A1F6-97B7-4ACD-A812-B0A1120B03B6}" dt="2020-11-26T08:18:53.308" v="55414" actId="1035"/>
          <ac:picMkLst>
            <pc:docMk/>
            <pc:sldMk cId="1926916961" sldId="587"/>
            <ac:picMk id="14" creationId="{C37EE315-DF0C-4629-9F4A-22C66EE2F018}"/>
          </ac:picMkLst>
        </pc:picChg>
        <pc:picChg chg="mod">
          <ac:chgData name="Jonathan Loo" userId="d2d72d48b56f45d8" providerId="LiveId" clId="{B816A1F6-97B7-4ACD-A812-B0A1120B03B6}" dt="2020-11-26T08:18:53.308" v="55414" actId="1035"/>
          <ac:picMkLst>
            <pc:docMk/>
            <pc:sldMk cId="1926916961" sldId="587"/>
            <ac:picMk id="16" creationId="{E110CF8E-18C6-4957-A87B-E66BC64E9BB4}"/>
          </ac:picMkLst>
        </pc:picChg>
        <pc:picChg chg="del mod ord">
          <ac:chgData name="Jonathan Loo" userId="d2d72d48b56f45d8" providerId="LiveId" clId="{B816A1F6-97B7-4ACD-A812-B0A1120B03B6}" dt="2020-11-25T22:00:17.702" v="53680" actId="478"/>
          <ac:picMkLst>
            <pc:docMk/>
            <pc:sldMk cId="1926916961" sldId="587"/>
            <ac:picMk id="17" creationId="{0B36B5DF-A194-4578-9AE5-6949C1215327}"/>
          </ac:picMkLst>
        </pc:picChg>
        <pc:picChg chg="mod">
          <ac:chgData name="Jonathan Loo" userId="d2d72d48b56f45d8" providerId="LiveId" clId="{B816A1F6-97B7-4ACD-A812-B0A1120B03B6}" dt="2020-11-26T08:18:53.308" v="55414" actId="1035"/>
          <ac:picMkLst>
            <pc:docMk/>
            <pc:sldMk cId="1926916961" sldId="587"/>
            <ac:picMk id="18" creationId="{9010C582-D56D-42F4-A2E7-F47F1358574D}"/>
          </ac:picMkLst>
        </pc:picChg>
        <pc:picChg chg="del mod">
          <ac:chgData name="Jonathan Loo" userId="d2d72d48b56f45d8" providerId="LiveId" clId="{B816A1F6-97B7-4ACD-A812-B0A1120B03B6}" dt="2020-11-25T21:45:10.037" v="53580" actId="478"/>
          <ac:picMkLst>
            <pc:docMk/>
            <pc:sldMk cId="1926916961" sldId="587"/>
            <ac:picMk id="19" creationId="{0135389A-62D7-4384-8E7A-3C07AC63361C}"/>
          </ac:picMkLst>
        </pc:picChg>
        <pc:picChg chg="mod">
          <ac:chgData name="Jonathan Loo" userId="d2d72d48b56f45d8" providerId="LiveId" clId="{B816A1F6-97B7-4ACD-A812-B0A1120B03B6}" dt="2020-11-26T08:18:53.308" v="55414" actId="1035"/>
          <ac:picMkLst>
            <pc:docMk/>
            <pc:sldMk cId="1926916961" sldId="587"/>
            <ac:picMk id="20" creationId="{B4A34E8D-F0F4-4B21-9EF8-6798E96CC9D3}"/>
          </ac:picMkLst>
        </pc:picChg>
        <pc:picChg chg="del mod ord">
          <ac:chgData name="Jonathan Loo" userId="d2d72d48b56f45d8" providerId="LiveId" clId="{B816A1F6-97B7-4ACD-A812-B0A1120B03B6}" dt="2020-11-25T22:00:48.073" v="53696" actId="478"/>
          <ac:picMkLst>
            <pc:docMk/>
            <pc:sldMk cId="1926916961" sldId="587"/>
            <ac:picMk id="22" creationId="{F8545934-D76B-4795-9BAE-2F5B574BA9D4}"/>
          </ac:picMkLst>
        </pc:picChg>
        <pc:picChg chg="del mod ord">
          <ac:chgData name="Jonathan Loo" userId="d2d72d48b56f45d8" providerId="LiveId" clId="{B816A1F6-97B7-4ACD-A812-B0A1120B03B6}" dt="2020-11-25T22:00:58.586" v="53712" actId="478"/>
          <ac:picMkLst>
            <pc:docMk/>
            <pc:sldMk cId="1926916961" sldId="587"/>
            <ac:picMk id="24" creationId="{C4A69F1E-9EF9-4C7E-8077-FDE4FCCD84AB}"/>
          </ac:picMkLst>
        </pc:picChg>
        <pc:picChg chg="del mod ord">
          <ac:chgData name="Jonathan Loo" userId="d2d72d48b56f45d8" providerId="LiveId" clId="{B816A1F6-97B7-4ACD-A812-B0A1120B03B6}" dt="2020-11-25T22:01:15.810" v="53730" actId="478"/>
          <ac:picMkLst>
            <pc:docMk/>
            <pc:sldMk cId="1926916961" sldId="587"/>
            <ac:picMk id="26" creationId="{7940C156-8828-497F-AFC7-981AFEF666A9}"/>
          </ac:picMkLst>
        </pc:picChg>
        <pc:picChg chg="mod">
          <ac:chgData name="Jonathan Loo" userId="d2d72d48b56f45d8" providerId="LiveId" clId="{B816A1F6-97B7-4ACD-A812-B0A1120B03B6}" dt="2020-11-26T08:18:53.308" v="55414" actId="1035"/>
          <ac:picMkLst>
            <pc:docMk/>
            <pc:sldMk cId="1926916961" sldId="587"/>
            <ac:picMk id="27" creationId="{729CC829-A4B9-4C36-AA2C-F701F4A06A2A}"/>
          </ac:picMkLst>
        </pc:picChg>
        <pc:picChg chg="del mod ord">
          <ac:chgData name="Jonathan Loo" userId="d2d72d48b56f45d8" providerId="LiveId" clId="{B816A1F6-97B7-4ACD-A812-B0A1120B03B6}" dt="2020-11-25T22:01:38.350" v="53746" actId="478"/>
          <ac:picMkLst>
            <pc:docMk/>
            <pc:sldMk cId="1926916961" sldId="587"/>
            <ac:picMk id="29" creationId="{2D1C2F3C-903B-4200-B312-BF1F1527C28F}"/>
          </ac:picMkLst>
        </pc:picChg>
        <pc:picChg chg="del mod ord">
          <ac:chgData name="Jonathan Loo" userId="d2d72d48b56f45d8" providerId="LiveId" clId="{B816A1F6-97B7-4ACD-A812-B0A1120B03B6}" dt="2020-11-25T22:01:52.757" v="53764" actId="478"/>
          <ac:picMkLst>
            <pc:docMk/>
            <pc:sldMk cId="1926916961" sldId="587"/>
            <ac:picMk id="31" creationId="{6E3AF376-EFD1-4338-9181-8B0BFF4FE4AE}"/>
          </ac:picMkLst>
        </pc:picChg>
        <pc:picChg chg="del mod ord">
          <ac:chgData name="Jonathan Loo" userId="d2d72d48b56f45d8" providerId="LiveId" clId="{B816A1F6-97B7-4ACD-A812-B0A1120B03B6}" dt="2020-11-25T22:02:00.946" v="53780" actId="478"/>
          <ac:picMkLst>
            <pc:docMk/>
            <pc:sldMk cId="1926916961" sldId="587"/>
            <ac:picMk id="33" creationId="{97E55534-67DC-4281-A0E5-4EA439A2ABF6}"/>
          </ac:picMkLst>
        </pc:picChg>
        <pc:picChg chg="del mod ord">
          <ac:chgData name="Jonathan Loo" userId="d2d72d48b56f45d8" providerId="LiveId" clId="{B816A1F6-97B7-4ACD-A812-B0A1120B03B6}" dt="2020-11-25T22:02:30.842" v="53796" actId="478"/>
          <ac:picMkLst>
            <pc:docMk/>
            <pc:sldMk cId="1926916961" sldId="587"/>
            <ac:picMk id="35" creationId="{427FCF94-52B2-4973-8856-CD37A0F31F17}"/>
          </ac:picMkLst>
        </pc:picChg>
        <pc:picChg chg="del mod ord">
          <ac:chgData name="Jonathan Loo" userId="d2d72d48b56f45d8" providerId="LiveId" clId="{B816A1F6-97B7-4ACD-A812-B0A1120B03B6}" dt="2020-11-25T22:02:46.063" v="53812" actId="478"/>
          <ac:picMkLst>
            <pc:docMk/>
            <pc:sldMk cId="1926916961" sldId="587"/>
            <ac:picMk id="37" creationId="{E84166BA-2651-411E-A146-FD60278D992D}"/>
          </ac:picMkLst>
        </pc:picChg>
        <pc:picChg chg="del mod ord">
          <ac:chgData name="Jonathan Loo" userId="d2d72d48b56f45d8" providerId="LiveId" clId="{B816A1F6-97B7-4ACD-A812-B0A1120B03B6}" dt="2020-11-25T22:02:55.510" v="53828" actId="478"/>
          <ac:picMkLst>
            <pc:docMk/>
            <pc:sldMk cId="1926916961" sldId="587"/>
            <ac:picMk id="39" creationId="{1C0ED94F-7B73-488E-850C-BF11FEDD4DB5}"/>
          </ac:picMkLst>
        </pc:picChg>
        <pc:picChg chg="del mod ord">
          <ac:chgData name="Jonathan Loo" userId="d2d72d48b56f45d8" providerId="LiveId" clId="{B816A1F6-97B7-4ACD-A812-B0A1120B03B6}" dt="2020-11-25T22:03:08.759" v="53845" actId="478"/>
          <ac:picMkLst>
            <pc:docMk/>
            <pc:sldMk cId="1926916961" sldId="587"/>
            <ac:picMk id="41" creationId="{66BE2E69-ED13-48D3-8FDB-348BEE3C58E5}"/>
          </ac:picMkLst>
        </pc:picChg>
        <pc:picChg chg="del mod ord">
          <ac:chgData name="Jonathan Loo" userId="d2d72d48b56f45d8" providerId="LiveId" clId="{B816A1F6-97B7-4ACD-A812-B0A1120B03B6}" dt="2020-11-25T22:03:15.484" v="53862" actId="478"/>
          <ac:picMkLst>
            <pc:docMk/>
            <pc:sldMk cId="1926916961" sldId="587"/>
            <ac:picMk id="43" creationId="{2E91413D-0D45-47B0-A3BC-9186D69EAAC5}"/>
          </ac:picMkLst>
        </pc:picChg>
        <pc:picChg chg="del mod ord">
          <ac:chgData name="Jonathan Loo" userId="d2d72d48b56f45d8" providerId="LiveId" clId="{B816A1F6-97B7-4ACD-A812-B0A1120B03B6}" dt="2020-11-25T22:03:37.544" v="53880" actId="478"/>
          <ac:picMkLst>
            <pc:docMk/>
            <pc:sldMk cId="1926916961" sldId="587"/>
            <ac:picMk id="45" creationId="{C5A83BD3-0792-4D1A-90FD-72F4E0F848D1}"/>
          </ac:picMkLst>
        </pc:picChg>
        <pc:picChg chg="del mod ord">
          <ac:chgData name="Jonathan Loo" userId="d2d72d48b56f45d8" providerId="LiveId" clId="{B816A1F6-97B7-4ACD-A812-B0A1120B03B6}" dt="2020-11-25T22:04:06.877" v="53896" actId="478"/>
          <ac:picMkLst>
            <pc:docMk/>
            <pc:sldMk cId="1926916961" sldId="587"/>
            <ac:picMk id="47" creationId="{F1B723AF-528D-48BE-9AD9-F3F3F01144CD}"/>
          </ac:picMkLst>
        </pc:picChg>
        <pc:picChg chg="del mod ord">
          <ac:chgData name="Jonathan Loo" userId="d2d72d48b56f45d8" providerId="LiveId" clId="{B816A1F6-97B7-4ACD-A812-B0A1120B03B6}" dt="2020-11-26T10:24:46.210" v="56600" actId="478"/>
          <ac:picMkLst>
            <pc:docMk/>
            <pc:sldMk cId="1926916961" sldId="587"/>
            <ac:picMk id="49" creationId="{1E87EB48-CEBC-4866-9854-1EDF151647EB}"/>
          </ac:picMkLst>
        </pc:picChg>
        <pc:picChg chg="del mod">
          <ac:chgData name="Jonathan Loo" userId="d2d72d48b56f45d8" providerId="LiveId" clId="{B816A1F6-97B7-4ACD-A812-B0A1120B03B6}" dt="2020-11-26T08:07:16.125" v="54977" actId="478"/>
          <ac:picMkLst>
            <pc:docMk/>
            <pc:sldMk cId="1926916961" sldId="587"/>
            <ac:picMk id="51" creationId="{789E3AB2-3B7E-4A6C-8B1C-AEAF7747DDCA}"/>
          </ac:picMkLst>
        </pc:picChg>
        <pc:picChg chg="del mod ord">
          <ac:chgData name="Jonathan Loo" userId="d2d72d48b56f45d8" providerId="LiveId" clId="{B816A1F6-97B7-4ACD-A812-B0A1120B03B6}" dt="2020-11-26T08:07:22.071" v="54989" actId="478"/>
          <ac:picMkLst>
            <pc:docMk/>
            <pc:sldMk cId="1926916961" sldId="587"/>
            <ac:picMk id="53" creationId="{D45C733B-11DE-4710-889F-4B03690F3DCE}"/>
          </ac:picMkLst>
        </pc:picChg>
        <pc:picChg chg="del mod ord">
          <ac:chgData name="Jonathan Loo" userId="d2d72d48b56f45d8" providerId="LiveId" clId="{B816A1F6-97B7-4ACD-A812-B0A1120B03B6}" dt="2020-11-26T08:17:21.893" v="55397" actId="478"/>
          <ac:picMkLst>
            <pc:docMk/>
            <pc:sldMk cId="1926916961" sldId="587"/>
            <ac:picMk id="55" creationId="{E2FF6C4A-752F-4D47-A292-1C8191ECD563}"/>
          </ac:picMkLst>
        </pc:picChg>
        <pc:picChg chg="del mod">
          <ac:chgData name="Jonathan Loo" userId="d2d72d48b56f45d8" providerId="LiveId" clId="{B816A1F6-97B7-4ACD-A812-B0A1120B03B6}" dt="2020-11-26T08:09:41.839" v="55021" actId="478"/>
          <ac:picMkLst>
            <pc:docMk/>
            <pc:sldMk cId="1926916961" sldId="587"/>
            <ac:picMk id="59" creationId="{C73C23D1-7EDA-4256-BE86-9D4849A52134}"/>
          </ac:picMkLst>
        </pc:picChg>
        <pc:picChg chg="del mod ord">
          <ac:chgData name="Jonathan Loo" userId="d2d72d48b56f45d8" providerId="LiveId" clId="{B816A1F6-97B7-4ACD-A812-B0A1120B03B6}" dt="2020-11-26T08:16:53.013" v="55371" actId="478"/>
          <ac:picMkLst>
            <pc:docMk/>
            <pc:sldMk cId="1926916961" sldId="587"/>
            <ac:picMk id="61" creationId="{68CBF28D-9A0C-463A-B880-6C6B11D17A32}"/>
          </ac:picMkLst>
        </pc:picChg>
        <pc:picChg chg="del mod ord">
          <ac:chgData name="Jonathan Loo" userId="d2d72d48b56f45d8" providerId="LiveId" clId="{B816A1F6-97B7-4ACD-A812-B0A1120B03B6}" dt="2020-11-26T08:10:14.068" v="55082"/>
          <ac:picMkLst>
            <pc:docMk/>
            <pc:sldMk cId="1926916961" sldId="587"/>
            <ac:picMk id="63" creationId="{2B790357-397C-4DE2-9FE5-D5963C317834}"/>
          </ac:picMkLst>
        </pc:picChg>
        <pc:picChg chg="mod ord">
          <ac:chgData name="Jonathan Loo" userId="d2d72d48b56f45d8" providerId="LiveId" clId="{B816A1F6-97B7-4ACD-A812-B0A1120B03B6}" dt="2020-11-26T10:25:32.048" v="56631" actId="1076"/>
          <ac:picMkLst>
            <pc:docMk/>
            <pc:sldMk cId="1926916961" sldId="587"/>
            <ac:picMk id="65" creationId="{2403CD45-D910-409E-9844-7934E91F899B}"/>
          </ac:picMkLst>
        </pc:picChg>
        <pc:picChg chg="mod ord">
          <ac:chgData name="Jonathan Loo" userId="d2d72d48b56f45d8" providerId="LiveId" clId="{B816A1F6-97B7-4ACD-A812-B0A1120B03B6}" dt="2020-11-26T10:25:21.751" v="56626" actId="1035"/>
          <ac:picMkLst>
            <pc:docMk/>
            <pc:sldMk cId="1926916961" sldId="587"/>
            <ac:picMk id="67" creationId="{7C7F797C-0FD3-4D8A-992B-F3AB85042D67}"/>
          </ac:picMkLst>
        </pc:picChg>
        <pc:picChg chg="mod ord">
          <ac:chgData name="Jonathan Loo" userId="d2d72d48b56f45d8" providerId="LiveId" clId="{B816A1F6-97B7-4ACD-A812-B0A1120B03B6}" dt="2020-11-26T08:10:40.371" v="55149" actId="962"/>
          <ac:picMkLst>
            <pc:docMk/>
            <pc:sldMk cId="1926916961" sldId="587"/>
            <ac:picMk id="70" creationId="{7121EFAB-FD30-4397-BF7A-78626109D8EC}"/>
          </ac:picMkLst>
        </pc:picChg>
        <pc:picChg chg="mod ord">
          <ac:chgData name="Jonathan Loo" userId="d2d72d48b56f45d8" providerId="LiveId" clId="{B816A1F6-97B7-4ACD-A812-B0A1120B03B6}" dt="2020-11-26T08:10:50.041" v="55183" actId="962"/>
          <ac:picMkLst>
            <pc:docMk/>
            <pc:sldMk cId="1926916961" sldId="587"/>
            <ac:picMk id="74" creationId="{E6948F35-71FF-4C70-BB0C-125DA8D26477}"/>
          </ac:picMkLst>
        </pc:picChg>
        <pc:picChg chg="mod ord">
          <ac:chgData name="Jonathan Loo" userId="d2d72d48b56f45d8" providerId="LiveId" clId="{B816A1F6-97B7-4ACD-A812-B0A1120B03B6}" dt="2020-11-26T10:48:17.670" v="57149" actId="1076"/>
          <ac:picMkLst>
            <pc:docMk/>
            <pc:sldMk cId="1926916961" sldId="587"/>
            <ac:picMk id="77" creationId="{C70C0CF0-DD68-4868-898F-F9FF7425DF37}"/>
          </ac:picMkLst>
        </pc:picChg>
        <pc:picChg chg="del mod">
          <ac:chgData name="Jonathan Loo" userId="d2d72d48b56f45d8" providerId="LiveId" clId="{B816A1F6-97B7-4ACD-A812-B0A1120B03B6}" dt="2020-11-26T08:13:41.314" v="55304" actId="478"/>
          <ac:picMkLst>
            <pc:docMk/>
            <pc:sldMk cId="1926916961" sldId="587"/>
            <ac:picMk id="80" creationId="{37317F63-74B9-418D-8CFC-8EC3F7FBC556}"/>
          </ac:picMkLst>
        </pc:picChg>
        <pc:picChg chg="add del mod ord">
          <ac:chgData name="Jonathan Loo" userId="d2d72d48b56f45d8" providerId="LiveId" clId="{B816A1F6-97B7-4ACD-A812-B0A1120B03B6}" dt="2020-11-26T08:14:16.962" v="55325" actId="478"/>
          <ac:picMkLst>
            <pc:docMk/>
            <pc:sldMk cId="1926916961" sldId="587"/>
            <ac:picMk id="82" creationId="{6B1D5652-421E-4CAB-B984-EF1CCF802D21}"/>
          </ac:picMkLst>
        </pc:picChg>
        <pc:picChg chg="del mod ord">
          <ac:chgData name="Jonathan Loo" userId="d2d72d48b56f45d8" providerId="LiveId" clId="{B816A1F6-97B7-4ACD-A812-B0A1120B03B6}" dt="2020-11-26T08:15:54.335" v="55342" actId="478"/>
          <ac:picMkLst>
            <pc:docMk/>
            <pc:sldMk cId="1926916961" sldId="587"/>
            <ac:picMk id="84" creationId="{EDA3E404-8284-40D3-A5D8-195E56C383D1}"/>
          </ac:picMkLst>
        </pc:picChg>
        <pc:picChg chg="add del mod">
          <ac:chgData name="Jonathan Loo" userId="d2d72d48b56f45d8" providerId="LiveId" clId="{B816A1F6-97B7-4ACD-A812-B0A1120B03B6}" dt="2020-11-26T08:10:21.599" v="55096" actId="478"/>
          <ac:picMkLst>
            <pc:docMk/>
            <pc:sldMk cId="1926916961" sldId="587"/>
            <ac:picMk id="85" creationId="{5CA5E093-E11C-44B3-BA19-3E0C219C80D7}"/>
          </ac:picMkLst>
        </pc:picChg>
        <pc:picChg chg="mod ord">
          <ac:chgData name="Jonathan Loo" userId="d2d72d48b56f45d8" providerId="LiveId" clId="{B816A1F6-97B7-4ACD-A812-B0A1120B03B6}" dt="2020-11-26T08:18:53.308" v="55414" actId="1035"/>
          <ac:picMkLst>
            <pc:docMk/>
            <pc:sldMk cId="1926916961" sldId="587"/>
            <ac:picMk id="88" creationId="{BC1E993D-4062-464D-BD6E-5F411BDF725E}"/>
          </ac:picMkLst>
        </pc:picChg>
        <pc:picChg chg="mod ord">
          <ac:chgData name="Jonathan Loo" userId="d2d72d48b56f45d8" providerId="LiveId" clId="{B816A1F6-97B7-4ACD-A812-B0A1120B03B6}" dt="2020-11-26T08:18:53.308" v="55414" actId="1035"/>
          <ac:picMkLst>
            <pc:docMk/>
            <pc:sldMk cId="1926916961" sldId="587"/>
            <ac:picMk id="91" creationId="{3490DEA2-1E57-43C3-AA9A-DD6E9989BA7A}"/>
          </ac:picMkLst>
        </pc:picChg>
        <pc:picChg chg="mod ord">
          <ac:chgData name="Jonathan Loo" userId="d2d72d48b56f45d8" providerId="LiveId" clId="{B816A1F6-97B7-4ACD-A812-B0A1120B03B6}" dt="2020-11-26T10:24:48.324" v="56603" actId="1076"/>
          <ac:picMkLst>
            <pc:docMk/>
            <pc:sldMk cId="1926916961" sldId="587"/>
            <ac:picMk id="94" creationId="{F3456E03-C518-4CBA-B68C-6975309F2731}"/>
          </ac:picMkLst>
        </pc:picChg>
        <pc:picChg chg="mod">
          <ac:chgData name="Jonathan Loo" userId="d2d72d48b56f45d8" providerId="LiveId" clId="{B816A1F6-97B7-4ACD-A812-B0A1120B03B6}" dt="2020-11-26T08:18:53.308" v="55414" actId="1035"/>
          <ac:picMkLst>
            <pc:docMk/>
            <pc:sldMk cId="1926916961" sldId="587"/>
            <ac:picMk id="128" creationId="{CC46CE39-2200-4BBA-9544-3FE10BF470CF}"/>
          </ac:picMkLst>
        </pc:picChg>
        <pc:picChg chg="mod">
          <ac:chgData name="Jonathan Loo" userId="d2d72d48b56f45d8" providerId="LiveId" clId="{B816A1F6-97B7-4ACD-A812-B0A1120B03B6}" dt="2020-11-26T08:18:53.308" v="55414" actId="1035"/>
          <ac:picMkLst>
            <pc:docMk/>
            <pc:sldMk cId="1926916961" sldId="587"/>
            <ac:picMk id="130" creationId="{CD7C3782-E78C-4A22-9B6C-BABA2FEC123F}"/>
          </ac:picMkLst>
        </pc:picChg>
        <pc:picChg chg="mod">
          <ac:chgData name="Jonathan Loo" userId="d2d72d48b56f45d8" providerId="LiveId" clId="{B816A1F6-97B7-4ACD-A812-B0A1120B03B6}" dt="2020-11-26T08:18:53.308" v="55414" actId="1035"/>
          <ac:picMkLst>
            <pc:docMk/>
            <pc:sldMk cId="1926916961" sldId="587"/>
            <ac:picMk id="148" creationId="{593A5F66-FBCE-4A94-AB9B-2A1B8D91CE2C}"/>
          </ac:picMkLst>
        </pc:picChg>
        <pc:picChg chg="mod">
          <ac:chgData name="Jonathan Loo" userId="d2d72d48b56f45d8" providerId="LiveId" clId="{B816A1F6-97B7-4ACD-A812-B0A1120B03B6}" dt="2020-11-26T08:18:53.308" v="55414" actId="1035"/>
          <ac:picMkLst>
            <pc:docMk/>
            <pc:sldMk cId="1926916961" sldId="587"/>
            <ac:picMk id="149" creationId="{5DE5E5A5-6E06-40E2-B3FE-CEC742272607}"/>
          </ac:picMkLst>
        </pc:picChg>
        <pc:picChg chg="add del mod">
          <ac:chgData name="Jonathan Loo" userId="d2d72d48b56f45d8" providerId="LiveId" clId="{B816A1F6-97B7-4ACD-A812-B0A1120B03B6}" dt="2020-11-26T10:26:41.459" v="56648" actId="478"/>
          <ac:picMkLst>
            <pc:docMk/>
            <pc:sldMk cId="1926916961" sldId="587"/>
            <ac:picMk id="150" creationId="{A77C5926-F781-47E6-988A-198A9B9D5202}"/>
          </ac:picMkLst>
        </pc:picChg>
        <pc:picChg chg="mod">
          <ac:chgData name="Jonathan Loo" userId="d2d72d48b56f45d8" providerId="LiveId" clId="{B816A1F6-97B7-4ACD-A812-B0A1120B03B6}" dt="2020-11-26T08:18:53.308" v="55414" actId="1035"/>
          <ac:picMkLst>
            <pc:docMk/>
            <pc:sldMk cId="1926916961" sldId="587"/>
            <ac:picMk id="165" creationId="{EEA82240-3128-47B4-B6A1-2B35C0CBC2BE}"/>
          </ac:picMkLst>
        </pc:picChg>
        <pc:picChg chg="mod">
          <ac:chgData name="Jonathan Loo" userId="d2d72d48b56f45d8" providerId="LiveId" clId="{B816A1F6-97B7-4ACD-A812-B0A1120B03B6}" dt="2020-11-26T08:18:53.308" v="55414" actId="1035"/>
          <ac:picMkLst>
            <pc:docMk/>
            <pc:sldMk cId="1926916961" sldId="587"/>
            <ac:picMk id="166" creationId="{C249D594-1C2D-4DF3-ADBC-2ECBDE5ABA3A}"/>
          </ac:picMkLst>
        </pc:picChg>
        <pc:picChg chg="mod">
          <ac:chgData name="Jonathan Loo" userId="d2d72d48b56f45d8" providerId="LiveId" clId="{B816A1F6-97B7-4ACD-A812-B0A1120B03B6}" dt="2020-11-26T08:18:53.308" v="55414" actId="1035"/>
          <ac:picMkLst>
            <pc:docMk/>
            <pc:sldMk cId="1926916961" sldId="587"/>
            <ac:picMk id="200" creationId="{82ADFDD6-156A-427B-B7F2-905DE6AA9DE5}"/>
          </ac:picMkLst>
        </pc:picChg>
        <pc:picChg chg="mod">
          <ac:chgData name="Jonathan Loo" userId="d2d72d48b56f45d8" providerId="LiveId" clId="{B816A1F6-97B7-4ACD-A812-B0A1120B03B6}" dt="2020-11-26T08:18:53.308" v="55414" actId="1035"/>
          <ac:picMkLst>
            <pc:docMk/>
            <pc:sldMk cId="1926916961" sldId="587"/>
            <ac:picMk id="201" creationId="{66DB1410-51E7-43E1-BC82-1C96963F5AC5}"/>
          </ac:picMkLst>
        </pc:picChg>
        <pc:picChg chg="mod">
          <ac:chgData name="Jonathan Loo" userId="d2d72d48b56f45d8" providerId="LiveId" clId="{B816A1F6-97B7-4ACD-A812-B0A1120B03B6}" dt="2020-11-26T08:18:53.308" v="55414" actId="1035"/>
          <ac:picMkLst>
            <pc:docMk/>
            <pc:sldMk cId="1926916961" sldId="587"/>
            <ac:picMk id="203" creationId="{93F2E22D-5B91-44D9-A4A8-9DAA41A220EF}"/>
          </ac:picMkLst>
        </pc:picChg>
        <pc:picChg chg="mod">
          <ac:chgData name="Jonathan Loo" userId="d2d72d48b56f45d8" providerId="LiveId" clId="{B816A1F6-97B7-4ACD-A812-B0A1120B03B6}" dt="2020-11-26T08:18:53.308" v="55414" actId="1035"/>
          <ac:picMkLst>
            <pc:docMk/>
            <pc:sldMk cId="1926916961" sldId="587"/>
            <ac:picMk id="204" creationId="{FE3E5014-F8AE-46D5-A2DE-E2697BA25B2A}"/>
          </ac:picMkLst>
        </pc:picChg>
        <pc:picChg chg="del mod">
          <ac:chgData name="Jonathan Loo" userId="d2d72d48b56f45d8" providerId="LiveId" clId="{B816A1F6-97B7-4ACD-A812-B0A1120B03B6}" dt="2020-11-26T08:10:56.644" v="55200" actId="478"/>
          <ac:picMkLst>
            <pc:docMk/>
            <pc:sldMk cId="1926916961" sldId="587"/>
            <ac:picMk id="233" creationId="{B95EBC3C-3C7A-4E36-87CE-2B9EE96E74F7}"/>
          </ac:picMkLst>
        </pc:picChg>
        <pc:picChg chg="del">
          <ac:chgData name="Jonathan Loo" userId="d2d72d48b56f45d8" providerId="LiveId" clId="{B816A1F6-97B7-4ACD-A812-B0A1120B03B6}" dt="2020-11-26T08:10:40.363" v="55139" actId="478"/>
          <ac:picMkLst>
            <pc:docMk/>
            <pc:sldMk cId="1926916961" sldId="587"/>
            <ac:picMk id="256" creationId="{BFA265E2-4418-4335-993A-D87E0A4D7874}"/>
          </ac:picMkLst>
        </pc:picChg>
        <pc:picChg chg="del">
          <ac:chgData name="Jonathan Loo" userId="d2d72d48b56f45d8" providerId="LiveId" clId="{B816A1F6-97B7-4ACD-A812-B0A1120B03B6}" dt="2020-11-26T08:10:50.034" v="55173" actId="478"/>
          <ac:picMkLst>
            <pc:docMk/>
            <pc:sldMk cId="1926916961" sldId="587"/>
            <ac:picMk id="261" creationId="{04D687A7-53DC-4C20-8E82-BB809C037A37}"/>
          </ac:picMkLst>
        </pc:picChg>
        <pc:picChg chg="mod">
          <ac:chgData name="Jonathan Loo" userId="d2d72d48b56f45d8" providerId="LiveId" clId="{B816A1F6-97B7-4ACD-A812-B0A1120B03B6}" dt="2020-11-26T08:18:53.308" v="55414" actId="1035"/>
          <ac:picMkLst>
            <pc:docMk/>
            <pc:sldMk cId="1926916961" sldId="587"/>
            <ac:picMk id="263" creationId="{F0428E8A-B3A4-462B-9A7C-A89EF23A76DF}"/>
          </ac:picMkLst>
        </pc:picChg>
        <pc:picChg chg="mod">
          <ac:chgData name="Jonathan Loo" userId="d2d72d48b56f45d8" providerId="LiveId" clId="{B816A1F6-97B7-4ACD-A812-B0A1120B03B6}" dt="2020-11-26T08:18:53.308" v="55414" actId="1035"/>
          <ac:picMkLst>
            <pc:docMk/>
            <pc:sldMk cId="1926916961" sldId="587"/>
            <ac:picMk id="265" creationId="{91BDEE3F-5FE3-4810-AE84-40D369F35FB5}"/>
          </ac:picMkLst>
        </pc:picChg>
        <pc:picChg chg="mod">
          <ac:chgData name="Jonathan Loo" userId="d2d72d48b56f45d8" providerId="LiveId" clId="{B816A1F6-97B7-4ACD-A812-B0A1120B03B6}" dt="2020-11-26T08:18:53.308" v="55414" actId="1035"/>
          <ac:picMkLst>
            <pc:docMk/>
            <pc:sldMk cId="1926916961" sldId="587"/>
            <ac:picMk id="269" creationId="{C88BFDE2-D5CE-4344-8933-3DC83F1B9570}"/>
          </ac:picMkLst>
        </pc:picChg>
        <pc:cxnChg chg="add 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57" creationId="{72C9D0E0-7955-4E99-A092-1284BB5F715D}"/>
          </ac:cxnSpMkLst>
        </pc:cxnChg>
        <pc:cxnChg chg="add del mod">
          <ac:chgData name="Jonathan Loo" userId="d2d72d48b56f45d8" providerId="LiveId" clId="{B816A1F6-97B7-4ACD-A812-B0A1120B03B6}" dt="2020-11-26T10:25:24.347" v="56628" actId="21"/>
          <ac:cxnSpMkLst>
            <pc:docMk/>
            <pc:sldMk cId="1926916961" sldId="587"/>
            <ac:cxnSpMk id="151" creationId="{56FA8F3A-506E-4FA6-BFD0-7DFBB50093B4}"/>
          </ac:cxnSpMkLst>
        </pc:cxnChg>
        <pc:cxnChg chg="add mod">
          <ac:chgData name="Jonathan Loo" userId="d2d72d48b56f45d8" providerId="LiveId" clId="{B816A1F6-97B7-4ACD-A812-B0A1120B03B6}" dt="2020-11-26T10:25:21.751" v="56626" actId="1035"/>
          <ac:cxnSpMkLst>
            <pc:docMk/>
            <pc:sldMk cId="1926916961" sldId="587"/>
            <ac:cxnSpMk id="152" creationId="{89FEA579-34C8-4C92-9B05-4376F3809949}"/>
          </ac:cxnSpMkLst>
        </pc:cxnChg>
        <pc:cxnChg chg="add mod">
          <ac:chgData name="Jonathan Loo" userId="d2d72d48b56f45d8" providerId="LiveId" clId="{B816A1F6-97B7-4ACD-A812-B0A1120B03B6}" dt="2020-11-26T10:25:34.833" v="56632" actId="1076"/>
          <ac:cxnSpMkLst>
            <pc:docMk/>
            <pc:sldMk cId="1926916961" sldId="587"/>
            <ac:cxnSpMk id="153" creationId="{89AF2ADD-B220-49DF-88E9-376695885B1A}"/>
          </ac:cxnSpMkLst>
        </pc:cxnChg>
        <pc:cxnChg chg="add mod">
          <ac:chgData name="Jonathan Loo" userId="d2d72d48b56f45d8" providerId="LiveId" clId="{B816A1F6-97B7-4ACD-A812-B0A1120B03B6}" dt="2020-11-26T10:25:43.888" v="56635" actId="1076"/>
          <ac:cxnSpMkLst>
            <pc:docMk/>
            <pc:sldMk cId="1926916961" sldId="587"/>
            <ac:cxnSpMk id="154" creationId="{D85A07F3-0030-4D37-A866-D88718D932B8}"/>
          </ac:cxnSpMkLst>
        </pc:cxnChg>
        <pc:cxnChg chg="add mod">
          <ac:chgData name="Jonathan Loo" userId="d2d72d48b56f45d8" providerId="LiveId" clId="{B816A1F6-97B7-4ACD-A812-B0A1120B03B6}" dt="2020-11-26T10:48:17.670" v="57149" actId="1076"/>
          <ac:cxnSpMkLst>
            <pc:docMk/>
            <pc:sldMk cId="1926916961" sldId="587"/>
            <ac:cxnSpMk id="155" creationId="{A05F4E71-7821-4399-99B3-975D9DC14CCB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69" creationId="{D32A6D33-3537-4F8D-9DF4-78A659F50BCF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70" creationId="{F7B82739-0193-429A-847F-12B753083760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71" creationId="{4F379796-98F7-469E-A495-F98DAB7B5CA9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72" creationId="{B855B4D5-3560-4DEB-B9E5-BA9430799FEC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73" creationId="{3B43F1C1-1901-41AF-98DA-C424789B9BC7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74" creationId="{62DCE9E3-5079-4543-870B-342A83096683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75" creationId="{260E8BC2-2A33-4521-951D-FA20859492D2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76" creationId="{467FF5DC-7EA7-4EBA-BD83-22B8B54287DF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77" creationId="{BE1FC09D-86D9-44C5-A432-3C4F9778DAFC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78" creationId="{BCAE29C9-A31C-43ED-BE23-E17C344BE8F0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79" creationId="{8DE5CDB0-DBC4-4935-BC7E-454997B38AC1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80" creationId="{B24C8A15-3D1A-42D8-AF11-90D7ED558CFC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81" creationId="{D7FED0EF-A970-442B-A532-60BD69872F4A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82" creationId="{EB5316F3-ECD9-4211-9E77-B4D3D56C86A0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83" creationId="{2E81DD3A-5B7D-49DE-9CDD-B9406DFCB34D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84" creationId="{E175E23C-D5CB-4972-AD1F-0E659BCABD86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85" creationId="{341F7308-4BD1-4B5E-8C07-630FD950CA35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86" creationId="{C995DA02-8E8C-4C6A-B9E9-5863093E7193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87" creationId="{8AC8CD14-245E-46D7-BD5A-9B7C45979C0B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88" creationId="{FF384B74-6E6C-4DB8-B02F-B47889D03ABE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89" creationId="{5B32283D-4622-4B58-97FD-95F1FA4695BB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98" creationId="{245936CC-A00E-4B6F-973E-F58A68A235EF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199" creationId="{1E5D5D3A-0B14-4528-8125-5EBE26C40104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211" creationId="{14CD6B13-B64D-4E71-A26A-C8A00E2078BD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212" creationId="{DC16AF95-AF6C-40E3-8AA1-BA57A98751D8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213" creationId="{6B61DFBB-2647-4EFB-AFCE-9729F0954A75}"/>
          </ac:cxnSpMkLst>
        </pc:cxnChg>
        <pc:cxnChg chg="mod">
          <ac:chgData name="Jonathan Loo" userId="d2d72d48b56f45d8" providerId="LiveId" clId="{B816A1F6-97B7-4ACD-A812-B0A1120B03B6}" dt="2020-11-26T08:18:53.308" v="55414" actId="1035"/>
          <ac:cxnSpMkLst>
            <pc:docMk/>
            <pc:sldMk cId="1926916961" sldId="587"/>
            <ac:cxnSpMk id="214" creationId="{C3948A37-4C46-42BA-BC92-14A209443554}"/>
          </ac:cxnSpMkLst>
        </pc:cxnChg>
      </pc:sldChg>
      <pc:sldChg chg="addSp delSp modSp add mod">
        <pc:chgData name="Jonathan Loo" userId="d2d72d48b56f45d8" providerId="LiveId" clId="{B816A1F6-97B7-4ACD-A812-B0A1120B03B6}" dt="2020-11-26T10:48:50.880" v="57162" actId="164"/>
        <pc:sldMkLst>
          <pc:docMk/>
          <pc:sldMk cId="3909504465" sldId="588"/>
        </pc:sldMkLst>
        <pc:spChg chg="mod">
          <ac:chgData name="Jonathan Loo" userId="d2d72d48b56f45d8" providerId="LiveId" clId="{B816A1F6-97B7-4ACD-A812-B0A1120B03B6}" dt="2020-11-25T22:05:11.808" v="53908" actId="20577"/>
          <ac:spMkLst>
            <pc:docMk/>
            <pc:sldMk cId="3909504465" sldId="588"/>
            <ac:spMk id="4" creationId="{92A13D49-82D4-47A6-BE35-8E30F601671D}"/>
          </ac:spMkLst>
        </pc:spChg>
        <pc:spChg chg="add mod">
          <ac:chgData name="Jonathan Loo" userId="d2d72d48b56f45d8" providerId="LiveId" clId="{B816A1F6-97B7-4ACD-A812-B0A1120B03B6}" dt="2020-11-26T10:11:31.206" v="55825"/>
          <ac:spMkLst>
            <pc:docMk/>
            <pc:sldMk cId="3909504465" sldId="588"/>
            <ac:spMk id="114" creationId="{9AD1CB8E-D9EC-4504-9641-8DFB380A7E45}"/>
          </ac:spMkLst>
        </pc:spChg>
        <pc:spChg chg="add mod">
          <ac:chgData name="Jonathan Loo" userId="d2d72d48b56f45d8" providerId="LiveId" clId="{B816A1F6-97B7-4ACD-A812-B0A1120B03B6}" dt="2020-11-26T10:11:31.206" v="55825"/>
          <ac:spMkLst>
            <pc:docMk/>
            <pc:sldMk cId="3909504465" sldId="588"/>
            <ac:spMk id="115" creationId="{3112EF57-63D8-4B28-BEF1-6A7952607EBC}"/>
          </ac:spMkLst>
        </pc:spChg>
        <pc:spChg chg="del">
          <ac:chgData name="Jonathan Loo" userId="d2d72d48b56f45d8" providerId="LiveId" clId="{B816A1F6-97B7-4ACD-A812-B0A1120B03B6}" dt="2020-11-26T10:11:30.211" v="55824" actId="478"/>
          <ac:spMkLst>
            <pc:docMk/>
            <pc:sldMk cId="3909504465" sldId="588"/>
            <ac:spMk id="117" creationId="{D4FE23D9-0847-4077-8904-48B17BF9CF27}"/>
          </ac:spMkLst>
        </pc:spChg>
        <pc:spChg chg="del">
          <ac:chgData name="Jonathan Loo" userId="d2d72d48b56f45d8" providerId="LiveId" clId="{B816A1F6-97B7-4ACD-A812-B0A1120B03B6}" dt="2020-11-26T10:11:30.211" v="55824" actId="478"/>
          <ac:spMkLst>
            <pc:docMk/>
            <pc:sldMk cId="3909504465" sldId="588"/>
            <ac:spMk id="118" creationId="{FDE56776-F30C-4C14-B06A-EF9EB49D45C1}"/>
          </ac:spMkLst>
        </pc:spChg>
        <pc:spChg chg="add mod">
          <ac:chgData name="Jonathan Loo" userId="d2d72d48b56f45d8" providerId="LiveId" clId="{B816A1F6-97B7-4ACD-A812-B0A1120B03B6}" dt="2020-11-26T10:11:31.206" v="55825"/>
          <ac:spMkLst>
            <pc:docMk/>
            <pc:sldMk cId="3909504465" sldId="588"/>
            <ac:spMk id="122" creationId="{215A2687-C41C-42F7-834E-5E6D644B422F}"/>
          </ac:spMkLst>
        </pc:spChg>
        <pc:spChg chg="add mod">
          <ac:chgData name="Jonathan Loo" userId="d2d72d48b56f45d8" providerId="LiveId" clId="{B816A1F6-97B7-4ACD-A812-B0A1120B03B6}" dt="2020-11-26T10:11:31.206" v="55825"/>
          <ac:spMkLst>
            <pc:docMk/>
            <pc:sldMk cId="3909504465" sldId="588"/>
            <ac:spMk id="127" creationId="{7DDA706D-B109-42C0-A671-EE745745CC11}"/>
          </ac:spMkLst>
        </pc:spChg>
        <pc:spChg chg="add mod">
          <ac:chgData name="Jonathan Loo" userId="d2d72d48b56f45d8" providerId="LiveId" clId="{B816A1F6-97B7-4ACD-A812-B0A1120B03B6}" dt="2020-11-26T10:11:31.206" v="55825"/>
          <ac:spMkLst>
            <pc:docMk/>
            <pc:sldMk cId="3909504465" sldId="588"/>
            <ac:spMk id="129" creationId="{EDA09954-40DB-4776-A9CA-1EDF601913CC}"/>
          </ac:spMkLst>
        </pc:spChg>
        <pc:spChg chg="add mod">
          <ac:chgData name="Jonathan Loo" userId="d2d72d48b56f45d8" providerId="LiveId" clId="{B816A1F6-97B7-4ACD-A812-B0A1120B03B6}" dt="2020-11-26T10:11:31.206" v="55825"/>
          <ac:spMkLst>
            <pc:docMk/>
            <pc:sldMk cId="3909504465" sldId="588"/>
            <ac:spMk id="131" creationId="{B798C50C-5C7D-4A7D-9038-239C6C5FADC5}"/>
          </ac:spMkLst>
        </pc:spChg>
        <pc:spChg chg="add mod">
          <ac:chgData name="Jonathan Loo" userId="d2d72d48b56f45d8" providerId="LiveId" clId="{B816A1F6-97B7-4ACD-A812-B0A1120B03B6}" dt="2020-11-26T10:11:31.206" v="55825"/>
          <ac:spMkLst>
            <pc:docMk/>
            <pc:sldMk cId="3909504465" sldId="588"/>
            <ac:spMk id="132" creationId="{2891031C-F46F-45D9-A3A7-E34797E9D4D9}"/>
          </ac:spMkLst>
        </pc:spChg>
        <pc:spChg chg="add mod">
          <ac:chgData name="Jonathan Loo" userId="d2d72d48b56f45d8" providerId="LiveId" clId="{B816A1F6-97B7-4ACD-A812-B0A1120B03B6}" dt="2020-11-26T10:11:31.206" v="55825"/>
          <ac:spMkLst>
            <pc:docMk/>
            <pc:sldMk cId="3909504465" sldId="588"/>
            <ac:spMk id="133" creationId="{C3CD45C1-DFA0-44AC-B219-C7B25D43E6A4}"/>
          </ac:spMkLst>
        </pc:spChg>
        <pc:spChg chg="del">
          <ac:chgData name="Jonathan Loo" userId="d2d72d48b56f45d8" providerId="LiveId" clId="{B816A1F6-97B7-4ACD-A812-B0A1120B03B6}" dt="2020-11-26T10:11:30.211" v="55824" actId="478"/>
          <ac:spMkLst>
            <pc:docMk/>
            <pc:sldMk cId="3909504465" sldId="588"/>
            <ac:spMk id="134" creationId="{E1B6D084-5D3E-46EA-96F8-BD58A56FD34D}"/>
          </ac:spMkLst>
        </pc:spChg>
        <pc:spChg chg="add mod">
          <ac:chgData name="Jonathan Loo" userId="d2d72d48b56f45d8" providerId="LiveId" clId="{B816A1F6-97B7-4ACD-A812-B0A1120B03B6}" dt="2020-11-26T10:11:31.206" v="55825"/>
          <ac:spMkLst>
            <pc:docMk/>
            <pc:sldMk cId="3909504465" sldId="588"/>
            <ac:spMk id="135" creationId="{C69C7BEC-CC07-48B2-B234-C8F0B228F3B6}"/>
          </ac:spMkLst>
        </pc:spChg>
        <pc:spChg chg="add mod">
          <ac:chgData name="Jonathan Loo" userId="d2d72d48b56f45d8" providerId="LiveId" clId="{B816A1F6-97B7-4ACD-A812-B0A1120B03B6}" dt="2020-11-26T10:11:31.206" v="55825"/>
          <ac:spMkLst>
            <pc:docMk/>
            <pc:sldMk cId="3909504465" sldId="588"/>
            <ac:spMk id="136" creationId="{3A156E74-D4EA-424E-95DA-2E01F44C1C44}"/>
          </ac:spMkLst>
        </pc:spChg>
        <pc:spChg chg="add mod">
          <ac:chgData name="Jonathan Loo" userId="d2d72d48b56f45d8" providerId="LiveId" clId="{B816A1F6-97B7-4ACD-A812-B0A1120B03B6}" dt="2020-11-26T10:11:31.206" v="55825"/>
          <ac:spMkLst>
            <pc:docMk/>
            <pc:sldMk cId="3909504465" sldId="588"/>
            <ac:spMk id="137" creationId="{ADDC2163-C767-45E0-BBC1-E0C4A4AF3547}"/>
          </ac:spMkLst>
        </pc:spChg>
        <pc:spChg chg="del">
          <ac:chgData name="Jonathan Loo" userId="d2d72d48b56f45d8" providerId="LiveId" clId="{B816A1F6-97B7-4ACD-A812-B0A1120B03B6}" dt="2020-11-26T10:11:30.211" v="55824" actId="478"/>
          <ac:spMkLst>
            <pc:docMk/>
            <pc:sldMk cId="3909504465" sldId="588"/>
            <ac:spMk id="157" creationId="{1CD94322-B723-4D17-A0F3-9303E655A6A9}"/>
          </ac:spMkLst>
        </pc:spChg>
        <pc:spChg chg="del">
          <ac:chgData name="Jonathan Loo" userId="d2d72d48b56f45d8" providerId="LiveId" clId="{B816A1F6-97B7-4ACD-A812-B0A1120B03B6}" dt="2020-11-26T10:11:30.211" v="55824" actId="478"/>
          <ac:spMkLst>
            <pc:docMk/>
            <pc:sldMk cId="3909504465" sldId="588"/>
            <ac:spMk id="158" creationId="{C85DE242-631C-4274-B71E-848B4C555967}"/>
          </ac:spMkLst>
        </pc:spChg>
        <pc:spChg chg="del">
          <ac:chgData name="Jonathan Loo" userId="d2d72d48b56f45d8" providerId="LiveId" clId="{B816A1F6-97B7-4ACD-A812-B0A1120B03B6}" dt="2020-11-26T10:11:30.211" v="55824" actId="478"/>
          <ac:spMkLst>
            <pc:docMk/>
            <pc:sldMk cId="3909504465" sldId="588"/>
            <ac:spMk id="159" creationId="{97E6310C-04AE-4AAF-9643-0521460714BF}"/>
          </ac:spMkLst>
        </pc:spChg>
        <pc:spChg chg="del">
          <ac:chgData name="Jonathan Loo" userId="d2d72d48b56f45d8" providerId="LiveId" clId="{B816A1F6-97B7-4ACD-A812-B0A1120B03B6}" dt="2020-11-26T10:11:30.211" v="55824" actId="478"/>
          <ac:spMkLst>
            <pc:docMk/>
            <pc:sldMk cId="3909504465" sldId="588"/>
            <ac:spMk id="160" creationId="{29BF40CC-2B60-43D8-9F24-857C0F2F4992}"/>
          </ac:spMkLst>
        </pc:spChg>
        <pc:spChg chg="del">
          <ac:chgData name="Jonathan Loo" userId="d2d72d48b56f45d8" providerId="LiveId" clId="{B816A1F6-97B7-4ACD-A812-B0A1120B03B6}" dt="2020-11-26T10:11:30.211" v="55824" actId="478"/>
          <ac:spMkLst>
            <pc:docMk/>
            <pc:sldMk cId="3909504465" sldId="588"/>
            <ac:spMk id="161" creationId="{B271861B-73F0-4006-96CB-5B26257254E2}"/>
          </ac:spMkLst>
        </pc:spChg>
        <pc:spChg chg="del">
          <ac:chgData name="Jonathan Loo" userId="d2d72d48b56f45d8" providerId="LiveId" clId="{B816A1F6-97B7-4ACD-A812-B0A1120B03B6}" dt="2020-11-26T10:11:30.211" v="55824" actId="478"/>
          <ac:spMkLst>
            <pc:docMk/>
            <pc:sldMk cId="3909504465" sldId="588"/>
            <ac:spMk id="162" creationId="{1AC00019-7C19-4726-BDE1-D80D3DD4493A}"/>
          </ac:spMkLst>
        </pc:spChg>
        <pc:spChg chg="del">
          <ac:chgData name="Jonathan Loo" userId="d2d72d48b56f45d8" providerId="LiveId" clId="{B816A1F6-97B7-4ACD-A812-B0A1120B03B6}" dt="2020-11-26T10:11:30.211" v="55824" actId="478"/>
          <ac:spMkLst>
            <pc:docMk/>
            <pc:sldMk cId="3909504465" sldId="588"/>
            <ac:spMk id="163" creationId="{0C2665EF-E210-4FDA-8881-47554C3E1B3A}"/>
          </ac:spMkLst>
        </pc:spChg>
        <pc:spChg chg="del">
          <ac:chgData name="Jonathan Loo" userId="d2d72d48b56f45d8" providerId="LiveId" clId="{B816A1F6-97B7-4ACD-A812-B0A1120B03B6}" dt="2020-11-26T10:11:30.211" v="55824" actId="478"/>
          <ac:spMkLst>
            <pc:docMk/>
            <pc:sldMk cId="3909504465" sldId="588"/>
            <ac:spMk id="164" creationId="{91E27FE1-1072-4830-9D22-444632FB5F1A}"/>
          </ac:spMkLst>
        </pc:spChg>
        <pc:spChg chg="add mod">
          <ac:chgData name="Jonathan Loo" userId="d2d72d48b56f45d8" providerId="LiveId" clId="{B816A1F6-97B7-4ACD-A812-B0A1120B03B6}" dt="2020-11-26T10:11:31.206" v="55825"/>
          <ac:spMkLst>
            <pc:docMk/>
            <pc:sldMk cId="3909504465" sldId="588"/>
            <ac:spMk id="227" creationId="{051B5594-D7F8-4505-8CDB-8CF0243F5D0B}"/>
          </ac:spMkLst>
        </pc:spChg>
        <pc:grpChg chg="add mod">
          <ac:chgData name="Jonathan Loo" userId="d2d72d48b56f45d8" providerId="LiveId" clId="{B816A1F6-97B7-4ACD-A812-B0A1120B03B6}" dt="2020-11-26T10:48:50.880" v="57162" actId="164"/>
          <ac:grpSpMkLst>
            <pc:docMk/>
            <pc:sldMk cId="3909504465" sldId="588"/>
            <ac:grpSpMk id="2" creationId="{E57F995E-6768-4689-9EBA-50AEAEBC5AE0}"/>
          </ac:grpSpMkLst>
        </pc:grpChg>
        <pc:grpChg chg="add mod">
          <ac:chgData name="Jonathan Loo" userId="d2d72d48b56f45d8" providerId="LiveId" clId="{B816A1F6-97B7-4ACD-A812-B0A1120B03B6}" dt="2020-11-26T10:48:50.880" v="57162" actId="164"/>
          <ac:grpSpMkLst>
            <pc:docMk/>
            <pc:sldMk cId="3909504465" sldId="588"/>
            <ac:grpSpMk id="80" creationId="{B1DC02FD-FA4F-4D8F-B52C-5B439019F603}"/>
          </ac:grpSpMkLst>
        </pc:grpChg>
        <pc:grpChg chg="add del mod">
          <ac:chgData name="Jonathan Loo" userId="d2d72d48b56f45d8" providerId="LiveId" clId="{B816A1F6-97B7-4ACD-A812-B0A1120B03B6}" dt="2020-11-26T10:48:42.538" v="57157" actId="478"/>
          <ac:grpSpMkLst>
            <pc:docMk/>
            <pc:sldMk cId="3909504465" sldId="588"/>
            <ac:grpSpMk id="219" creationId="{C2450DCB-F576-4F9B-8F5C-9EB30CC7A7C4}"/>
          </ac:grpSpMkLst>
        </pc:grpChg>
        <pc:grpChg chg="del">
          <ac:chgData name="Jonathan Loo" userId="d2d72d48b56f45d8" providerId="LiveId" clId="{B816A1F6-97B7-4ACD-A812-B0A1120B03B6}" dt="2020-11-26T10:11:30.211" v="55824" actId="478"/>
          <ac:grpSpMkLst>
            <pc:docMk/>
            <pc:sldMk cId="3909504465" sldId="588"/>
            <ac:grpSpMk id="270" creationId="{5C6E6D67-317E-4120-8491-8D908AB6FD83}"/>
          </ac:grpSpMkLst>
        </pc:grpChg>
        <pc:picChg chg="del mod ord">
          <ac:chgData name="Jonathan Loo" userId="d2d72d48b56f45d8" providerId="LiveId" clId="{B816A1F6-97B7-4ACD-A812-B0A1120B03B6}" dt="2020-11-25T22:16:07.510" v="53927" actId="478"/>
          <ac:picMkLst>
            <pc:docMk/>
            <pc:sldMk cId="3909504465" sldId="588"/>
            <ac:picMk id="3" creationId="{44EFD19B-39CD-4F0D-AEB0-395DC171F6D9}"/>
          </ac:picMkLst>
        </pc:picChg>
        <pc:picChg chg="del mod">
          <ac:chgData name="Jonathan Loo" userId="d2d72d48b56f45d8" providerId="LiveId" clId="{B816A1F6-97B7-4ACD-A812-B0A1120B03B6}" dt="2020-11-25T22:20:34.549" v="53948" actId="478"/>
          <ac:picMkLst>
            <pc:docMk/>
            <pc:sldMk cId="3909504465" sldId="588"/>
            <ac:picMk id="6" creationId="{2A8DCCCA-5690-42EB-B8E7-9CD20FE47AF4}"/>
          </ac:picMkLst>
        </pc:picChg>
        <pc:picChg chg="del mod ord">
          <ac:chgData name="Jonathan Loo" userId="d2d72d48b56f45d8" providerId="LiveId" clId="{B816A1F6-97B7-4ACD-A812-B0A1120B03B6}" dt="2020-11-25T22:20:51.585" v="53963" actId="478"/>
          <ac:picMkLst>
            <pc:docMk/>
            <pc:sldMk cId="3909504465" sldId="588"/>
            <ac:picMk id="8" creationId="{DC512A8F-4705-4E5A-9C91-23D8FAC1D69D}"/>
          </ac:picMkLst>
        </pc:picChg>
        <pc:picChg chg="del mod ord">
          <ac:chgData name="Jonathan Loo" userId="d2d72d48b56f45d8" providerId="LiveId" clId="{B816A1F6-97B7-4ACD-A812-B0A1120B03B6}" dt="2020-11-25T22:21:13.599" v="53977" actId="478"/>
          <ac:picMkLst>
            <pc:docMk/>
            <pc:sldMk cId="3909504465" sldId="588"/>
            <ac:picMk id="10" creationId="{BA12E6F0-D72D-4FFE-89EA-BFBBF2E2D226}"/>
          </ac:picMkLst>
        </pc:picChg>
        <pc:picChg chg="del">
          <ac:chgData name="Jonathan Loo" userId="d2d72d48b56f45d8" providerId="LiveId" clId="{B816A1F6-97B7-4ACD-A812-B0A1120B03B6}" dt="2020-11-26T10:11:30.211" v="55824" actId="478"/>
          <ac:picMkLst>
            <pc:docMk/>
            <pc:sldMk cId="3909504465" sldId="588"/>
            <ac:picMk id="12" creationId="{16D1F959-C0BF-475A-8D2F-D5A108A3B927}"/>
          </ac:picMkLst>
        </pc:picChg>
        <pc:picChg chg="del mod ord">
          <ac:chgData name="Jonathan Loo" userId="d2d72d48b56f45d8" providerId="LiveId" clId="{B816A1F6-97B7-4ACD-A812-B0A1120B03B6}" dt="2020-11-25T22:22:13.264" v="53991" actId="478"/>
          <ac:picMkLst>
            <pc:docMk/>
            <pc:sldMk cId="3909504465" sldId="588"/>
            <ac:picMk id="13" creationId="{36C30E7A-A997-4FE5-8A1F-350E7613D2BD}"/>
          </ac:picMkLst>
        </pc:picChg>
        <pc:picChg chg="del">
          <ac:chgData name="Jonathan Loo" userId="d2d72d48b56f45d8" providerId="LiveId" clId="{B816A1F6-97B7-4ACD-A812-B0A1120B03B6}" dt="2020-11-26T10:11:30.211" v="55824" actId="478"/>
          <ac:picMkLst>
            <pc:docMk/>
            <pc:sldMk cId="3909504465" sldId="588"/>
            <ac:picMk id="14" creationId="{C37EE315-DF0C-4629-9F4A-22C66EE2F018}"/>
          </ac:picMkLst>
        </pc:picChg>
        <pc:picChg chg="del">
          <ac:chgData name="Jonathan Loo" userId="d2d72d48b56f45d8" providerId="LiveId" clId="{B816A1F6-97B7-4ACD-A812-B0A1120B03B6}" dt="2020-11-26T10:11:30.211" v="55824" actId="478"/>
          <ac:picMkLst>
            <pc:docMk/>
            <pc:sldMk cId="3909504465" sldId="588"/>
            <ac:picMk id="16" creationId="{E110CF8E-18C6-4957-A87B-E66BC64E9BB4}"/>
          </ac:picMkLst>
        </pc:picChg>
        <pc:picChg chg="del mod ord">
          <ac:chgData name="Jonathan Loo" userId="d2d72d48b56f45d8" providerId="LiveId" clId="{B816A1F6-97B7-4ACD-A812-B0A1120B03B6}" dt="2020-11-25T22:22:52.819" v="54005" actId="478"/>
          <ac:picMkLst>
            <pc:docMk/>
            <pc:sldMk cId="3909504465" sldId="588"/>
            <ac:picMk id="17" creationId="{402F855F-3A0E-4EF8-9C8A-371E7CC2F3A0}"/>
          </ac:picMkLst>
        </pc:picChg>
        <pc:picChg chg="del">
          <ac:chgData name="Jonathan Loo" userId="d2d72d48b56f45d8" providerId="LiveId" clId="{B816A1F6-97B7-4ACD-A812-B0A1120B03B6}" dt="2020-11-26T10:11:30.211" v="55824" actId="478"/>
          <ac:picMkLst>
            <pc:docMk/>
            <pc:sldMk cId="3909504465" sldId="588"/>
            <ac:picMk id="18" creationId="{9010C582-D56D-42F4-A2E7-F47F1358574D}"/>
          </ac:picMkLst>
        </pc:picChg>
        <pc:picChg chg="del">
          <ac:chgData name="Jonathan Loo" userId="d2d72d48b56f45d8" providerId="LiveId" clId="{B816A1F6-97B7-4ACD-A812-B0A1120B03B6}" dt="2020-11-26T10:11:30.211" v="55824" actId="478"/>
          <ac:picMkLst>
            <pc:docMk/>
            <pc:sldMk cId="3909504465" sldId="588"/>
            <ac:picMk id="20" creationId="{B4A34E8D-F0F4-4B21-9EF8-6798E96CC9D3}"/>
          </ac:picMkLst>
        </pc:picChg>
        <pc:picChg chg="del mod ord">
          <ac:chgData name="Jonathan Loo" userId="d2d72d48b56f45d8" providerId="LiveId" clId="{B816A1F6-97B7-4ACD-A812-B0A1120B03B6}" dt="2020-11-25T22:23:18.904" v="54019" actId="478"/>
          <ac:picMkLst>
            <pc:docMk/>
            <pc:sldMk cId="3909504465" sldId="588"/>
            <ac:picMk id="21" creationId="{0CF6D66D-3ED5-4119-9953-C366A7ECA1B2}"/>
          </ac:picMkLst>
        </pc:picChg>
        <pc:picChg chg="del mod ord">
          <ac:chgData name="Jonathan Loo" userId="d2d72d48b56f45d8" providerId="LiveId" clId="{B816A1F6-97B7-4ACD-A812-B0A1120B03B6}" dt="2020-11-25T22:23:36.093" v="54033" actId="478"/>
          <ac:picMkLst>
            <pc:docMk/>
            <pc:sldMk cId="3909504465" sldId="588"/>
            <ac:picMk id="23" creationId="{DD4765CE-516D-42BB-AB8A-5CDE5E752F14}"/>
          </ac:picMkLst>
        </pc:picChg>
        <pc:picChg chg="del mod ord">
          <ac:chgData name="Jonathan Loo" userId="d2d72d48b56f45d8" providerId="LiveId" clId="{B816A1F6-97B7-4ACD-A812-B0A1120B03B6}" dt="2020-11-25T22:23:53.185" v="54048" actId="478"/>
          <ac:picMkLst>
            <pc:docMk/>
            <pc:sldMk cId="3909504465" sldId="588"/>
            <ac:picMk id="25" creationId="{7D504FFC-0C6D-4079-B051-B9D962BDCFE7}"/>
          </ac:picMkLst>
        </pc:picChg>
        <pc:picChg chg="del">
          <ac:chgData name="Jonathan Loo" userId="d2d72d48b56f45d8" providerId="LiveId" clId="{B816A1F6-97B7-4ACD-A812-B0A1120B03B6}" dt="2020-11-26T10:11:30.211" v="55824" actId="478"/>
          <ac:picMkLst>
            <pc:docMk/>
            <pc:sldMk cId="3909504465" sldId="588"/>
            <ac:picMk id="27" creationId="{729CC829-A4B9-4C36-AA2C-F701F4A06A2A}"/>
          </ac:picMkLst>
        </pc:picChg>
        <pc:picChg chg="del mod ord">
          <ac:chgData name="Jonathan Loo" userId="d2d72d48b56f45d8" providerId="LiveId" clId="{B816A1F6-97B7-4ACD-A812-B0A1120B03B6}" dt="2020-11-25T22:24:11.930" v="54062" actId="478"/>
          <ac:picMkLst>
            <pc:docMk/>
            <pc:sldMk cId="3909504465" sldId="588"/>
            <ac:picMk id="28" creationId="{F4F40C05-F0AF-4E84-965C-09DEFD64B837}"/>
          </ac:picMkLst>
        </pc:picChg>
        <pc:picChg chg="del mod ord">
          <ac:chgData name="Jonathan Loo" userId="d2d72d48b56f45d8" providerId="LiveId" clId="{B816A1F6-97B7-4ACD-A812-B0A1120B03B6}" dt="2020-11-25T22:31:37.362" v="54080" actId="478"/>
          <ac:picMkLst>
            <pc:docMk/>
            <pc:sldMk cId="3909504465" sldId="588"/>
            <ac:picMk id="30" creationId="{653F5FF9-2F34-4E62-9D0D-3E724C9D2B68}"/>
          </ac:picMkLst>
        </pc:picChg>
        <pc:picChg chg="del mod ord">
          <ac:chgData name="Jonathan Loo" userId="d2d72d48b56f45d8" providerId="LiveId" clId="{B816A1F6-97B7-4ACD-A812-B0A1120B03B6}" dt="2020-11-25T22:31:52.039" v="54096" actId="478"/>
          <ac:picMkLst>
            <pc:docMk/>
            <pc:sldMk cId="3909504465" sldId="588"/>
            <ac:picMk id="32" creationId="{988ABF47-88A2-4932-B1A3-FB732FE9ED5B}"/>
          </ac:picMkLst>
        </pc:picChg>
        <pc:picChg chg="del mod ord">
          <ac:chgData name="Jonathan Loo" userId="d2d72d48b56f45d8" providerId="LiveId" clId="{B816A1F6-97B7-4ACD-A812-B0A1120B03B6}" dt="2020-11-25T22:32:13.705" v="54112" actId="478"/>
          <ac:picMkLst>
            <pc:docMk/>
            <pc:sldMk cId="3909504465" sldId="588"/>
            <ac:picMk id="34" creationId="{79FCDD2C-81A8-4009-A6F6-8745667DE6DC}"/>
          </ac:picMkLst>
        </pc:picChg>
        <pc:picChg chg="del mod ord">
          <ac:chgData name="Jonathan Loo" userId="d2d72d48b56f45d8" providerId="LiveId" clId="{B816A1F6-97B7-4ACD-A812-B0A1120B03B6}" dt="2020-11-25T22:32:33.808" v="54127" actId="478"/>
          <ac:picMkLst>
            <pc:docMk/>
            <pc:sldMk cId="3909504465" sldId="588"/>
            <ac:picMk id="36" creationId="{55CAA87D-5551-4949-AF53-E8F4211FEFFD}"/>
          </ac:picMkLst>
        </pc:picChg>
        <pc:picChg chg="del mod ord">
          <ac:chgData name="Jonathan Loo" userId="d2d72d48b56f45d8" providerId="LiveId" clId="{B816A1F6-97B7-4ACD-A812-B0A1120B03B6}" dt="2020-11-25T22:32:43.722" v="54142" actId="478"/>
          <ac:picMkLst>
            <pc:docMk/>
            <pc:sldMk cId="3909504465" sldId="588"/>
            <ac:picMk id="38" creationId="{1EDFDEC8-5660-4E6A-BBF3-4BFD150EBF1E}"/>
          </ac:picMkLst>
        </pc:picChg>
        <pc:picChg chg="del mod ord">
          <ac:chgData name="Jonathan Loo" userId="d2d72d48b56f45d8" providerId="LiveId" clId="{B816A1F6-97B7-4ACD-A812-B0A1120B03B6}" dt="2020-11-25T22:32:52.729" v="54157" actId="478"/>
          <ac:picMkLst>
            <pc:docMk/>
            <pc:sldMk cId="3909504465" sldId="588"/>
            <ac:picMk id="40" creationId="{FBEBACB7-15CE-4A0F-AD67-BBFF6ABCC1C2}"/>
          </ac:picMkLst>
        </pc:picChg>
        <pc:picChg chg="del mod ord">
          <ac:chgData name="Jonathan Loo" userId="d2d72d48b56f45d8" providerId="LiveId" clId="{B816A1F6-97B7-4ACD-A812-B0A1120B03B6}" dt="2020-11-25T22:33:30.110" v="54172" actId="478"/>
          <ac:picMkLst>
            <pc:docMk/>
            <pc:sldMk cId="3909504465" sldId="588"/>
            <ac:picMk id="42" creationId="{1FCAC76B-F142-41CB-9BF3-5915B59B339B}"/>
          </ac:picMkLst>
        </pc:picChg>
        <pc:picChg chg="del mod ord">
          <ac:chgData name="Jonathan Loo" userId="d2d72d48b56f45d8" providerId="LiveId" clId="{B816A1F6-97B7-4ACD-A812-B0A1120B03B6}" dt="2020-11-25T22:33:40.153" v="54187" actId="478"/>
          <ac:picMkLst>
            <pc:docMk/>
            <pc:sldMk cId="3909504465" sldId="588"/>
            <ac:picMk id="44" creationId="{B36C8906-8B3B-479C-9885-8409FAC98EFD}"/>
          </ac:picMkLst>
        </pc:picChg>
        <pc:picChg chg="del mod ord">
          <ac:chgData name="Jonathan Loo" userId="d2d72d48b56f45d8" providerId="LiveId" clId="{B816A1F6-97B7-4ACD-A812-B0A1120B03B6}" dt="2020-11-25T22:34:03.625" v="54203" actId="478"/>
          <ac:picMkLst>
            <pc:docMk/>
            <pc:sldMk cId="3909504465" sldId="588"/>
            <ac:picMk id="46" creationId="{87922118-E951-46ED-9EF0-3ED05508EDDB}"/>
          </ac:picMkLst>
        </pc:picChg>
        <pc:picChg chg="del mod ord">
          <ac:chgData name="Jonathan Loo" userId="d2d72d48b56f45d8" providerId="LiveId" clId="{B816A1F6-97B7-4ACD-A812-B0A1120B03B6}" dt="2020-11-26T10:11:49.142" v="55904" actId="478"/>
          <ac:picMkLst>
            <pc:docMk/>
            <pc:sldMk cId="3909504465" sldId="588"/>
            <ac:picMk id="48" creationId="{C6724F8A-AB1F-4F85-BACC-40D963E8DF49}"/>
          </ac:picMkLst>
        </pc:picChg>
        <pc:picChg chg="del">
          <ac:chgData name="Jonathan Loo" userId="d2d72d48b56f45d8" providerId="LiveId" clId="{B816A1F6-97B7-4ACD-A812-B0A1120B03B6}" dt="2020-11-25T22:05:51.679" v="53909" actId="478"/>
          <ac:picMkLst>
            <pc:docMk/>
            <pc:sldMk cId="3909504465" sldId="588"/>
            <ac:picMk id="49" creationId="{1E87EB48-CEBC-4866-9854-1EDF151647EB}"/>
          </ac:picMkLst>
        </pc:picChg>
        <pc:picChg chg="mod ord">
          <ac:chgData name="Jonathan Loo" userId="d2d72d48b56f45d8" providerId="LiveId" clId="{B816A1F6-97B7-4ACD-A812-B0A1120B03B6}" dt="2020-11-26T10:15:35.428" v="55994" actId="1076"/>
          <ac:picMkLst>
            <pc:docMk/>
            <pc:sldMk cId="3909504465" sldId="588"/>
            <ac:picMk id="55" creationId="{2699E5FB-80AE-4CFA-ACE8-644EB6EA8363}"/>
          </ac:picMkLst>
        </pc:picChg>
        <pc:picChg chg="del mod">
          <ac:chgData name="Jonathan Loo" userId="d2d72d48b56f45d8" providerId="LiveId" clId="{B816A1F6-97B7-4ACD-A812-B0A1120B03B6}" dt="2020-11-26T10:13:18.696" v="55927" actId="478"/>
          <ac:picMkLst>
            <pc:docMk/>
            <pc:sldMk cId="3909504465" sldId="588"/>
            <ac:picMk id="57" creationId="{5138A32C-983D-4648-9804-8E57F5E1FDBC}"/>
          </ac:picMkLst>
        </pc:picChg>
        <pc:picChg chg="del mod ord">
          <ac:chgData name="Jonathan Loo" userId="d2d72d48b56f45d8" providerId="LiveId" clId="{B816A1F6-97B7-4ACD-A812-B0A1120B03B6}" dt="2020-11-26T10:13:33.350" v="55939" actId="478"/>
          <ac:picMkLst>
            <pc:docMk/>
            <pc:sldMk cId="3909504465" sldId="588"/>
            <ac:picMk id="59" creationId="{7EF6AB81-F3D7-4BAB-917F-1279EA8CF020}"/>
          </ac:picMkLst>
        </pc:picChg>
        <pc:picChg chg="del mod ord">
          <ac:chgData name="Jonathan Loo" userId="d2d72d48b56f45d8" providerId="LiveId" clId="{B816A1F6-97B7-4ACD-A812-B0A1120B03B6}" dt="2020-11-26T10:13:44.407" v="55951" actId="478"/>
          <ac:picMkLst>
            <pc:docMk/>
            <pc:sldMk cId="3909504465" sldId="588"/>
            <ac:picMk id="61" creationId="{5D0BF731-D100-4040-864E-4436D7F7F326}"/>
          </ac:picMkLst>
        </pc:picChg>
        <pc:picChg chg="del mod ord">
          <ac:chgData name="Jonathan Loo" userId="d2d72d48b56f45d8" providerId="LiveId" clId="{B816A1F6-97B7-4ACD-A812-B0A1120B03B6}" dt="2020-11-26T10:14:37.321" v="55984" actId="478"/>
          <ac:picMkLst>
            <pc:docMk/>
            <pc:sldMk cId="3909504465" sldId="588"/>
            <ac:picMk id="63" creationId="{ABDE5E0E-BC51-44D5-9524-D70E3408404C}"/>
          </ac:picMkLst>
        </pc:picChg>
        <pc:picChg chg="del mod ord">
          <ac:chgData name="Jonathan Loo" userId="d2d72d48b56f45d8" providerId="LiveId" clId="{B816A1F6-97B7-4ACD-A812-B0A1120B03B6}" dt="2020-11-26T10:19:13.804" v="56089" actId="478"/>
          <ac:picMkLst>
            <pc:docMk/>
            <pc:sldMk cId="3909504465" sldId="588"/>
            <ac:picMk id="65" creationId="{BD5BA93E-F6B1-494A-B8E6-BB3841B175C9}"/>
          </ac:picMkLst>
        </pc:picChg>
        <pc:picChg chg="add del mod">
          <ac:chgData name="Jonathan Loo" userId="d2d72d48b56f45d8" providerId="LiveId" clId="{B816A1F6-97B7-4ACD-A812-B0A1120B03B6}" dt="2020-11-25T22:06:03.994" v="53924" actId="478"/>
          <ac:picMkLst>
            <pc:docMk/>
            <pc:sldMk cId="3909504465" sldId="588"/>
            <ac:picMk id="66" creationId="{F40169F6-7DAA-4A14-B8BB-5CF520A48D33}"/>
          </ac:picMkLst>
        </pc:picChg>
        <pc:picChg chg="del mod ord">
          <ac:chgData name="Jonathan Loo" userId="d2d72d48b56f45d8" providerId="LiveId" clId="{B816A1F6-97B7-4ACD-A812-B0A1120B03B6}" dt="2020-11-26T10:23:25.216" v="56389" actId="478"/>
          <ac:picMkLst>
            <pc:docMk/>
            <pc:sldMk cId="3909504465" sldId="588"/>
            <ac:picMk id="68" creationId="{885A56EB-A701-4B1C-9573-E9758827C99D}"/>
          </ac:picMkLst>
        </pc:picChg>
        <pc:picChg chg="del mod ord">
          <ac:chgData name="Jonathan Loo" userId="d2d72d48b56f45d8" providerId="LiveId" clId="{B816A1F6-97B7-4ACD-A812-B0A1120B03B6}" dt="2020-11-26T10:19:13.804" v="56089" actId="478"/>
          <ac:picMkLst>
            <pc:docMk/>
            <pc:sldMk cId="3909504465" sldId="588"/>
            <ac:picMk id="70" creationId="{41702831-00B9-4758-9FD7-D0AC73D6BFBE}"/>
          </ac:picMkLst>
        </pc:picChg>
        <pc:picChg chg="add mod">
          <ac:chgData name="Jonathan Loo" userId="d2d72d48b56f45d8" providerId="LiveId" clId="{B816A1F6-97B7-4ACD-A812-B0A1120B03B6}" dt="2020-11-26T10:48:50.880" v="57162" actId="164"/>
          <ac:picMkLst>
            <pc:docMk/>
            <pc:sldMk cId="3909504465" sldId="588"/>
            <ac:picMk id="79" creationId="{D8D87EB0-9722-4E10-B479-C4BD7DBCF615}"/>
          </ac:picMkLst>
        </pc:picChg>
        <pc:picChg chg="mod">
          <ac:chgData name="Jonathan Loo" userId="d2d72d48b56f45d8" providerId="LiveId" clId="{B816A1F6-97B7-4ACD-A812-B0A1120B03B6}" dt="2020-11-26T10:48:45.418" v="57161"/>
          <ac:picMkLst>
            <pc:docMk/>
            <pc:sldMk cId="3909504465" sldId="588"/>
            <ac:picMk id="81" creationId="{729144A4-E863-4E34-B227-B31A2D810615}"/>
          </ac:picMkLst>
        </pc:picChg>
        <pc:picChg chg="mod">
          <ac:chgData name="Jonathan Loo" userId="d2d72d48b56f45d8" providerId="LiveId" clId="{B816A1F6-97B7-4ACD-A812-B0A1120B03B6}" dt="2020-11-26T10:48:45.418" v="57161"/>
          <ac:picMkLst>
            <pc:docMk/>
            <pc:sldMk cId="3909504465" sldId="588"/>
            <ac:picMk id="82" creationId="{59E04401-F06C-4ACF-BC55-5F50D63720C2}"/>
          </ac:picMkLst>
        </pc:picChg>
        <pc:picChg chg="add mod">
          <ac:chgData name="Jonathan Loo" userId="d2d72d48b56f45d8" providerId="LiveId" clId="{B816A1F6-97B7-4ACD-A812-B0A1120B03B6}" dt="2020-11-26T10:48:50.880" v="57162" actId="164"/>
          <ac:picMkLst>
            <pc:docMk/>
            <pc:sldMk cId="3909504465" sldId="588"/>
            <ac:picMk id="83" creationId="{1E0E2B22-E7CE-4E82-ADA0-1B26ABF1345E}"/>
          </ac:picMkLst>
        </pc:picChg>
        <pc:picChg chg="add mod">
          <ac:chgData name="Jonathan Loo" userId="d2d72d48b56f45d8" providerId="LiveId" clId="{B816A1F6-97B7-4ACD-A812-B0A1120B03B6}" dt="2020-11-26T10:48:50.880" v="57162" actId="164"/>
          <ac:picMkLst>
            <pc:docMk/>
            <pc:sldMk cId="3909504465" sldId="588"/>
            <ac:picMk id="84" creationId="{1C81B75E-663A-4485-A6B8-C16212F126F5}"/>
          </ac:picMkLst>
        </pc:picChg>
        <pc:picChg chg="del">
          <ac:chgData name="Jonathan Loo" userId="d2d72d48b56f45d8" providerId="LiveId" clId="{B816A1F6-97B7-4ACD-A812-B0A1120B03B6}" dt="2020-11-26T10:11:30.211" v="55824" actId="478"/>
          <ac:picMkLst>
            <pc:docMk/>
            <pc:sldMk cId="3909504465" sldId="588"/>
            <ac:picMk id="85" creationId="{5CA5E093-E11C-44B3-BA19-3E0C219C80D7}"/>
          </ac:picMkLst>
        </pc:picChg>
        <pc:picChg chg="add del mod">
          <ac:chgData name="Jonathan Loo" userId="d2d72d48b56f45d8" providerId="LiveId" clId="{B816A1F6-97B7-4ACD-A812-B0A1120B03B6}" dt="2020-11-25T22:41:10.924" v="54261" actId="478"/>
          <ac:picMkLst>
            <pc:docMk/>
            <pc:sldMk cId="3909504465" sldId="588"/>
            <ac:picMk id="89" creationId="{3D67D8BD-0678-415D-ADDB-5420B1699E9E}"/>
          </ac:picMkLst>
        </pc:picChg>
        <pc:picChg chg="add 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116" creationId="{6E6DA03D-396F-48C9-99EE-D62EA51D65CF}"/>
          </ac:picMkLst>
        </pc:picChg>
        <pc:picChg chg="add 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119" creationId="{69E96250-370C-42E4-9C73-A74D363E97D2}"/>
          </ac:picMkLst>
        </pc:picChg>
        <pc:picChg chg="add 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120" creationId="{C0BF0F4B-100B-43FF-9CBB-B332865F8D36}"/>
          </ac:picMkLst>
        </pc:picChg>
        <pc:picChg chg="add 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121" creationId="{A8528F8A-1D68-47EF-A251-22CDD8E010CA}"/>
          </ac:picMkLst>
        </pc:picChg>
        <pc:picChg chg="add 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123" creationId="{225E19E4-8941-4D29-BD9F-F574FE431EDA}"/>
          </ac:picMkLst>
        </pc:picChg>
        <pc:picChg chg="add 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124" creationId="{782C6918-E51D-42EC-B0BD-10F96B337085}"/>
          </ac:picMkLst>
        </pc:picChg>
        <pc:picChg chg="add 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125" creationId="{4E5B3459-94F4-4689-B9C6-326224F7CC8D}"/>
          </ac:picMkLst>
        </pc:picChg>
        <pc:picChg chg="add 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126" creationId="{63804B7C-D307-4FBE-B6D5-D0D4FA114AF5}"/>
          </ac:picMkLst>
        </pc:picChg>
        <pc:picChg chg="del">
          <ac:chgData name="Jonathan Loo" userId="d2d72d48b56f45d8" providerId="LiveId" clId="{B816A1F6-97B7-4ACD-A812-B0A1120B03B6}" dt="2020-11-26T10:11:30.211" v="55824" actId="478"/>
          <ac:picMkLst>
            <pc:docMk/>
            <pc:sldMk cId="3909504465" sldId="588"/>
            <ac:picMk id="128" creationId="{CC46CE39-2200-4BBA-9544-3FE10BF470CF}"/>
          </ac:picMkLst>
        </pc:picChg>
        <pc:picChg chg="del">
          <ac:chgData name="Jonathan Loo" userId="d2d72d48b56f45d8" providerId="LiveId" clId="{B816A1F6-97B7-4ACD-A812-B0A1120B03B6}" dt="2020-11-26T10:11:30.211" v="55824" actId="478"/>
          <ac:picMkLst>
            <pc:docMk/>
            <pc:sldMk cId="3909504465" sldId="588"/>
            <ac:picMk id="130" creationId="{CD7C3782-E78C-4A22-9B6C-BABA2FEC123F}"/>
          </ac:picMkLst>
        </pc:picChg>
        <pc:picChg chg="add 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138" creationId="{711BA0B3-228F-49F9-88C4-1771127E6240}"/>
          </ac:picMkLst>
        </pc:picChg>
        <pc:picChg chg="add 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139" creationId="{202BBB27-313F-4BC6-85C0-3F06C8FA3685}"/>
          </ac:picMkLst>
        </pc:picChg>
        <pc:picChg chg="del">
          <ac:chgData name="Jonathan Loo" userId="d2d72d48b56f45d8" providerId="LiveId" clId="{B816A1F6-97B7-4ACD-A812-B0A1120B03B6}" dt="2020-11-26T10:11:30.211" v="55824" actId="478"/>
          <ac:picMkLst>
            <pc:docMk/>
            <pc:sldMk cId="3909504465" sldId="588"/>
            <ac:picMk id="148" creationId="{593A5F66-FBCE-4A94-AB9B-2A1B8D91CE2C}"/>
          </ac:picMkLst>
        </pc:picChg>
        <pc:picChg chg="del">
          <ac:chgData name="Jonathan Loo" userId="d2d72d48b56f45d8" providerId="LiveId" clId="{B816A1F6-97B7-4ACD-A812-B0A1120B03B6}" dt="2020-11-26T10:11:30.211" v="55824" actId="478"/>
          <ac:picMkLst>
            <pc:docMk/>
            <pc:sldMk cId="3909504465" sldId="588"/>
            <ac:picMk id="149" creationId="{5DE5E5A5-6E06-40E2-B3FE-CEC742272607}"/>
          </ac:picMkLst>
        </pc:picChg>
        <pc:picChg chg="del">
          <ac:chgData name="Jonathan Loo" userId="d2d72d48b56f45d8" providerId="LiveId" clId="{B816A1F6-97B7-4ACD-A812-B0A1120B03B6}" dt="2020-11-26T10:11:30.211" v="55824" actId="478"/>
          <ac:picMkLst>
            <pc:docMk/>
            <pc:sldMk cId="3909504465" sldId="588"/>
            <ac:picMk id="165" creationId="{EEA82240-3128-47B4-B6A1-2B35C0CBC2BE}"/>
          </ac:picMkLst>
        </pc:picChg>
        <pc:picChg chg="del">
          <ac:chgData name="Jonathan Loo" userId="d2d72d48b56f45d8" providerId="LiveId" clId="{B816A1F6-97B7-4ACD-A812-B0A1120B03B6}" dt="2020-11-26T10:11:30.211" v="55824" actId="478"/>
          <ac:picMkLst>
            <pc:docMk/>
            <pc:sldMk cId="3909504465" sldId="588"/>
            <ac:picMk id="166" creationId="{C249D594-1C2D-4DF3-ADBC-2ECBDE5ABA3A}"/>
          </ac:picMkLst>
        </pc:picChg>
        <pc:picChg chg="add 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194" creationId="{7FA70DDB-3BF2-494C-943E-C29C5738C72A}"/>
          </ac:picMkLst>
        </pc:picChg>
        <pc:picChg chg="add 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195" creationId="{8C543C78-2FD7-4612-AC1F-9F79841B036E}"/>
          </ac:picMkLst>
        </pc:picChg>
        <pc:picChg chg="del">
          <ac:chgData name="Jonathan Loo" userId="d2d72d48b56f45d8" providerId="LiveId" clId="{B816A1F6-97B7-4ACD-A812-B0A1120B03B6}" dt="2020-11-26T10:11:30.211" v="55824" actId="478"/>
          <ac:picMkLst>
            <pc:docMk/>
            <pc:sldMk cId="3909504465" sldId="588"/>
            <ac:picMk id="200" creationId="{82ADFDD6-156A-427B-B7F2-905DE6AA9DE5}"/>
          </ac:picMkLst>
        </pc:picChg>
        <pc:picChg chg="del">
          <ac:chgData name="Jonathan Loo" userId="d2d72d48b56f45d8" providerId="LiveId" clId="{B816A1F6-97B7-4ACD-A812-B0A1120B03B6}" dt="2020-11-26T10:11:30.211" v="55824" actId="478"/>
          <ac:picMkLst>
            <pc:docMk/>
            <pc:sldMk cId="3909504465" sldId="588"/>
            <ac:picMk id="201" creationId="{66DB1410-51E7-43E1-BC82-1C96963F5AC5}"/>
          </ac:picMkLst>
        </pc:picChg>
        <pc:picChg chg="add 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202" creationId="{5D911EB5-6984-48F0-B655-F2D3EC7B5E1F}"/>
          </ac:picMkLst>
        </pc:picChg>
        <pc:picChg chg="del">
          <ac:chgData name="Jonathan Loo" userId="d2d72d48b56f45d8" providerId="LiveId" clId="{B816A1F6-97B7-4ACD-A812-B0A1120B03B6}" dt="2020-11-26T10:11:30.211" v="55824" actId="478"/>
          <ac:picMkLst>
            <pc:docMk/>
            <pc:sldMk cId="3909504465" sldId="588"/>
            <ac:picMk id="203" creationId="{93F2E22D-5B91-44D9-A4A8-9DAA41A220EF}"/>
          </ac:picMkLst>
        </pc:picChg>
        <pc:picChg chg="del">
          <ac:chgData name="Jonathan Loo" userId="d2d72d48b56f45d8" providerId="LiveId" clId="{B816A1F6-97B7-4ACD-A812-B0A1120B03B6}" dt="2020-11-26T10:11:30.211" v="55824" actId="478"/>
          <ac:picMkLst>
            <pc:docMk/>
            <pc:sldMk cId="3909504465" sldId="588"/>
            <ac:picMk id="204" creationId="{FE3E5014-F8AE-46D5-A2DE-E2697BA25B2A}"/>
          </ac:picMkLst>
        </pc:picChg>
        <pc:picChg chg="add 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205" creationId="{2F040D2D-46BF-4A6B-8CC1-12E0A8AADFF0}"/>
          </ac:picMkLst>
        </pc:picChg>
        <pc:picChg chg="add 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206" creationId="{F33A28AC-EA28-4911-B389-89FFBD03B008}"/>
          </ac:picMkLst>
        </pc:picChg>
        <pc:picChg chg="add 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207" creationId="{5FF22D20-88A2-4C13-99EE-02888CB925D3}"/>
          </ac:picMkLst>
        </pc:picChg>
        <pc:picChg chg="add 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208" creationId="{EFC6E45A-BF62-4715-B435-03FD0D6D1464}"/>
          </ac:picMkLst>
        </pc:picChg>
        <pc:picChg chg="add 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209" creationId="{51A34859-91CF-4BD9-B00C-EFC4B3C6B573}"/>
          </ac:picMkLst>
        </pc:picChg>
        <pc:picChg chg="add del mod">
          <ac:chgData name="Jonathan Loo" userId="d2d72d48b56f45d8" providerId="LiveId" clId="{B816A1F6-97B7-4ACD-A812-B0A1120B03B6}" dt="2020-11-26T10:48:41.883" v="57156" actId="478"/>
          <ac:picMkLst>
            <pc:docMk/>
            <pc:sldMk cId="3909504465" sldId="588"/>
            <ac:picMk id="218" creationId="{708100BC-3E81-44AD-87C6-3DDDDE2DA517}"/>
          </ac:picMkLst>
        </pc:picChg>
        <pc:picChg chg="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220" creationId="{4B55A70F-9F44-4F36-9123-8FD4F38E8589}"/>
          </ac:picMkLst>
        </pc:picChg>
        <pc:picChg chg="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221" creationId="{78137D46-81E5-4A2D-A791-51AE8B24B147}"/>
          </ac:picMkLst>
        </pc:picChg>
        <pc:picChg chg="add del mod">
          <ac:chgData name="Jonathan Loo" userId="d2d72d48b56f45d8" providerId="LiveId" clId="{B816A1F6-97B7-4ACD-A812-B0A1120B03B6}" dt="2020-11-26T10:48:43.131" v="57158" actId="478"/>
          <ac:picMkLst>
            <pc:docMk/>
            <pc:sldMk cId="3909504465" sldId="588"/>
            <ac:picMk id="222" creationId="{00AC5695-4BFB-4207-BB2F-37D00B7D4EEF}"/>
          </ac:picMkLst>
        </pc:picChg>
        <pc:picChg chg="add del mod">
          <ac:chgData name="Jonathan Loo" userId="d2d72d48b56f45d8" providerId="LiveId" clId="{B816A1F6-97B7-4ACD-A812-B0A1120B03B6}" dt="2020-11-26T10:48:43.664" v="57159" actId="478"/>
          <ac:picMkLst>
            <pc:docMk/>
            <pc:sldMk cId="3909504465" sldId="588"/>
            <ac:picMk id="223" creationId="{7C6D746C-1678-49C4-B641-E27A8D89CFE0}"/>
          </ac:picMkLst>
        </pc:picChg>
        <pc:picChg chg="add 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224" creationId="{213F265A-068B-4992-95F1-910208E1E9AA}"/>
          </ac:picMkLst>
        </pc:picChg>
        <pc:picChg chg="add 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226" creationId="{C9EEA24C-A0A5-49B2-956B-2A3CD455AF2C}"/>
          </ac:picMkLst>
        </pc:picChg>
        <pc:picChg chg="add mod">
          <ac:chgData name="Jonathan Loo" userId="d2d72d48b56f45d8" providerId="LiveId" clId="{B816A1F6-97B7-4ACD-A812-B0A1120B03B6}" dt="2020-11-26T10:11:31.206" v="55825"/>
          <ac:picMkLst>
            <pc:docMk/>
            <pc:sldMk cId="3909504465" sldId="588"/>
            <ac:picMk id="228" creationId="{DA78093B-127E-4D97-B576-283B3587D56A}"/>
          </ac:picMkLst>
        </pc:picChg>
        <pc:picChg chg="add del mod">
          <ac:chgData name="Jonathan Loo" userId="d2d72d48b56f45d8" providerId="LiveId" clId="{B816A1F6-97B7-4ACD-A812-B0A1120B03B6}" dt="2020-11-26T10:13:54.236" v="55968" actId="478"/>
          <ac:picMkLst>
            <pc:docMk/>
            <pc:sldMk cId="3909504465" sldId="588"/>
            <ac:picMk id="229" creationId="{32A09411-F128-4EFE-B4DA-79A369A3632F}"/>
          </ac:picMkLst>
        </pc:picChg>
        <pc:picChg chg="del">
          <ac:chgData name="Jonathan Loo" userId="d2d72d48b56f45d8" providerId="LiveId" clId="{B816A1F6-97B7-4ACD-A812-B0A1120B03B6}" dt="2020-11-26T10:11:30.211" v="55824" actId="478"/>
          <ac:picMkLst>
            <pc:docMk/>
            <pc:sldMk cId="3909504465" sldId="588"/>
            <ac:picMk id="233" creationId="{B95EBC3C-3C7A-4E36-87CE-2B9EE96E74F7}"/>
          </ac:picMkLst>
        </pc:picChg>
        <pc:picChg chg="add del mod">
          <ac:chgData name="Jonathan Loo" userId="d2d72d48b56f45d8" providerId="LiveId" clId="{B816A1F6-97B7-4ACD-A812-B0A1120B03B6}" dt="2020-11-26T10:16:31.972" v="56008" actId="478"/>
          <ac:picMkLst>
            <pc:docMk/>
            <pc:sldMk cId="3909504465" sldId="588"/>
            <ac:picMk id="235" creationId="{1411ACC0-975B-42BA-947C-47E7183C8E6C}"/>
          </ac:picMkLst>
        </pc:picChg>
        <pc:picChg chg="add mod">
          <ac:chgData name="Jonathan Loo" userId="d2d72d48b56f45d8" providerId="LiveId" clId="{B816A1F6-97B7-4ACD-A812-B0A1120B03B6}" dt="2020-11-26T10:19:18.811" v="56093"/>
          <ac:picMkLst>
            <pc:docMk/>
            <pc:sldMk cId="3909504465" sldId="588"/>
            <ac:picMk id="237" creationId="{F0981B6E-6276-4036-B39A-BFC1083C2435}"/>
          </ac:picMkLst>
        </pc:picChg>
        <pc:picChg chg="add del mod">
          <ac:chgData name="Jonathan Loo" userId="d2d72d48b56f45d8" providerId="LiveId" clId="{B816A1F6-97B7-4ACD-A812-B0A1120B03B6}" dt="2020-11-26T10:19:21.619" v="56094" actId="478"/>
          <ac:picMkLst>
            <pc:docMk/>
            <pc:sldMk cId="3909504465" sldId="588"/>
            <ac:picMk id="239" creationId="{6D1718CB-3476-4437-B649-4C32217E0E8B}"/>
          </ac:picMkLst>
        </pc:picChg>
        <pc:picChg chg="add mod">
          <ac:chgData name="Jonathan Loo" userId="d2d72d48b56f45d8" providerId="LiveId" clId="{B816A1F6-97B7-4ACD-A812-B0A1120B03B6}" dt="2020-11-26T10:19:18.811" v="56093"/>
          <ac:picMkLst>
            <pc:docMk/>
            <pc:sldMk cId="3909504465" sldId="588"/>
            <ac:picMk id="241" creationId="{CD2175EE-DA21-43F9-B773-DD0DA133F03C}"/>
          </ac:picMkLst>
        </pc:picChg>
        <pc:picChg chg="add mod">
          <ac:chgData name="Jonathan Loo" userId="d2d72d48b56f45d8" providerId="LiveId" clId="{B816A1F6-97B7-4ACD-A812-B0A1120B03B6}" dt="2020-11-26T10:23:27.642" v="56391"/>
          <ac:picMkLst>
            <pc:docMk/>
            <pc:sldMk cId="3909504465" sldId="588"/>
            <ac:picMk id="243" creationId="{5B309709-4D4B-49BE-9BD5-B334C488EDA7}"/>
          </ac:picMkLst>
        </pc:picChg>
        <pc:picChg chg="del">
          <ac:chgData name="Jonathan Loo" userId="d2d72d48b56f45d8" providerId="LiveId" clId="{B816A1F6-97B7-4ACD-A812-B0A1120B03B6}" dt="2020-11-26T10:11:30.211" v="55824" actId="478"/>
          <ac:picMkLst>
            <pc:docMk/>
            <pc:sldMk cId="3909504465" sldId="588"/>
            <ac:picMk id="263" creationId="{F0428E8A-B3A4-462B-9A7C-A89EF23A76DF}"/>
          </ac:picMkLst>
        </pc:picChg>
        <pc:picChg chg="del">
          <ac:chgData name="Jonathan Loo" userId="d2d72d48b56f45d8" providerId="LiveId" clId="{B816A1F6-97B7-4ACD-A812-B0A1120B03B6}" dt="2020-11-26T10:11:30.211" v="55824" actId="478"/>
          <ac:picMkLst>
            <pc:docMk/>
            <pc:sldMk cId="3909504465" sldId="588"/>
            <ac:picMk id="265" creationId="{91BDEE3F-5FE3-4810-AE84-40D369F35FB5}"/>
          </ac:picMkLst>
        </pc:picChg>
        <pc:picChg chg="del">
          <ac:chgData name="Jonathan Loo" userId="d2d72d48b56f45d8" providerId="LiveId" clId="{B816A1F6-97B7-4ACD-A812-B0A1120B03B6}" dt="2020-11-26T10:11:30.211" v="55824" actId="478"/>
          <ac:picMkLst>
            <pc:docMk/>
            <pc:sldMk cId="3909504465" sldId="588"/>
            <ac:picMk id="269" creationId="{C88BFDE2-D5CE-4344-8933-3DC83F1B9570}"/>
          </ac:picMkLst>
        </pc:picChg>
        <pc:cxnChg chg="add 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51" creationId="{39ED7443-EEE3-44A1-957E-3DE143B11458}"/>
          </ac:cxnSpMkLst>
        </pc:cxnChg>
        <pc:cxnChg chg="add mod">
          <ac:chgData name="Jonathan Loo" userId="d2d72d48b56f45d8" providerId="LiveId" clId="{B816A1F6-97B7-4ACD-A812-B0A1120B03B6}" dt="2020-11-26T10:48:50.880" v="57162" actId="164"/>
          <ac:cxnSpMkLst>
            <pc:docMk/>
            <pc:sldMk cId="3909504465" sldId="588"/>
            <ac:cxnSpMk id="85" creationId="{21D2120B-A23D-4351-AAD2-8A1CF5AFB0B3}"/>
          </ac:cxnSpMkLst>
        </pc:cxnChg>
        <pc:cxnChg chg="add mod">
          <ac:chgData name="Jonathan Loo" userId="d2d72d48b56f45d8" providerId="LiveId" clId="{B816A1F6-97B7-4ACD-A812-B0A1120B03B6}" dt="2020-11-26T10:48:50.880" v="57162" actId="164"/>
          <ac:cxnSpMkLst>
            <pc:docMk/>
            <pc:sldMk cId="3909504465" sldId="588"/>
            <ac:cxnSpMk id="86" creationId="{2869A550-87E1-4776-AA68-19B7328B2A02}"/>
          </ac:cxnSpMkLst>
        </pc:cxnChg>
        <pc:cxnChg chg="add mod">
          <ac:chgData name="Jonathan Loo" userId="d2d72d48b56f45d8" providerId="LiveId" clId="{B816A1F6-97B7-4ACD-A812-B0A1120B03B6}" dt="2020-11-26T10:48:50.880" v="57162" actId="164"/>
          <ac:cxnSpMkLst>
            <pc:docMk/>
            <pc:sldMk cId="3909504465" sldId="588"/>
            <ac:cxnSpMk id="87" creationId="{419E2A28-107D-4C26-83EF-AF6EF0E8C860}"/>
          </ac:cxnSpMkLst>
        </pc:cxnChg>
        <pc:cxnChg chg="add mod">
          <ac:chgData name="Jonathan Loo" userId="d2d72d48b56f45d8" providerId="LiveId" clId="{B816A1F6-97B7-4ACD-A812-B0A1120B03B6}" dt="2020-11-26T10:48:50.880" v="57162" actId="164"/>
          <ac:cxnSpMkLst>
            <pc:docMk/>
            <pc:sldMk cId="3909504465" sldId="588"/>
            <ac:cxnSpMk id="88" creationId="{A3CD7A73-3960-4815-9D45-42AD4586B2C3}"/>
          </ac:cxnSpMkLst>
        </pc:cxnChg>
        <pc:cxnChg chg="add 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10" creationId="{3C7601DE-08BA-418E-A2F7-5BFBCA2E8164}"/>
          </ac:cxnSpMkLst>
        </pc:cxnChg>
        <pc:cxnChg chg="add del mod">
          <ac:chgData name="Jonathan Loo" userId="d2d72d48b56f45d8" providerId="LiveId" clId="{B816A1F6-97B7-4ACD-A812-B0A1120B03B6}" dt="2020-11-25T23:10:39.724" v="54775" actId="478"/>
          <ac:cxnSpMkLst>
            <pc:docMk/>
            <pc:sldMk cId="3909504465" sldId="588"/>
            <ac:cxnSpMk id="111" creationId="{0EFB7B4B-3D97-4542-A944-166DE7CAD91B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40" creationId="{BD4D48E3-36AD-4B97-B0BF-63D96525D968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41" creationId="{43A538AA-58C0-40CE-B8E3-5BA5C9E110E1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42" creationId="{1EF1010D-28D8-4CCE-850E-87A38F51BB26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43" creationId="{37ED2A2D-221C-41C1-A67D-C0DD4AF62262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44" creationId="{0F111D1D-6F0C-43BA-B415-FA4FE9FF239A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45" creationId="{C5A061DF-3319-401D-9D11-A4383BCAEFB7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46" creationId="{66748783-AC47-43A9-8F48-2475B6D1661A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47" creationId="{D37850E2-10E2-4BE1-A2BF-B845A0CD9C98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50" creationId="{7FC76FAB-271A-4250-93D7-5EC40E1491CC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51" creationId="{E512F9F2-93FD-417B-B6FA-8713C79059A4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52" creationId="{6F4602D5-BEE4-4D0B-A1D9-0E7E106B6268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53" creationId="{7F62C4FE-1419-4B01-B1D3-AC438982382A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54" creationId="{3A0E3009-B209-4A44-9A76-CD30A344892E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55" creationId="{47E62402-1719-406E-9EE5-61B5D910A796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56" creationId="{64FB62FD-B84A-45D3-8E7B-64C655A8FAEF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67" creationId="{F359C6AA-A175-4B0A-B4D2-AFC6C02119A2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68" creationId="{541F6B0B-E2EB-4CC4-836B-ABE338FCEA38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69" creationId="{D32A6D33-3537-4F8D-9DF4-78A659F50BCF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70" creationId="{F7B82739-0193-429A-847F-12B753083760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71" creationId="{4F379796-98F7-469E-A495-F98DAB7B5CA9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72" creationId="{B855B4D5-3560-4DEB-B9E5-BA9430799FEC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73" creationId="{3B43F1C1-1901-41AF-98DA-C424789B9BC7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74" creationId="{62DCE9E3-5079-4543-870B-342A83096683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75" creationId="{260E8BC2-2A33-4521-951D-FA20859492D2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76" creationId="{467FF5DC-7EA7-4EBA-BD83-22B8B54287DF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77" creationId="{BE1FC09D-86D9-44C5-A432-3C4F9778DAFC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78" creationId="{BCAE29C9-A31C-43ED-BE23-E17C344BE8F0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79" creationId="{8DE5CDB0-DBC4-4935-BC7E-454997B38AC1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80" creationId="{B24C8A15-3D1A-42D8-AF11-90D7ED558CFC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81" creationId="{D7FED0EF-A970-442B-A532-60BD69872F4A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82" creationId="{EB5316F3-ECD9-4211-9E77-B4D3D56C86A0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83" creationId="{2E81DD3A-5B7D-49DE-9CDD-B9406DFCB34D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84" creationId="{E175E23C-D5CB-4972-AD1F-0E659BCABD86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85" creationId="{341F7308-4BD1-4B5E-8C07-630FD950CA35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86" creationId="{C995DA02-8E8C-4C6A-B9E9-5863093E7193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87" creationId="{8AC8CD14-245E-46D7-BD5A-9B7C45979C0B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88" creationId="{FF384B74-6E6C-4DB8-B02F-B47889D03ABE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89" creationId="{5B32283D-4622-4B58-97FD-95F1FA4695BB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90" creationId="{F636193C-F6F2-4D7C-9A39-164BE9572923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91" creationId="{40F83998-4A2A-4916-B921-3A1894F68D6D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92" creationId="{1F3C0D48-B5D2-4B31-A071-530857ED650F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93" creationId="{7A82BFD7-2F29-4C9F-A90C-409A176A783D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96" creationId="{C7C802FF-D71C-4160-8DB2-CF921844BDF7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197" creationId="{398D2420-2A86-48BF-ACDF-632720852318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98" creationId="{245936CC-A00E-4B6F-973E-F58A68A235EF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199" creationId="{1E5D5D3A-0B14-4528-8125-5EBE26C40104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210" creationId="{C91DC2B3-C2AD-4AC2-A7C3-5F1211E39FB1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211" creationId="{14CD6B13-B64D-4E71-A26A-C8A00E2078BD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212" creationId="{DC16AF95-AF6C-40E3-8AA1-BA57A98751D8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213" creationId="{6B61DFBB-2647-4EFB-AFCE-9729F0954A75}"/>
          </ac:cxnSpMkLst>
        </pc:cxnChg>
        <pc:cxnChg chg="del mod">
          <ac:chgData name="Jonathan Loo" userId="d2d72d48b56f45d8" providerId="LiveId" clId="{B816A1F6-97B7-4ACD-A812-B0A1120B03B6}" dt="2020-11-26T10:11:30.211" v="55824" actId="478"/>
          <ac:cxnSpMkLst>
            <pc:docMk/>
            <pc:sldMk cId="3909504465" sldId="588"/>
            <ac:cxnSpMk id="214" creationId="{C3948A37-4C46-42BA-BC92-14A209443554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215" creationId="{4CCA7CE8-6917-4637-9AFD-62BD1967A0E7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216" creationId="{548A37BE-59B0-4B58-8671-2D2BB3C2A666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217" creationId="{BBD20058-3D79-4BD1-9644-8A7FC293EDC6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225" creationId="{637B564F-0510-494E-AA1D-8B0129A641CE}"/>
          </ac:cxnSpMkLst>
        </pc:cxnChg>
        <pc:cxnChg chg="add del mod">
          <ac:chgData name="Jonathan Loo" userId="d2d72d48b56f45d8" providerId="LiveId" clId="{B816A1F6-97B7-4ACD-A812-B0A1120B03B6}" dt="2020-11-26T10:48:44.476" v="57160" actId="478"/>
          <ac:cxnSpMkLst>
            <pc:docMk/>
            <pc:sldMk cId="3909504465" sldId="588"/>
            <ac:cxnSpMk id="230" creationId="{7A439060-9118-4982-8D9F-4D35575B5AF1}"/>
          </ac:cxnSpMkLst>
        </pc:cxnChg>
        <pc:cxnChg chg="add del mod">
          <ac:chgData name="Jonathan Loo" userId="d2d72d48b56f45d8" providerId="LiveId" clId="{B816A1F6-97B7-4ACD-A812-B0A1120B03B6}" dt="2020-11-26T10:19:15.397" v="56090" actId="478"/>
          <ac:cxnSpMkLst>
            <pc:docMk/>
            <pc:sldMk cId="3909504465" sldId="588"/>
            <ac:cxnSpMk id="231" creationId="{D31C71E9-8705-4B82-91CD-C52AC47EEB8B}"/>
          </ac:cxnSpMkLst>
        </pc:cxnChg>
        <pc:cxnChg chg="add mod">
          <ac:chgData name="Jonathan Loo" userId="d2d72d48b56f45d8" providerId="LiveId" clId="{B816A1F6-97B7-4ACD-A812-B0A1120B03B6}" dt="2020-11-26T10:11:31.206" v="55825"/>
          <ac:cxnSpMkLst>
            <pc:docMk/>
            <pc:sldMk cId="3909504465" sldId="588"/>
            <ac:cxnSpMk id="232" creationId="{34DB7E8E-97B2-41C8-B6F1-3BA642E4B3B4}"/>
          </ac:cxnSpMkLst>
        </pc:cxnChg>
        <pc:cxnChg chg="add del mod">
          <ac:chgData name="Jonathan Loo" userId="d2d72d48b56f45d8" providerId="LiveId" clId="{B816A1F6-97B7-4ACD-A812-B0A1120B03B6}" dt="2020-11-26T10:19:17.424" v="56092" actId="478"/>
          <ac:cxnSpMkLst>
            <pc:docMk/>
            <pc:sldMk cId="3909504465" sldId="588"/>
            <ac:cxnSpMk id="234" creationId="{142194C8-6B37-4B12-9DF1-68F29B1838EA}"/>
          </ac:cxnSpMkLst>
        </pc:cxnChg>
        <pc:cxnChg chg="add del mod">
          <ac:chgData name="Jonathan Loo" userId="d2d72d48b56f45d8" providerId="LiveId" clId="{B816A1F6-97B7-4ACD-A812-B0A1120B03B6}" dt="2020-11-26T10:19:15.961" v="56091" actId="478"/>
          <ac:cxnSpMkLst>
            <pc:docMk/>
            <pc:sldMk cId="3909504465" sldId="588"/>
            <ac:cxnSpMk id="236" creationId="{745F9821-F633-4F09-AD9C-88A8FB901BDB}"/>
          </ac:cxnSpMkLst>
        </pc:cxnChg>
        <pc:cxnChg chg="add mod">
          <ac:chgData name="Jonathan Loo" userId="d2d72d48b56f45d8" providerId="LiveId" clId="{B816A1F6-97B7-4ACD-A812-B0A1120B03B6}" dt="2020-11-26T10:19:18.811" v="56093"/>
          <ac:cxnSpMkLst>
            <pc:docMk/>
            <pc:sldMk cId="3909504465" sldId="588"/>
            <ac:cxnSpMk id="238" creationId="{3ECD43BC-BDBB-4974-816F-64360BD69C56}"/>
          </ac:cxnSpMkLst>
        </pc:cxnChg>
        <pc:cxnChg chg="add del mod">
          <ac:chgData name="Jonathan Loo" userId="d2d72d48b56f45d8" providerId="LiveId" clId="{B816A1F6-97B7-4ACD-A812-B0A1120B03B6}" dt="2020-11-26T10:23:26.855" v="56390" actId="478"/>
          <ac:cxnSpMkLst>
            <pc:docMk/>
            <pc:sldMk cId="3909504465" sldId="588"/>
            <ac:cxnSpMk id="240" creationId="{0B851AC0-B823-4C34-A459-F2729D3FA944}"/>
          </ac:cxnSpMkLst>
        </pc:cxnChg>
        <pc:cxnChg chg="add mod">
          <ac:chgData name="Jonathan Loo" userId="d2d72d48b56f45d8" providerId="LiveId" clId="{B816A1F6-97B7-4ACD-A812-B0A1120B03B6}" dt="2020-11-26T10:19:18.811" v="56093"/>
          <ac:cxnSpMkLst>
            <pc:docMk/>
            <pc:sldMk cId="3909504465" sldId="588"/>
            <ac:cxnSpMk id="242" creationId="{2D90794C-E962-40E6-B5DB-861ED70D5F19}"/>
          </ac:cxnSpMkLst>
        </pc:cxnChg>
        <pc:cxnChg chg="add mod">
          <ac:chgData name="Jonathan Loo" userId="d2d72d48b56f45d8" providerId="LiveId" clId="{B816A1F6-97B7-4ACD-A812-B0A1120B03B6}" dt="2020-11-26T10:23:27.642" v="56391"/>
          <ac:cxnSpMkLst>
            <pc:docMk/>
            <pc:sldMk cId="3909504465" sldId="588"/>
            <ac:cxnSpMk id="244" creationId="{5C02CD43-330D-4FF9-B481-53339C1C77C6}"/>
          </ac:cxnSpMkLst>
        </pc:cxnChg>
      </pc:sldChg>
      <pc:sldChg chg="addSp delSp modSp add mod ord">
        <pc:chgData name="Jonathan Loo" userId="d2d72d48b56f45d8" providerId="LiveId" clId="{B816A1F6-97B7-4ACD-A812-B0A1120B03B6}" dt="2020-11-26T10:48:38.698" v="57155"/>
        <pc:sldMkLst>
          <pc:docMk/>
          <pc:sldMk cId="2028917775" sldId="589"/>
        </pc:sldMkLst>
        <pc:spChg chg="add del mod">
          <ac:chgData name="Jonathan Loo" userId="d2d72d48b56f45d8" providerId="LiveId" clId="{B816A1F6-97B7-4ACD-A812-B0A1120B03B6}" dt="2020-11-26T08:19:00.923" v="55415" actId="478"/>
          <ac:spMkLst>
            <pc:docMk/>
            <pc:sldMk cId="2028917775" sldId="589"/>
            <ac:spMk id="66" creationId="{CE528225-BC72-451E-958D-01DEBFEDAEE2}"/>
          </ac:spMkLst>
        </pc:spChg>
        <pc:spChg chg="add del mod">
          <ac:chgData name="Jonathan Loo" userId="d2d72d48b56f45d8" providerId="LiveId" clId="{B816A1F6-97B7-4ACD-A812-B0A1120B03B6}" dt="2020-11-26T08:19:00.923" v="55415" actId="478"/>
          <ac:spMkLst>
            <pc:docMk/>
            <pc:sldMk cId="2028917775" sldId="589"/>
            <ac:spMk id="67" creationId="{D30C13B8-4448-410A-91E7-36D9AA84C879}"/>
          </ac:spMkLst>
        </pc:spChg>
        <pc:spChg chg="add del mod">
          <ac:chgData name="Jonathan Loo" userId="d2d72d48b56f45d8" providerId="LiveId" clId="{B816A1F6-97B7-4ACD-A812-B0A1120B03B6}" dt="2020-11-26T08:19:00.923" v="55415" actId="478"/>
          <ac:spMkLst>
            <pc:docMk/>
            <pc:sldMk cId="2028917775" sldId="589"/>
            <ac:spMk id="72" creationId="{8066758C-4B4D-4F1E-8063-26B1357D95BD}"/>
          </ac:spMkLst>
        </pc:spChg>
        <pc:spChg chg="add del mod">
          <ac:chgData name="Jonathan Loo" userId="d2d72d48b56f45d8" providerId="LiveId" clId="{B816A1F6-97B7-4ACD-A812-B0A1120B03B6}" dt="2020-11-26T08:19:00.923" v="55415" actId="478"/>
          <ac:spMkLst>
            <pc:docMk/>
            <pc:sldMk cId="2028917775" sldId="589"/>
            <ac:spMk id="77" creationId="{CA91911F-8AE3-49BC-96ED-184B36250EE5}"/>
          </ac:spMkLst>
        </pc:spChg>
        <pc:spChg chg="add del mod">
          <ac:chgData name="Jonathan Loo" userId="d2d72d48b56f45d8" providerId="LiveId" clId="{B816A1F6-97B7-4ACD-A812-B0A1120B03B6}" dt="2020-11-26T08:19:00.923" v="55415" actId="478"/>
          <ac:spMkLst>
            <pc:docMk/>
            <pc:sldMk cId="2028917775" sldId="589"/>
            <ac:spMk id="78" creationId="{13BE8488-E2D8-46B7-B430-896ADB047CCA}"/>
          </ac:spMkLst>
        </pc:spChg>
        <pc:spChg chg="add del mod">
          <ac:chgData name="Jonathan Loo" userId="d2d72d48b56f45d8" providerId="LiveId" clId="{B816A1F6-97B7-4ACD-A812-B0A1120B03B6}" dt="2020-11-26T08:19:00.923" v="55415" actId="478"/>
          <ac:spMkLst>
            <pc:docMk/>
            <pc:sldMk cId="2028917775" sldId="589"/>
            <ac:spMk id="79" creationId="{FD7CE9FE-B739-4C8C-A8CF-3D23732E067D}"/>
          </ac:spMkLst>
        </pc:spChg>
        <pc:spChg chg="add del mod">
          <ac:chgData name="Jonathan Loo" userId="d2d72d48b56f45d8" providerId="LiveId" clId="{B816A1F6-97B7-4ACD-A812-B0A1120B03B6}" dt="2020-11-26T08:19:00.923" v="55415" actId="478"/>
          <ac:spMkLst>
            <pc:docMk/>
            <pc:sldMk cId="2028917775" sldId="589"/>
            <ac:spMk id="80" creationId="{A46EE483-2A3C-4454-A849-78603FB13E97}"/>
          </ac:spMkLst>
        </pc:spChg>
        <pc:spChg chg="add del mod">
          <ac:chgData name="Jonathan Loo" userId="d2d72d48b56f45d8" providerId="LiveId" clId="{B816A1F6-97B7-4ACD-A812-B0A1120B03B6}" dt="2020-11-26T08:19:00.923" v="55415" actId="478"/>
          <ac:spMkLst>
            <pc:docMk/>
            <pc:sldMk cId="2028917775" sldId="589"/>
            <ac:spMk id="81" creationId="{3B2EC79C-63C2-4A39-B466-33E836BEC417}"/>
          </ac:spMkLst>
        </pc:spChg>
        <pc:spChg chg="add del mod">
          <ac:chgData name="Jonathan Loo" userId="d2d72d48b56f45d8" providerId="LiveId" clId="{B816A1F6-97B7-4ACD-A812-B0A1120B03B6}" dt="2020-11-26T08:19:00.923" v="55415" actId="478"/>
          <ac:spMkLst>
            <pc:docMk/>
            <pc:sldMk cId="2028917775" sldId="589"/>
            <ac:spMk id="82" creationId="{6F57C01A-4D9B-4DC9-847D-C71F8D3CDFAF}"/>
          </ac:spMkLst>
        </pc:spChg>
        <pc:spChg chg="add del mod">
          <ac:chgData name="Jonathan Loo" userId="d2d72d48b56f45d8" providerId="LiveId" clId="{B816A1F6-97B7-4ACD-A812-B0A1120B03B6}" dt="2020-11-26T08:19:00.923" v="55415" actId="478"/>
          <ac:spMkLst>
            <pc:docMk/>
            <pc:sldMk cId="2028917775" sldId="589"/>
            <ac:spMk id="83" creationId="{7C76DCF1-1F55-4BD1-9E58-5CC33DAC0165}"/>
          </ac:spMkLst>
        </pc:spChg>
        <pc:spChg chg="add del mod">
          <ac:chgData name="Jonathan Loo" userId="d2d72d48b56f45d8" providerId="LiveId" clId="{B816A1F6-97B7-4ACD-A812-B0A1120B03B6}" dt="2020-11-26T08:19:00.923" v="55415" actId="478"/>
          <ac:spMkLst>
            <pc:docMk/>
            <pc:sldMk cId="2028917775" sldId="589"/>
            <ac:spMk id="84" creationId="{4C326B7D-77AD-4630-8A2E-92E0119D57BA}"/>
          </ac:spMkLst>
        </pc:spChg>
        <pc:spChg chg="del">
          <ac:chgData name="Jonathan Loo" userId="d2d72d48b56f45d8" providerId="LiveId" clId="{B816A1F6-97B7-4ACD-A812-B0A1120B03B6}" dt="2020-11-26T08:18:45.131" v="55405" actId="478"/>
          <ac:spMkLst>
            <pc:docMk/>
            <pc:sldMk cId="2028917775" sldId="589"/>
            <ac:spMk id="117" creationId="{D4FE23D9-0847-4077-8904-48B17BF9CF27}"/>
          </ac:spMkLst>
        </pc:spChg>
        <pc:spChg chg="del">
          <ac:chgData name="Jonathan Loo" userId="d2d72d48b56f45d8" providerId="LiveId" clId="{B816A1F6-97B7-4ACD-A812-B0A1120B03B6}" dt="2020-11-26T08:18:45.131" v="55405" actId="478"/>
          <ac:spMkLst>
            <pc:docMk/>
            <pc:sldMk cId="2028917775" sldId="589"/>
            <ac:spMk id="118" creationId="{FDE56776-F30C-4C14-B06A-EF9EB49D45C1}"/>
          </ac:spMkLst>
        </pc:spChg>
        <pc:spChg chg="del">
          <ac:chgData name="Jonathan Loo" userId="d2d72d48b56f45d8" providerId="LiveId" clId="{B816A1F6-97B7-4ACD-A812-B0A1120B03B6}" dt="2020-11-26T08:18:45.131" v="55405" actId="478"/>
          <ac:spMkLst>
            <pc:docMk/>
            <pc:sldMk cId="2028917775" sldId="589"/>
            <ac:spMk id="134" creationId="{E1B6D084-5D3E-46EA-96F8-BD58A56FD34D}"/>
          </ac:spMkLst>
        </pc:spChg>
        <pc:spChg chg="add del mod">
          <ac:chgData name="Jonathan Loo" userId="d2d72d48b56f45d8" providerId="LiveId" clId="{B816A1F6-97B7-4ACD-A812-B0A1120B03B6}" dt="2020-11-26T08:19:00.923" v="55415" actId="478"/>
          <ac:spMkLst>
            <pc:docMk/>
            <pc:sldMk cId="2028917775" sldId="589"/>
            <ac:spMk id="137" creationId="{FF172DB0-ED63-481E-9064-C9E6D97664C5}"/>
          </ac:spMkLst>
        </pc:spChg>
        <pc:spChg chg="add mod">
          <ac:chgData name="Jonathan Loo" userId="d2d72d48b56f45d8" providerId="LiveId" clId="{B816A1F6-97B7-4ACD-A812-B0A1120B03B6}" dt="2020-11-26T08:19:02.825" v="55416"/>
          <ac:spMkLst>
            <pc:docMk/>
            <pc:sldMk cId="2028917775" sldId="589"/>
            <ac:spMk id="140" creationId="{B16CA41E-A9EF-4DDE-9481-C3AC38904F7F}"/>
          </ac:spMkLst>
        </pc:spChg>
        <pc:spChg chg="add mod">
          <ac:chgData name="Jonathan Loo" userId="d2d72d48b56f45d8" providerId="LiveId" clId="{B816A1F6-97B7-4ACD-A812-B0A1120B03B6}" dt="2020-11-26T08:19:02.825" v="55416"/>
          <ac:spMkLst>
            <pc:docMk/>
            <pc:sldMk cId="2028917775" sldId="589"/>
            <ac:spMk id="141" creationId="{9AE5FA45-CB4B-40B6-92E0-E058304FB4F8}"/>
          </ac:spMkLst>
        </pc:spChg>
        <pc:spChg chg="add mod">
          <ac:chgData name="Jonathan Loo" userId="d2d72d48b56f45d8" providerId="LiveId" clId="{B816A1F6-97B7-4ACD-A812-B0A1120B03B6}" dt="2020-11-26T08:19:02.825" v="55416"/>
          <ac:spMkLst>
            <pc:docMk/>
            <pc:sldMk cId="2028917775" sldId="589"/>
            <ac:spMk id="146" creationId="{F9C4FB80-4E08-446C-A485-89ED03E48537}"/>
          </ac:spMkLst>
        </pc:spChg>
        <pc:spChg chg="add mod">
          <ac:chgData name="Jonathan Loo" userId="d2d72d48b56f45d8" providerId="LiveId" clId="{B816A1F6-97B7-4ACD-A812-B0A1120B03B6}" dt="2020-11-26T08:19:02.825" v="55416"/>
          <ac:spMkLst>
            <pc:docMk/>
            <pc:sldMk cId="2028917775" sldId="589"/>
            <ac:spMk id="153" creationId="{57E26D5B-6ED9-4DD5-8439-3F6425593370}"/>
          </ac:spMkLst>
        </pc:spChg>
        <pc:spChg chg="add mod">
          <ac:chgData name="Jonathan Loo" userId="d2d72d48b56f45d8" providerId="LiveId" clId="{B816A1F6-97B7-4ACD-A812-B0A1120B03B6}" dt="2020-11-26T08:19:02.825" v="55416"/>
          <ac:spMkLst>
            <pc:docMk/>
            <pc:sldMk cId="2028917775" sldId="589"/>
            <ac:spMk id="154" creationId="{9216C9A0-83C9-4402-AC84-0EC2809F74EF}"/>
          </ac:spMkLst>
        </pc:spChg>
        <pc:spChg chg="add mod">
          <ac:chgData name="Jonathan Loo" userId="d2d72d48b56f45d8" providerId="LiveId" clId="{B816A1F6-97B7-4ACD-A812-B0A1120B03B6}" dt="2020-11-26T08:19:02.825" v="55416"/>
          <ac:spMkLst>
            <pc:docMk/>
            <pc:sldMk cId="2028917775" sldId="589"/>
            <ac:spMk id="155" creationId="{EE16D644-7BC5-4FBF-B205-D495FAA0551F}"/>
          </ac:spMkLst>
        </pc:spChg>
        <pc:spChg chg="add mod">
          <ac:chgData name="Jonathan Loo" userId="d2d72d48b56f45d8" providerId="LiveId" clId="{B816A1F6-97B7-4ACD-A812-B0A1120B03B6}" dt="2020-11-26T08:19:02.825" v="55416"/>
          <ac:spMkLst>
            <pc:docMk/>
            <pc:sldMk cId="2028917775" sldId="589"/>
            <ac:spMk id="156" creationId="{28B90175-59D4-4BCA-9A19-0782D4085C77}"/>
          </ac:spMkLst>
        </pc:spChg>
        <pc:spChg chg="del">
          <ac:chgData name="Jonathan Loo" userId="d2d72d48b56f45d8" providerId="LiveId" clId="{B816A1F6-97B7-4ACD-A812-B0A1120B03B6}" dt="2020-11-26T08:18:45.131" v="55405" actId="478"/>
          <ac:spMkLst>
            <pc:docMk/>
            <pc:sldMk cId="2028917775" sldId="589"/>
            <ac:spMk id="157" creationId="{1CD94322-B723-4D17-A0F3-9303E655A6A9}"/>
          </ac:spMkLst>
        </pc:spChg>
        <pc:spChg chg="del">
          <ac:chgData name="Jonathan Loo" userId="d2d72d48b56f45d8" providerId="LiveId" clId="{B816A1F6-97B7-4ACD-A812-B0A1120B03B6}" dt="2020-11-26T08:18:45.131" v="55405" actId="478"/>
          <ac:spMkLst>
            <pc:docMk/>
            <pc:sldMk cId="2028917775" sldId="589"/>
            <ac:spMk id="158" creationId="{C85DE242-631C-4274-B71E-848B4C555967}"/>
          </ac:spMkLst>
        </pc:spChg>
        <pc:spChg chg="del">
          <ac:chgData name="Jonathan Loo" userId="d2d72d48b56f45d8" providerId="LiveId" clId="{B816A1F6-97B7-4ACD-A812-B0A1120B03B6}" dt="2020-11-26T08:18:45.131" v="55405" actId="478"/>
          <ac:spMkLst>
            <pc:docMk/>
            <pc:sldMk cId="2028917775" sldId="589"/>
            <ac:spMk id="159" creationId="{97E6310C-04AE-4AAF-9643-0521460714BF}"/>
          </ac:spMkLst>
        </pc:spChg>
        <pc:spChg chg="del">
          <ac:chgData name="Jonathan Loo" userId="d2d72d48b56f45d8" providerId="LiveId" clId="{B816A1F6-97B7-4ACD-A812-B0A1120B03B6}" dt="2020-11-26T08:18:45.131" v="55405" actId="478"/>
          <ac:spMkLst>
            <pc:docMk/>
            <pc:sldMk cId="2028917775" sldId="589"/>
            <ac:spMk id="160" creationId="{29BF40CC-2B60-43D8-9F24-857C0F2F4992}"/>
          </ac:spMkLst>
        </pc:spChg>
        <pc:spChg chg="del">
          <ac:chgData name="Jonathan Loo" userId="d2d72d48b56f45d8" providerId="LiveId" clId="{B816A1F6-97B7-4ACD-A812-B0A1120B03B6}" dt="2020-11-26T08:18:45.131" v="55405" actId="478"/>
          <ac:spMkLst>
            <pc:docMk/>
            <pc:sldMk cId="2028917775" sldId="589"/>
            <ac:spMk id="161" creationId="{B271861B-73F0-4006-96CB-5B26257254E2}"/>
          </ac:spMkLst>
        </pc:spChg>
        <pc:spChg chg="del">
          <ac:chgData name="Jonathan Loo" userId="d2d72d48b56f45d8" providerId="LiveId" clId="{B816A1F6-97B7-4ACD-A812-B0A1120B03B6}" dt="2020-11-26T08:18:45.131" v="55405" actId="478"/>
          <ac:spMkLst>
            <pc:docMk/>
            <pc:sldMk cId="2028917775" sldId="589"/>
            <ac:spMk id="162" creationId="{1AC00019-7C19-4726-BDE1-D80D3DD4493A}"/>
          </ac:spMkLst>
        </pc:spChg>
        <pc:spChg chg="del">
          <ac:chgData name="Jonathan Loo" userId="d2d72d48b56f45d8" providerId="LiveId" clId="{B816A1F6-97B7-4ACD-A812-B0A1120B03B6}" dt="2020-11-26T08:18:45.131" v="55405" actId="478"/>
          <ac:spMkLst>
            <pc:docMk/>
            <pc:sldMk cId="2028917775" sldId="589"/>
            <ac:spMk id="163" creationId="{0C2665EF-E210-4FDA-8881-47554C3E1B3A}"/>
          </ac:spMkLst>
        </pc:spChg>
        <pc:spChg chg="del">
          <ac:chgData name="Jonathan Loo" userId="d2d72d48b56f45d8" providerId="LiveId" clId="{B816A1F6-97B7-4ACD-A812-B0A1120B03B6}" dt="2020-11-26T08:18:45.131" v="55405" actId="478"/>
          <ac:spMkLst>
            <pc:docMk/>
            <pc:sldMk cId="2028917775" sldId="589"/>
            <ac:spMk id="164" creationId="{91E27FE1-1072-4830-9D22-444632FB5F1A}"/>
          </ac:spMkLst>
        </pc:spChg>
        <pc:spChg chg="add mod">
          <ac:chgData name="Jonathan Loo" userId="d2d72d48b56f45d8" providerId="LiveId" clId="{B816A1F6-97B7-4ACD-A812-B0A1120B03B6}" dt="2020-11-26T08:19:02.825" v="55416"/>
          <ac:spMkLst>
            <pc:docMk/>
            <pc:sldMk cId="2028917775" sldId="589"/>
            <ac:spMk id="167" creationId="{A85B0BD7-0829-45E0-9D86-90219881C569}"/>
          </ac:spMkLst>
        </pc:spChg>
        <pc:spChg chg="add mod">
          <ac:chgData name="Jonathan Loo" userId="d2d72d48b56f45d8" providerId="LiveId" clId="{B816A1F6-97B7-4ACD-A812-B0A1120B03B6}" dt="2020-11-26T08:19:02.825" v="55416"/>
          <ac:spMkLst>
            <pc:docMk/>
            <pc:sldMk cId="2028917775" sldId="589"/>
            <ac:spMk id="168" creationId="{573ED336-E072-48BA-BEA1-F23A0345E985}"/>
          </ac:spMkLst>
        </pc:spChg>
        <pc:spChg chg="add mod">
          <ac:chgData name="Jonathan Loo" userId="d2d72d48b56f45d8" providerId="LiveId" clId="{B816A1F6-97B7-4ACD-A812-B0A1120B03B6}" dt="2020-11-26T08:19:02.825" v="55416"/>
          <ac:spMkLst>
            <pc:docMk/>
            <pc:sldMk cId="2028917775" sldId="589"/>
            <ac:spMk id="190" creationId="{2C633C21-9964-4FDA-B4EB-A8D8CBA2C0BD}"/>
          </ac:spMkLst>
        </pc:spChg>
        <pc:spChg chg="add mod">
          <ac:chgData name="Jonathan Loo" userId="d2d72d48b56f45d8" providerId="LiveId" clId="{B816A1F6-97B7-4ACD-A812-B0A1120B03B6}" dt="2020-11-26T08:19:02.825" v="55416"/>
          <ac:spMkLst>
            <pc:docMk/>
            <pc:sldMk cId="2028917775" sldId="589"/>
            <ac:spMk id="191" creationId="{0C075C60-3918-46F6-8DC8-CBF19F03FA94}"/>
          </ac:spMkLst>
        </pc:spChg>
        <pc:spChg chg="add mod">
          <ac:chgData name="Jonathan Loo" userId="d2d72d48b56f45d8" providerId="LiveId" clId="{B816A1F6-97B7-4ACD-A812-B0A1120B03B6}" dt="2020-11-26T08:19:02.825" v="55416"/>
          <ac:spMkLst>
            <pc:docMk/>
            <pc:sldMk cId="2028917775" sldId="589"/>
            <ac:spMk id="249" creationId="{179B1930-6BF8-4411-A3A1-6EAA83283B72}"/>
          </ac:spMkLst>
        </pc:spChg>
        <pc:grpChg chg="add mod">
          <ac:chgData name="Jonathan Loo" userId="d2d72d48b56f45d8" providerId="LiveId" clId="{B816A1F6-97B7-4ACD-A812-B0A1120B03B6}" dt="2020-11-26T10:48:38.698" v="57155"/>
          <ac:grpSpMkLst>
            <pc:docMk/>
            <pc:sldMk cId="2028917775" sldId="589"/>
            <ac:grpSpMk id="76" creationId="{BBE4A275-938E-42ED-AEC1-8A8B25AC47A7}"/>
          </ac:grpSpMkLst>
        </pc:grpChg>
        <pc:grpChg chg="add del mod">
          <ac:chgData name="Jonathan Loo" userId="d2d72d48b56f45d8" providerId="LiveId" clId="{B816A1F6-97B7-4ACD-A812-B0A1120B03B6}" dt="2020-11-26T08:19:00.923" v="55415" actId="478"/>
          <ac:grpSpMkLst>
            <pc:docMk/>
            <pc:sldMk cId="2028917775" sldId="589"/>
            <ac:grpSpMk id="126" creationId="{76195525-9B82-425B-AA9F-0D8B96F557F2}"/>
          </ac:grpSpMkLst>
        </pc:grpChg>
        <pc:grpChg chg="add del mod">
          <ac:chgData name="Jonathan Loo" userId="d2d72d48b56f45d8" providerId="LiveId" clId="{B816A1F6-97B7-4ACD-A812-B0A1120B03B6}" dt="2020-11-26T10:48:36.123" v="57151" actId="478"/>
          <ac:grpSpMkLst>
            <pc:docMk/>
            <pc:sldMk cId="2028917775" sldId="589"/>
            <ac:grpSpMk id="241" creationId="{2A508CAA-7905-4BF6-822A-CBD976B076C2}"/>
          </ac:grpSpMkLst>
        </pc:grpChg>
        <pc:grpChg chg="del">
          <ac:chgData name="Jonathan Loo" userId="d2d72d48b56f45d8" providerId="LiveId" clId="{B816A1F6-97B7-4ACD-A812-B0A1120B03B6}" dt="2020-11-26T08:18:45.131" v="55405" actId="478"/>
          <ac:grpSpMkLst>
            <pc:docMk/>
            <pc:sldMk cId="2028917775" sldId="589"/>
            <ac:grpSpMk id="270" creationId="{5C6E6D67-317E-4120-8491-8D908AB6FD83}"/>
          </ac:grpSpMkLst>
        </pc:grpChg>
        <pc:picChg chg="mod ord">
          <ac:chgData name="Jonathan Loo" userId="d2d72d48b56f45d8" providerId="LiveId" clId="{B816A1F6-97B7-4ACD-A812-B0A1120B03B6}" dt="2020-11-26T10:24:38.164" v="56582" actId="1076"/>
          <ac:picMkLst>
            <pc:docMk/>
            <pc:sldMk cId="2028917775" sldId="589"/>
            <ac:picMk id="3" creationId="{C352C412-6D86-4D31-AC8B-B4B84304CDA2}"/>
          </ac:picMkLst>
        </pc:picChg>
        <pc:picChg chg="del mod">
          <ac:chgData name="Jonathan Loo" userId="d2d72d48b56f45d8" providerId="LiveId" clId="{B816A1F6-97B7-4ACD-A812-B0A1120B03B6}" dt="2020-11-26T08:19:43.346" v="55514" actId="478"/>
          <ac:picMkLst>
            <pc:docMk/>
            <pc:sldMk cId="2028917775" sldId="589"/>
            <ac:picMk id="6" creationId="{52974F62-E2BE-4C1F-8BE1-EA4FF40DDF2B}"/>
          </ac:picMkLst>
        </pc:picChg>
        <pc:picChg chg="del mod ord">
          <ac:chgData name="Jonathan Loo" userId="d2d72d48b56f45d8" providerId="LiveId" clId="{B816A1F6-97B7-4ACD-A812-B0A1120B03B6}" dt="2020-11-26T08:19:55.312" v="55527" actId="478"/>
          <ac:picMkLst>
            <pc:docMk/>
            <pc:sldMk cId="2028917775" sldId="589"/>
            <ac:picMk id="8" creationId="{122AAA31-A99D-48FC-99FC-6FC7E5EF6A17}"/>
          </ac:picMkLst>
        </pc:picChg>
        <pc:picChg chg="del mod ord">
          <ac:chgData name="Jonathan Loo" userId="d2d72d48b56f45d8" providerId="LiveId" clId="{B816A1F6-97B7-4ACD-A812-B0A1120B03B6}" dt="2020-11-26T10:06:22.771" v="55683" actId="478"/>
          <ac:picMkLst>
            <pc:docMk/>
            <pc:sldMk cId="2028917775" sldId="589"/>
            <ac:picMk id="10" creationId="{6D5033EA-7E1E-4CA1-B5E2-69DB61E64CA7}"/>
          </ac:picMkLst>
        </pc:picChg>
        <pc:picChg chg="del">
          <ac:chgData name="Jonathan Loo" userId="d2d72d48b56f45d8" providerId="LiveId" clId="{B816A1F6-97B7-4ACD-A812-B0A1120B03B6}" dt="2020-11-26T08:18:45.131" v="55405" actId="478"/>
          <ac:picMkLst>
            <pc:docMk/>
            <pc:sldMk cId="2028917775" sldId="589"/>
            <ac:picMk id="12" creationId="{16D1F959-C0BF-475A-8D2F-D5A108A3B927}"/>
          </ac:picMkLst>
        </pc:picChg>
        <pc:picChg chg="add del mod ord">
          <ac:chgData name="Jonathan Loo" userId="d2d72d48b56f45d8" providerId="LiveId" clId="{B816A1F6-97B7-4ACD-A812-B0A1120B03B6}" dt="2020-11-26T08:20:56.713" v="55666"/>
          <ac:picMkLst>
            <pc:docMk/>
            <pc:sldMk cId="2028917775" sldId="589"/>
            <ac:picMk id="13" creationId="{181E9EE8-B4E0-42F7-A859-EEB49B0E954E}"/>
          </ac:picMkLst>
        </pc:picChg>
        <pc:picChg chg="del">
          <ac:chgData name="Jonathan Loo" userId="d2d72d48b56f45d8" providerId="LiveId" clId="{B816A1F6-97B7-4ACD-A812-B0A1120B03B6}" dt="2020-11-26T08:18:45.131" v="55405" actId="478"/>
          <ac:picMkLst>
            <pc:docMk/>
            <pc:sldMk cId="2028917775" sldId="589"/>
            <ac:picMk id="14" creationId="{C37EE315-DF0C-4629-9F4A-22C66EE2F018}"/>
          </ac:picMkLst>
        </pc:picChg>
        <pc:picChg chg="del">
          <ac:chgData name="Jonathan Loo" userId="d2d72d48b56f45d8" providerId="LiveId" clId="{B816A1F6-97B7-4ACD-A812-B0A1120B03B6}" dt="2020-11-26T08:18:45.131" v="55405" actId="478"/>
          <ac:picMkLst>
            <pc:docMk/>
            <pc:sldMk cId="2028917775" sldId="589"/>
            <ac:picMk id="16" creationId="{E110CF8E-18C6-4957-A87B-E66BC64E9BB4}"/>
          </ac:picMkLst>
        </pc:picChg>
        <pc:picChg chg="add del mod ord">
          <ac:chgData name="Jonathan Loo" userId="d2d72d48b56f45d8" providerId="LiveId" clId="{B816A1F6-97B7-4ACD-A812-B0A1120B03B6}" dt="2020-11-26T08:20:56.287" v="55644"/>
          <ac:picMkLst>
            <pc:docMk/>
            <pc:sldMk cId="2028917775" sldId="589"/>
            <ac:picMk id="17" creationId="{ACE610BD-63E7-44EA-8D38-31B16379CC1C}"/>
          </ac:picMkLst>
        </pc:picChg>
        <pc:picChg chg="del">
          <ac:chgData name="Jonathan Loo" userId="d2d72d48b56f45d8" providerId="LiveId" clId="{B816A1F6-97B7-4ACD-A812-B0A1120B03B6}" dt="2020-11-26T08:18:45.131" v="55405" actId="478"/>
          <ac:picMkLst>
            <pc:docMk/>
            <pc:sldMk cId="2028917775" sldId="589"/>
            <ac:picMk id="18" creationId="{9010C582-D56D-42F4-A2E7-F47F1358574D}"/>
          </ac:picMkLst>
        </pc:picChg>
        <pc:picChg chg="del">
          <ac:chgData name="Jonathan Loo" userId="d2d72d48b56f45d8" providerId="LiveId" clId="{B816A1F6-97B7-4ACD-A812-B0A1120B03B6}" dt="2020-11-26T08:18:45.131" v="55405" actId="478"/>
          <ac:picMkLst>
            <pc:docMk/>
            <pc:sldMk cId="2028917775" sldId="589"/>
            <ac:picMk id="20" creationId="{B4A34E8D-F0F4-4B21-9EF8-6798E96CC9D3}"/>
          </ac:picMkLst>
        </pc:picChg>
        <pc:picChg chg="del mod ord">
          <ac:chgData name="Jonathan Loo" userId="d2d72d48b56f45d8" providerId="LiveId" clId="{B816A1F6-97B7-4ACD-A812-B0A1120B03B6}" dt="2020-11-26T08:20:55.665" v="55622"/>
          <ac:picMkLst>
            <pc:docMk/>
            <pc:sldMk cId="2028917775" sldId="589"/>
            <ac:picMk id="21" creationId="{8679F699-F6DA-4BBA-A056-A5866CAF102A}"/>
          </ac:picMkLst>
        </pc:picChg>
        <pc:picChg chg="add del mod ord">
          <ac:chgData name="Jonathan Loo" userId="d2d72d48b56f45d8" providerId="LiveId" clId="{B816A1F6-97B7-4ACD-A812-B0A1120B03B6}" dt="2020-11-26T10:14:19.096" v="55974" actId="478"/>
          <ac:picMkLst>
            <pc:docMk/>
            <pc:sldMk cId="2028917775" sldId="589"/>
            <ac:picMk id="23" creationId="{C2DC3625-F957-4AEE-9E84-70A32A77C490}"/>
          </ac:picMkLst>
        </pc:picChg>
        <pc:picChg chg="del mod ord">
          <ac:chgData name="Jonathan Loo" userId="d2d72d48b56f45d8" providerId="LiveId" clId="{B816A1F6-97B7-4ACD-A812-B0A1120B03B6}" dt="2020-11-26T10:10:01.190" v="55742" actId="478"/>
          <ac:picMkLst>
            <pc:docMk/>
            <pc:sldMk cId="2028917775" sldId="589"/>
            <ac:picMk id="26" creationId="{5EB1819D-F033-4C38-AD3A-667255C110B2}"/>
          </ac:picMkLst>
        </pc:picChg>
        <pc:picChg chg="del">
          <ac:chgData name="Jonathan Loo" userId="d2d72d48b56f45d8" providerId="LiveId" clId="{B816A1F6-97B7-4ACD-A812-B0A1120B03B6}" dt="2020-11-26T08:18:45.131" v="55405" actId="478"/>
          <ac:picMkLst>
            <pc:docMk/>
            <pc:sldMk cId="2028917775" sldId="589"/>
            <ac:picMk id="27" creationId="{729CC829-A4B9-4C36-AA2C-F701F4A06A2A}"/>
          </ac:picMkLst>
        </pc:picChg>
        <pc:picChg chg="mod ord">
          <ac:chgData name="Jonathan Loo" userId="d2d72d48b56f45d8" providerId="LiveId" clId="{B816A1F6-97B7-4ACD-A812-B0A1120B03B6}" dt="2020-11-26T10:11:20.309" v="55823" actId="1035"/>
          <ac:picMkLst>
            <pc:docMk/>
            <pc:sldMk cId="2028917775" sldId="589"/>
            <ac:picMk id="29" creationId="{2CBA0CB2-F610-404F-92C1-EB388844D751}"/>
          </ac:picMkLst>
        </pc:picChg>
        <pc:picChg chg="del">
          <ac:chgData name="Jonathan Loo" userId="d2d72d48b56f45d8" providerId="LiveId" clId="{B816A1F6-97B7-4ACD-A812-B0A1120B03B6}" dt="2020-11-26T08:19:14.295" v="55492" actId="478"/>
          <ac:picMkLst>
            <pc:docMk/>
            <pc:sldMk cId="2028917775" sldId="589"/>
            <ac:picMk id="30" creationId="{653F5FF9-2F34-4E62-9D0D-3E724C9D2B68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68" creationId="{4456A61E-E76C-4656-A010-5CB45B7A4820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69" creationId="{1301C690-B3F7-4339-8A8C-A7565CC4C1B4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70" creationId="{68E422D9-7168-4A03-9548-B1C012E22C0F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71" creationId="{BEA37222-DC50-40B3-A56A-65DF16300310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73" creationId="{ED47BC48-68C4-4DD7-8495-EC2E1329CE60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74" creationId="{4BA474EF-A6D1-4DE9-815C-6DBD5D462C9D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75" creationId="{285E6D12-0A3E-42FA-8C64-F13581BCA128}"/>
          </ac:picMkLst>
        </pc:picChg>
        <pc:picChg chg="add mod">
          <ac:chgData name="Jonathan Loo" userId="d2d72d48b56f45d8" providerId="LiveId" clId="{B816A1F6-97B7-4ACD-A812-B0A1120B03B6}" dt="2020-11-26T10:48:38.698" v="57155"/>
          <ac:picMkLst>
            <pc:docMk/>
            <pc:sldMk cId="2028917775" sldId="589"/>
            <ac:picMk id="75" creationId="{A3EBFCF8-8DAD-4284-A8D3-5BAD6D3855AB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76" creationId="{B63FA5F4-68C0-449E-AAA3-FD6F79E64173}"/>
          </ac:picMkLst>
        </pc:picChg>
        <pc:picChg chg="mod">
          <ac:chgData name="Jonathan Loo" userId="d2d72d48b56f45d8" providerId="LiveId" clId="{B816A1F6-97B7-4ACD-A812-B0A1120B03B6}" dt="2020-11-26T10:48:38.698" v="57155"/>
          <ac:picMkLst>
            <pc:docMk/>
            <pc:sldMk cId="2028917775" sldId="589"/>
            <ac:picMk id="77" creationId="{CEEE61EA-BF54-4027-A10C-EEB679ABD59E}"/>
          </ac:picMkLst>
        </pc:picChg>
        <pc:picChg chg="mod">
          <ac:chgData name="Jonathan Loo" userId="d2d72d48b56f45d8" providerId="LiveId" clId="{B816A1F6-97B7-4ACD-A812-B0A1120B03B6}" dt="2020-11-26T10:48:38.698" v="57155"/>
          <ac:picMkLst>
            <pc:docMk/>
            <pc:sldMk cId="2028917775" sldId="589"/>
            <ac:picMk id="78" creationId="{D27828A1-800B-48E8-B4A0-AF96EEFC5B1C}"/>
          </ac:picMkLst>
        </pc:picChg>
        <pc:picChg chg="add mod">
          <ac:chgData name="Jonathan Loo" userId="d2d72d48b56f45d8" providerId="LiveId" clId="{B816A1F6-97B7-4ACD-A812-B0A1120B03B6}" dt="2020-11-26T10:48:38.698" v="57155"/>
          <ac:picMkLst>
            <pc:docMk/>
            <pc:sldMk cId="2028917775" sldId="589"/>
            <ac:picMk id="79" creationId="{EE9A2E71-4E3A-444C-9864-5C1FB3568CEB}"/>
          </ac:picMkLst>
        </pc:picChg>
        <pc:picChg chg="add mod">
          <ac:chgData name="Jonathan Loo" userId="d2d72d48b56f45d8" providerId="LiveId" clId="{B816A1F6-97B7-4ACD-A812-B0A1120B03B6}" dt="2020-11-26T10:48:38.698" v="57155"/>
          <ac:picMkLst>
            <pc:docMk/>
            <pc:sldMk cId="2028917775" sldId="589"/>
            <ac:picMk id="80" creationId="{B9607A6C-DE4F-4423-8474-D2220226E242}"/>
          </ac:picMkLst>
        </pc:picChg>
        <pc:picChg chg="del">
          <ac:chgData name="Jonathan Loo" userId="d2d72d48b56f45d8" providerId="LiveId" clId="{B816A1F6-97B7-4ACD-A812-B0A1120B03B6}" dt="2020-11-26T08:18:45.131" v="55405" actId="478"/>
          <ac:picMkLst>
            <pc:docMk/>
            <pc:sldMk cId="2028917775" sldId="589"/>
            <ac:picMk id="85" creationId="{5CA5E093-E11C-44B3-BA19-3E0C219C80D7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86" creationId="{AAF4057C-BDAA-40C5-923B-BBD7E19084ED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87" creationId="{3FA9C18C-EAE5-4024-8190-34DF049BF478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109" creationId="{E4552DC7-2170-4683-AD19-5F82C0978B53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110" creationId="{3818C6E8-35DE-4C58-B348-568557DCCC95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113" creationId="{3D7A3506-7B79-4E5E-BEE9-0CFB37F72C15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114" creationId="{E528D9A9-DE95-4C84-B9C0-9D42AE2C310B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115" creationId="{78AB3E66-3993-4134-B28C-D39DF4B0C716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116" creationId="{1C4015F8-A0D7-4294-A412-32A19C7F79D1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119" creationId="{10DA95B7-A02C-4BE4-B55B-F0FF8BB388F9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120" creationId="{D3BCE9A9-B458-4569-B2A2-002857E55AD1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125" creationId="{D000303B-4890-40A5-B522-DF4700B555E1}"/>
          </ac:picMkLst>
        </pc:picChg>
        <pc:picChg chg="mod">
          <ac:chgData name="Jonathan Loo" userId="d2d72d48b56f45d8" providerId="LiveId" clId="{B816A1F6-97B7-4ACD-A812-B0A1120B03B6}" dt="2020-11-26T08:18:46.278" v="55406"/>
          <ac:picMkLst>
            <pc:docMk/>
            <pc:sldMk cId="2028917775" sldId="589"/>
            <ac:picMk id="127" creationId="{469DA3F2-B837-41CC-B303-277746F67841}"/>
          </ac:picMkLst>
        </pc:picChg>
        <pc:picChg chg="del">
          <ac:chgData name="Jonathan Loo" userId="d2d72d48b56f45d8" providerId="LiveId" clId="{B816A1F6-97B7-4ACD-A812-B0A1120B03B6}" dt="2020-11-26T08:18:45.131" v="55405" actId="478"/>
          <ac:picMkLst>
            <pc:docMk/>
            <pc:sldMk cId="2028917775" sldId="589"/>
            <ac:picMk id="128" creationId="{CC46CE39-2200-4BBA-9544-3FE10BF470CF}"/>
          </ac:picMkLst>
        </pc:picChg>
        <pc:picChg chg="mod">
          <ac:chgData name="Jonathan Loo" userId="d2d72d48b56f45d8" providerId="LiveId" clId="{B816A1F6-97B7-4ACD-A812-B0A1120B03B6}" dt="2020-11-26T08:18:46.278" v="55406"/>
          <ac:picMkLst>
            <pc:docMk/>
            <pc:sldMk cId="2028917775" sldId="589"/>
            <ac:picMk id="129" creationId="{36490B53-BDFD-4D4E-9310-DC9E8EF2291E}"/>
          </ac:picMkLst>
        </pc:picChg>
        <pc:picChg chg="del">
          <ac:chgData name="Jonathan Loo" userId="d2d72d48b56f45d8" providerId="LiveId" clId="{B816A1F6-97B7-4ACD-A812-B0A1120B03B6}" dt="2020-11-26T08:18:45.131" v="55405" actId="478"/>
          <ac:picMkLst>
            <pc:docMk/>
            <pc:sldMk cId="2028917775" sldId="589"/>
            <ac:picMk id="130" creationId="{CD7C3782-E78C-4A22-9B6C-BABA2FEC123F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131" creationId="{57096C98-BDAC-48AB-B48A-3BEE40893283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132" creationId="{919EA606-494A-487D-9912-4DBF00CDB78F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133" creationId="{5677BC92-E22A-4900-9584-A0FDADFEC60C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136" creationId="{CA313F58-B3BF-4D36-A77C-5D45C51AC5D1}"/>
          </ac:picMkLst>
        </pc:picChg>
        <pc:picChg chg="add del mod">
          <ac:chgData name="Jonathan Loo" userId="d2d72d48b56f45d8" providerId="LiveId" clId="{B816A1F6-97B7-4ACD-A812-B0A1120B03B6}" dt="2020-11-26T08:19:00.923" v="55415" actId="478"/>
          <ac:picMkLst>
            <pc:docMk/>
            <pc:sldMk cId="2028917775" sldId="589"/>
            <ac:picMk id="138" creationId="{5C0CE729-A155-40F8-B109-32277E519231}"/>
          </ac:picMkLst>
        </pc:picChg>
        <pc:picChg chg="add mod">
          <ac:chgData name="Jonathan Loo" userId="d2d72d48b56f45d8" providerId="LiveId" clId="{B816A1F6-97B7-4ACD-A812-B0A1120B03B6}" dt="2020-11-26T08:19:02.825" v="55416"/>
          <ac:picMkLst>
            <pc:docMk/>
            <pc:sldMk cId="2028917775" sldId="589"/>
            <ac:picMk id="142" creationId="{46903B3F-4093-4D2A-8080-9E0852AD2604}"/>
          </ac:picMkLst>
        </pc:picChg>
        <pc:picChg chg="add mod">
          <ac:chgData name="Jonathan Loo" userId="d2d72d48b56f45d8" providerId="LiveId" clId="{B816A1F6-97B7-4ACD-A812-B0A1120B03B6}" dt="2020-11-26T08:19:02.825" v="55416"/>
          <ac:picMkLst>
            <pc:docMk/>
            <pc:sldMk cId="2028917775" sldId="589"/>
            <ac:picMk id="143" creationId="{EE68708A-1618-4F8A-A50B-95027F42509A}"/>
          </ac:picMkLst>
        </pc:picChg>
        <pc:picChg chg="add mod">
          <ac:chgData name="Jonathan Loo" userId="d2d72d48b56f45d8" providerId="LiveId" clId="{B816A1F6-97B7-4ACD-A812-B0A1120B03B6}" dt="2020-11-26T08:19:02.825" v="55416"/>
          <ac:picMkLst>
            <pc:docMk/>
            <pc:sldMk cId="2028917775" sldId="589"/>
            <ac:picMk id="144" creationId="{333382F4-60DA-465F-B19D-904D2455A49F}"/>
          </ac:picMkLst>
        </pc:picChg>
        <pc:picChg chg="add mod">
          <ac:chgData name="Jonathan Loo" userId="d2d72d48b56f45d8" providerId="LiveId" clId="{B816A1F6-97B7-4ACD-A812-B0A1120B03B6}" dt="2020-11-26T08:19:02.825" v="55416"/>
          <ac:picMkLst>
            <pc:docMk/>
            <pc:sldMk cId="2028917775" sldId="589"/>
            <ac:picMk id="145" creationId="{74AFF559-F886-4373-AD50-5198CC52000F}"/>
          </ac:picMkLst>
        </pc:picChg>
        <pc:picChg chg="add mod">
          <ac:chgData name="Jonathan Loo" userId="d2d72d48b56f45d8" providerId="LiveId" clId="{B816A1F6-97B7-4ACD-A812-B0A1120B03B6}" dt="2020-11-26T10:10:53.911" v="55799" actId="1076"/>
          <ac:picMkLst>
            <pc:docMk/>
            <pc:sldMk cId="2028917775" sldId="589"/>
            <ac:picMk id="147" creationId="{6842CF51-A709-4EA5-85AF-609EE83C1A77}"/>
          </ac:picMkLst>
        </pc:picChg>
        <pc:picChg chg="del">
          <ac:chgData name="Jonathan Loo" userId="d2d72d48b56f45d8" providerId="LiveId" clId="{B816A1F6-97B7-4ACD-A812-B0A1120B03B6}" dt="2020-11-26T08:18:45.131" v="55405" actId="478"/>
          <ac:picMkLst>
            <pc:docMk/>
            <pc:sldMk cId="2028917775" sldId="589"/>
            <ac:picMk id="148" creationId="{593A5F66-FBCE-4A94-AB9B-2A1B8D91CE2C}"/>
          </ac:picMkLst>
        </pc:picChg>
        <pc:picChg chg="del">
          <ac:chgData name="Jonathan Loo" userId="d2d72d48b56f45d8" providerId="LiveId" clId="{B816A1F6-97B7-4ACD-A812-B0A1120B03B6}" dt="2020-11-26T08:18:45.131" v="55405" actId="478"/>
          <ac:picMkLst>
            <pc:docMk/>
            <pc:sldMk cId="2028917775" sldId="589"/>
            <ac:picMk id="149" creationId="{5DE5E5A5-6E06-40E2-B3FE-CEC742272607}"/>
          </ac:picMkLst>
        </pc:picChg>
        <pc:picChg chg="add mod">
          <ac:chgData name="Jonathan Loo" userId="d2d72d48b56f45d8" providerId="LiveId" clId="{B816A1F6-97B7-4ACD-A812-B0A1120B03B6}" dt="2020-11-26T08:19:02.825" v="55416"/>
          <ac:picMkLst>
            <pc:docMk/>
            <pc:sldMk cId="2028917775" sldId="589"/>
            <ac:picMk id="150" creationId="{1085FAC1-5C5C-4829-93A6-E0E6F724EE45}"/>
          </ac:picMkLst>
        </pc:picChg>
        <pc:picChg chg="add mod">
          <ac:chgData name="Jonathan Loo" userId="d2d72d48b56f45d8" providerId="LiveId" clId="{B816A1F6-97B7-4ACD-A812-B0A1120B03B6}" dt="2020-11-26T08:19:02.825" v="55416"/>
          <ac:picMkLst>
            <pc:docMk/>
            <pc:sldMk cId="2028917775" sldId="589"/>
            <ac:picMk id="151" creationId="{AEC5D550-B201-45D3-AB6F-80E945DEE8EE}"/>
          </ac:picMkLst>
        </pc:picChg>
        <pc:picChg chg="add mod">
          <ac:chgData name="Jonathan Loo" userId="d2d72d48b56f45d8" providerId="LiveId" clId="{B816A1F6-97B7-4ACD-A812-B0A1120B03B6}" dt="2020-11-26T08:19:02.825" v="55416"/>
          <ac:picMkLst>
            <pc:docMk/>
            <pc:sldMk cId="2028917775" sldId="589"/>
            <ac:picMk id="152" creationId="{298A6E44-ADEF-4596-95AA-36396D0E86B2}"/>
          </ac:picMkLst>
        </pc:picChg>
        <pc:picChg chg="del">
          <ac:chgData name="Jonathan Loo" userId="d2d72d48b56f45d8" providerId="LiveId" clId="{B816A1F6-97B7-4ACD-A812-B0A1120B03B6}" dt="2020-11-26T08:18:45.131" v="55405" actId="478"/>
          <ac:picMkLst>
            <pc:docMk/>
            <pc:sldMk cId="2028917775" sldId="589"/>
            <ac:picMk id="165" creationId="{EEA82240-3128-47B4-B6A1-2B35C0CBC2BE}"/>
          </ac:picMkLst>
        </pc:picChg>
        <pc:picChg chg="del">
          <ac:chgData name="Jonathan Loo" userId="d2d72d48b56f45d8" providerId="LiveId" clId="{B816A1F6-97B7-4ACD-A812-B0A1120B03B6}" dt="2020-11-26T08:18:45.131" v="55405" actId="478"/>
          <ac:picMkLst>
            <pc:docMk/>
            <pc:sldMk cId="2028917775" sldId="589"/>
            <ac:picMk id="166" creationId="{C249D594-1C2D-4DF3-ADBC-2ECBDE5ABA3A}"/>
          </ac:picMkLst>
        </pc:picChg>
        <pc:picChg chg="add mod">
          <ac:chgData name="Jonathan Loo" userId="d2d72d48b56f45d8" providerId="LiveId" clId="{B816A1F6-97B7-4ACD-A812-B0A1120B03B6}" dt="2020-11-26T08:19:02.825" v="55416"/>
          <ac:picMkLst>
            <pc:docMk/>
            <pc:sldMk cId="2028917775" sldId="589"/>
            <ac:picMk id="192" creationId="{3C5D58F2-3D26-4A77-8146-BBD5D1ECD133}"/>
          </ac:picMkLst>
        </pc:picChg>
        <pc:picChg chg="add mod">
          <ac:chgData name="Jonathan Loo" userId="d2d72d48b56f45d8" providerId="LiveId" clId="{B816A1F6-97B7-4ACD-A812-B0A1120B03B6}" dt="2020-11-26T08:19:02.825" v="55416"/>
          <ac:picMkLst>
            <pc:docMk/>
            <pc:sldMk cId="2028917775" sldId="589"/>
            <ac:picMk id="193" creationId="{CE4CDBF3-08EF-464E-A92F-72813B0E50F8}"/>
          </ac:picMkLst>
        </pc:picChg>
        <pc:picChg chg="del">
          <ac:chgData name="Jonathan Loo" userId="d2d72d48b56f45d8" providerId="LiveId" clId="{B816A1F6-97B7-4ACD-A812-B0A1120B03B6}" dt="2020-11-26T08:18:45.131" v="55405" actId="478"/>
          <ac:picMkLst>
            <pc:docMk/>
            <pc:sldMk cId="2028917775" sldId="589"/>
            <ac:picMk id="200" creationId="{82ADFDD6-156A-427B-B7F2-905DE6AA9DE5}"/>
          </ac:picMkLst>
        </pc:picChg>
        <pc:picChg chg="del">
          <ac:chgData name="Jonathan Loo" userId="d2d72d48b56f45d8" providerId="LiveId" clId="{B816A1F6-97B7-4ACD-A812-B0A1120B03B6}" dt="2020-11-26T08:18:45.131" v="55405" actId="478"/>
          <ac:picMkLst>
            <pc:docMk/>
            <pc:sldMk cId="2028917775" sldId="589"/>
            <ac:picMk id="201" creationId="{66DB1410-51E7-43E1-BC82-1C96963F5AC5}"/>
          </ac:picMkLst>
        </pc:picChg>
        <pc:picChg chg="del">
          <ac:chgData name="Jonathan Loo" userId="d2d72d48b56f45d8" providerId="LiveId" clId="{B816A1F6-97B7-4ACD-A812-B0A1120B03B6}" dt="2020-11-26T08:18:45.131" v="55405" actId="478"/>
          <ac:picMkLst>
            <pc:docMk/>
            <pc:sldMk cId="2028917775" sldId="589"/>
            <ac:picMk id="203" creationId="{93F2E22D-5B91-44D9-A4A8-9DAA41A220EF}"/>
          </ac:picMkLst>
        </pc:picChg>
        <pc:picChg chg="del">
          <ac:chgData name="Jonathan Loo" userId="d2d72d48b56f45d8" providerId="LiveId" clId="{B816A1F6-97B7-4ACD-A812-B0A1120B03B6}" dt="2020-11-26T08:18:45.131" v="55405" actId="478"/>
          <ac:picMkLst>
            <pc:docMk/>
            <pc:sldMk cId="2028917775" sldId="589"/>
            <ac:picMk id="204" creationId="{FE3E5014-F8AE-46D5-A2DE-E2697BA25B2A}"/>
          </ac:picMkLst>
        </pc:picChg>
        <pc:picChg chg="add mod">
          <ac:chgData name="Jonathan Loo" userId="d2d72d48b56f45d8" providerId="LiveId" clId="{B816A1F6-97B7-4ACD-A812-B0A1120B03B6}" dt="2020-11-26T08:19:02.825" v="55416"/>
          <ac:picMkLst>
            <pc:docMk/>
            <pc:sldMk cId="2028917775" sldId="589"/>
            <ac:picMk id="225" creationId="{82ECDE1F-C6FB-4C2A-A12B-ADDD201729C7}"/>
          </ac:picMkLst>
        </pc:picChg>
        <pc:picChg chg="add mod">
          <ac:chgData name="Jonathan Loo" userId="d2d72d48b56f45d8" providerId="LiveId" clId="{B816A1F6-97B7-4ACD-A812-B0A1120B03B6}" dt="2020-11-26T10:10:48.109" v="55798" actId="1076"/>
          <ac:picMkLst>
            <pc:docMk/>
            <pc:sldMk cId="2028917775" sldId="589"/>
            <ac:picMk id="226" creationId="{2B15FC0B-9D06-40E9-BAAF-3885C66F7710}"/>
          </ac:picMkLst>
        </pc:picChg>
        <pc:picChg chg="add mod">
          <ac:chgData name="Jonathan Loo" userId="d2d72d48b56f45d8" providerId="LiveId" clId="{B816A1F6-97B7-4ACD-A812-B0A1120B03B6}" dt="2020-11-26T08:19:02.825" v="55416"/>
          <ac:picMkLst>
            <pc:docMk/>
            <pc:sldMk cId="2028917775" sldId="589"/>
            <ac:picMk id="229" creationId="{9B4679C9-9192-4EC0-A975-9C53477635FE}"/>
          </ac:picMkLst>
        </pc:picChg>
        <pc:picChg chg="add mod">
          <ac:chgData name="Jonathan Loo" userId="d2d72d48b56f45d8" providerId="LiveId" clId="{B816A1F6-97B7-4ACD-A812-B0A1120B03B6}" dt="2020-11-26T08:19:02.825" v="55416"/>
          <ac:picMkLst>
            <pc:docMk/>
            <pc:sldMk cId="2028917775" sldId="589"/>
            <ac:picMk id="230" creationId="{9C1565A2-CC28-4A7F-9F05-61A711B87E2F}"/>
          </ac:picMkLst>
        </pc:picChg>
        <pc:picChg chg="add mod">
          <ac:chgData name="Jonathan Loo" userId="d2d72d48b56f45d8" providerId="LiveId" clId="{B816A1F6-97B7-4ACD-A812-B0A1120B03B6}" dt="2020-11-26T08:19:02.825" v="55416"/>
          <ac:picMkLst>
            <pc:docMk/>
            <pc:sldMk cId="2028917775" sldId="589"/>
            <ac:picMk id="231" creationId="{B00DBFA3-F139-493C-A466-B1814C223DDC}"/>
          </ac:picMkLst>
        </pc:picChg>
        <pc:picChg chg="add mod">
          <ac:chgData name="Jonathan Loo" userId="d2d72d48b56f45d8" providerId="LiveId" clId="{B816A1F6-97B7-4ACD-A812-B0A1120B03B6}" dt="2020-11-26T08:19:02.825" v="55416"/>
          <ac:picMkLst>
            <pc:docMk/>
            <pc:sldMk cId="2028917775" sldId="589"/>
            <ac:picMk id="232" creationId="{297DE488-96AA-4E75-BC60-0CB2E2B230FE}"/>
          </ac:picMkLst>
        </pc:picChg>
        <pc:picChg chg="del">
          <ac:chgData name="Jonathan Loo" userId="d2d72d48b56f45d8" providerId="LiveId" clId="{B816A1F6-97B7-4ACD-A812-B0A1120B03B6}" dt="2020-11-26T08:18:45.131" v="55405" actId="478"/>
          <ac:picMkLst>
            <pc:docMk/>
            <pc:sldMk cId="2028917775" sldId="589"/>
            <ac:picMk id="233" creationId="{B95EBC3C-3C7A-4E36-87CE-2B9EE96E74F7}"/>
          </ac:picMkLst>
        </pc:picChg>
        <pc:picChg chg="add mod">
          <ac:chgData name="Jonathan Loo" userId="d2d72d48b56f45d8" providerId="LiveId" clId="{B816A1F6-97B7-4ACD-A812-B0A1120B03B6}" dt="2020-11-26T08:19:02.825" v="55416"/>
          <ac:picMkLst>
            <pc:docMk/>
            <pc:sldMk cId="2028917775" sldId="589"/>
            <ac:picMk id="234" creationId="{99656A2F-162F-4368-A3F5-65883477E012}"/>
          </ac:picMkLst>
        </pc:picChg>
        <pc:picChg chg="add mod">
          <ac:chgData name="Jonathan Loo" userId="d2d72d48b56f45d8" providerId="LiveId" clId="{B816A1F6-97B7-4ACD-A812-B0A1120B03B6}" dt="2020-11-26T08:19:02.825" v="55416"/>
          <ac:picMkLst>
            <pc:docMk/>
            <pc:sldMk cId="2028917775" sldId="589"/>
            <ac:picMk id="235" creationId="{E75CA2FE-D4F9-4020-9B54-56F842F0D799}"/>
          </ac:picMkLst>
        </pc:picChg>
        <pc:picChg chg="add del mod">
          <ac:chgData name="Jonathan Loo" userId="d2d72d48b56f45d8" providerId="LiveId" clId="{B816A1F6-97B7-4ACD-A812-B0A1120B03B6}" dt="2020-11-26T10:48:35.588" v="57150" actId="478"/>
          <ac:picMkLst>
            <pc:docMk/>
            <pc:sldMk cId="2028917775" sldId="589"/>
            <ac:picMk id="240" creationId="{6087839A-42BE-4C80-A3B1-69D27710505A}"/>
          </ac:picMkLst>
        </pc:picChg>
        <pc:picChg chg="mod">
          <ac:chgData name="Jonathan Loo" userId="d2d72d48b56f45d8" providerId="LiveId" clId="{B816A1F6-97B7-4ACD-A812-B0A1120B03B6}" dt="2020-11-26T08:19:02.825" v="55416"/>
          <ac:picMkLst>
            <pc:docMk/>
            <pc:sldMk cId="2028917775" sldId="589"/>
            <ac:picMk id="242" creationId="{6AD05F5C-750B-4E42-B92C-242ECCE0AA86}"/>
          </ac:picMkLst>
        </pc:picChg>
        <pc:picChg chg="mod">
          <ac:chgData name="Jonathan Loo" userId="d2d72d48b56f45d8" providerId="LiveId" clId="{B816A1F6-97B7-4ACD-A812-B0A1120B03B6}" dt="2020-11-26T08:19:02.825" v="55416"/>
          <ac:picMkLst>
            <pc:docMk/>
            <pc:sldMk cId="2028917775" sldId="589"/>
            <ac:picMk id="243" creationId="{1D55DDC8-C388-4F30-A273-7564EC6AEDD6}"/>
          </ac:picMkLst>
        </pc:picChg>
        <pc:picChg chg="add del mod">
          <ac:chgData name="Jonathan Loo" userId="d2d72d48b56f45d8" providerId="LiveId" clId="{B816A1F6-97B7-4ACD-A812-B0A1120B03B6}" dt="2020-11-26T10:48:36.671" v="57152" actId="478"/>
          <ac:picMkLst>
            <pc:docMk/>
            <pc:sldMk cId="2028917775" sldId="589"/>
            <ac:picMk id="244" creationId="{DB0724C6-BD64-4CC0-801A-BF376C2E1B9F}"/>
          </ac:picMkLst>
        </pc:picChg>
        <pc:picChg chg="add del mod">
          <ac:chgData name="Jonathan Loo" userId="d2d72d48b56f45d8" providerId="LiveId" clId="{B816A1F6-97B7-4ACD-A812-B0A1120B03B6}" dt="2020-11-26T10:48:37.161" v="57153" actId="478"/>
          <ac:picMkLst>
            <pc:docMk/>
            <pc:sldMk cId="2028917775" sldId="589"/>
            <ac:picMk id="245" creationId="{E469CBC1-8D9E-4E53-9499-0E6ECE6F0ED0}"/>
          </ac:picMkLst>
        </pc:picChg>
        <pc:picChg chg="add mod">
          <ac:chgData name="Jonathan Loo" userId="d2d72d48b56f45d8" providerId="LiveId" clId="{B816A1F6-97B7-4ACD-A812-B0A1120B03B6}" dt="2020-11-26T08:19:02.825" v="55416"/>
          <ac:picMkLst>
            <pc:docMk/>
            <pc:sldMk cId="2028917775" sldId="589"/>
            <ac:picMk id="246" creationId="{1231EC21-DA11-4EB3-A8B8-2EB0C90AB7C7}"/>
          </ac:picMkLst>
        </pc:picChg>
        <pc:picChg chg="add mod">
          <ac:chgData name="Jonathan Loo" userId="d2d72d48b56f45d8" providerId="LiveId" clId="{B816A1F6-97B7-4ACD-A812-B0A1120B03B6}" dt="2020-11-26T08:19:02.825" v="55416"/>
          <ac:picMkLst>
            <pc:docMk/>
            <pc:sldMk cId="2028917775" sldId="589"/>
            <ac:picMk id="248" creationId="{A87E6468-FCA5-4671-9C00-C0477656833C}"/>
          </ac:picMkLst>
        </pc:picChg>
        <pc:picChg chg="add del mod">
          <ac:chgData name="Jonathan Loo" userId="d2d72d48b56f45d8" providerId="LiveId" clId="{B816A1F6-97B7-4ACD-A812-B0A1120B03B6}" dt="2020-11-26T10:09:46.653" v="55723" actId="478"/>
          <ac:picMkLst>
            <pc:docMk/>
            <pc:sldMk cId="2028917775" sldId="589"/>
            <ac:picMk id="250" creationId="{2E34682C-31A8-4847-BDD7-7276396D490C}"/>
          </ac:picMkLst>
        </pc:picChg>
        <pc:picChg chg="add del mod">
          <ac:chgData name="Jonathan Loo" userId="d2d72d48b56f45d8" providerId="LiveId" clId="{B816A1F6-97B7-4ACD-A812-B0A1120B03B6}" dt="2020-11-26T10:14:17.353" v="55973"/>
          <ac:picMkLst>
            <pc:docMk/>
            <pc:sldMk cId="2028917775" sldId="589"/>
            <ac:picMk id="255" creationId="{BB5BA605-91A6-4EBF-9088-2A1CB5FDFFA0}"/>
          </ac:picMkLst>
        </pc:picChg>
        <pc:picChg chg="del">
          <ac:chgData name="Jonathan Loo" userId="d2d72d48b56f45d8" providerId="LiveId" clId="{B816A1F6-97B7-4ACD-A812-B0A1120B03B6}" dt="2020-11-26T08:18:45.131" v="55405" actId="478"/>
          <ac:picMkLst>
            <pc:docMk/>
            <pc:sldMk cId="2028917775" sldId="589"/>
            <ac:picMk id="263" creationId="{F0428E8A-B3A4-462B-9A7C-A89EF23A76DF}"/>
          </ac:picMkLst>
        </pc:picChg>
        <pc:picChg chg="del">
          <ac:chgData name="Jonathan Loo" userId="d2d72d48b56f45d8" providerId="LiveId" clId="{B816A1F6-97B7-4ACD-A812-B0A1120B03B6}" dt="2020-11-26T08:18:45.131" v="55405" actId="478"/>
          <ac:picMkLst>
            <pc:docMk/>
            <pc:sldMk cId="2028917775" sldId="589"/>
            <ac:picMk id="265" creationId="{91BDEE3F-5FE3-4810-AE84-40D369F35FB5}"/>
          </ac:picMkLst>
        </pc:picChg>
        <pc:picChg chg="del">
          <ac:chgData name="Jonathan Loo" userId="d2d72d48b56f45d8" providerId="LiveId" clId="{B816A1F6-97B7-4ACD-A812-B0A1120B03B6}" dt="2020-11-26T08:18:45.131" v="55405" actId="478"/>
          <ac:picMkLst>
            <pc:docMk/>
            <pc:sldMk cId="2028917775" sldId="589"/>
            <ac:picMk id="269" creationId="{C88BFDE2-D5CE-4344-8933-3DC83F1B9570}"/>
          </ac:picMkLst>
        </pc:picChg>
        <pc:cxnChg chg="add mod">
          <ac:chgData name="Jonathan Loo" userId="d2d72d48b56f45d8" providerId="LiveId" clId="{B816A1F6-97B7-4ACD-A812-B0A1120B03B6}" dt="2020-11-26T10:48:38.698" v="57155"/>
          <ac:cxnSpMkLst>
            <pc:docMk/>
            <pc:sldMk cId="2028917775" sldId="589"/>
            <ac:cxnSpMk id="81" creationId="{175E5163-A151-4306-BE1D-2611D70C73BD}"/>
          </ac:cxnSpMkLst>
        </pc:cxnChg>
        <pc:cxnChg chg="add mod">
          <ac:chgData name="Jonathan Loo" userId="d2d72d48b56f45d8" providerId="LiveId" clId="{B816A1F6-97B7-4ACD-A812-B0A1120B03B6}" dt="2020-11-26T10:48:38.698" v="57155"/>
          <ac:cxnSpMkLst>
            <pc:docMk/>
            <pc:sldMk cId="2028917775" sldId="589"/>
            <ac:cxnSpMk id="82" creationId="{7887AE5D-A003-4839-86D5-D83F5135CFE7}"/>
          </ac:cxnSpMkLst>
        </pc:cxnChg>
        <pc:cxnChg chg="add mod">
          <ac:chgData name="Jonathan Loo" userId="d2d72d48b56f45d8" providerId="LiveId" clId="{B816A1F6-97B7-4ACD-A812-B0A1120B03B6}" dt="2020-11-26T10:48:38.698" v="57155"/>
          <ac:cxnSpMkLst>
            <pc:docMk/>
            <pc:sldMk cId="2028917775" sldId="589"/>
            <ac:cxnSpMk id="83" creationId="{253494C8-271D-4F6F-AF1F-E30CD75313D1}"/>
          </ac:cxnSpMkLst>
        </pc:cxnChg>
        <pc:cxnChg chg="add mod">
          <ac:chgData name="Jonathan Loo" userId="d2d72d48b56f45d8" providerId="LiveId" clId="{B816A1F6-97B7-4ACD-A812-B0A1120B03B6}" dt="2020-11-26T10:48:38.698" v="57155"/>
          <ac:cxnSpMkLst>
            <pc:docMk/>
            <pc:sldMk cId="2028917775" sldId="589"/>
            <ac:cxnSpMk id="84" creationId="{2E6B2B43-7D7A-4A8A-A8BD-D85ED3AB7E8D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88" creationId="{5765C6B4-C89E-424B-A062-F71E22BC758A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89" creationId="{9FBED9A2-50D5-4F4D-AF03-455B5B81DFC3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90" creationId="{6E36312F-A04D-48E6-A0A5-CED91DFD1823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91" creationId="{CA240FFD-64D1-4D3C-841C-8C9E3A816552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92" creationId="{F256C97A-6A99-48F3-9357-4504DE763B3E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93" creationId="{EAFF00BA-50ED-48A7-98C1-2B130A80B69A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94" creationId="{8EC26B29-FAED-4AF1-9374-8BF7D88B9805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95" creationId="{A940DC40-5ED3-4126-8D50-C2CCE9DC8018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96" creationId="{5138DDA3-FE89-4BCD-AD7E-7C02DB235617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97" creationId="{E981C359-15DB-4845-84A6-A6192FB4C23B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98" creationId="{72C59AC0-8E16-4263-9EA7-784D4183DED9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99" creationId="{706D7AB6-5651-47BA-83B0-255F5DAB2B46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100" creationId="{DBE52151-14EA-4FA3-AA23-87DEB9E4F9D0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101" creationId="{2FD14448-36FD-4C5E-9FA9-BF600D599592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102" creationId="{E8AE0C54-0A01-4900-A831-30DCDA482E52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103" creationId="{0496CA8E-692E-49EF-AD3C-E074A47DB8E5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104" creationId="{BE16C04B-A1CD-4D99-8C50-26B4DD0356D6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105" creationId="{F22CA17B-2D78-4EBF-8E22-06FFFE93457E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106" creationId="{266737BE-93FC-47BF-89EF-1995DC640855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107" creationId="{091A272B-7C93-4051-B3C7-EA3807F5A32F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108" creationId="{11896A3A-BF2F-403A-85AA-188ECB39C762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111" creationId="{36631E21-2054-4E27-98A0-056AF2E0FBDA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112" creationId="{DEF49DD5-9357-41AE-BD0F-97398A763549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121" creationId="{5D3475DE-A475-49D9-92BC-FEBDDEED5BED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122" creationId="{1D043EDE-2976-4AA0-AED0-7B06A9F1E0C1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123" creationId="{B34310CE-5933-446A-BE50-BAC95D1990CE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124" creationId="{CC91D37B-3973-4688-A115-1448E752B0C0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135" creationId="{DD678422-3055-4E89-9EFF-F9F7FB9B910A}"/>
          </ac:cxnSpMkLst>
        </pc:cxnChg>
        <pc:cxnChg chg="add del mod">
          <ac:chgData name="Jonathan Loo" userId="d2d72d48b56f45d8" providerId="LiveId" clId="{B816A1F6-97B7-4ACD-A812-B0A1120B03B6}" dt="2020-11-26T08:19:00.923" v="55415" actId="478"/>
          <ac:cxnSpMkLst>
            <pc:docMk/>
            <pc:sldMk cId="2028917775" sldId="589"/>
            <ac:cxnSpMk id="139" creationId="{F504B716-DB1C-4475-972E-D239C234FA6E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69" creationId="{D32A6D33-3537-4F8D-9DF4-78A659F50BCF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70" creationId="{F7B82739-0193-429A-847F-12B753083760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71" creationId="{4F379796-98F7-469E-A495-F98DAB7B5CA9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72" creationId="{B855B4D5-3560-4DEB-B9E5-BA9430799FEC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73" creationId="{3B43F1C1-1901-41AF-98DA-C424789B9BC7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74" creationId="{62DCE9E3-5079-4543-870B-342A83096683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75" creationId="{260E8BC2-2A33-4521-951D-FA20859492D2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76" creationId="{467FF5DC-7EA7-4EBA-BD83-22B8B54287DF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77" creationId="{BE1FC09D-86D9-44C5-A432-3C4F9778DAFC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78" creationId="{BCAE29C9-A31C-43ED-BE23-E17C344BE8F0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79" creationId="{8DE5CDB0-DBC4-4935-BC7E-454997B38AC1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80" creationId="{B24C8A15-3D1A-42D8-AF11-90D7ED558CFC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81" creationId="{D7FED0EF-A970-442B-A532-60BD69872F4A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82" creationId="{EB5316F3-ECD9-4211-9E77-B4D3D56C86A0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83" creationId="{2E81DD3A-5B7D-49DE-9CDD-B9406DFCB34D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84" creationId="{E175E23C-D5CB-4972-AD1F-0E659BCABD86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85" creationId="{341F7308-4BD1-4B5E-8C07-630FD950CA35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86" creationId="{C995DA02-8E8C-4C6A-B9E9-5863093E7193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87" creationId="{8AC8CD14-245E-46D7-BD5A-9B7C45979C0B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88" creationId="{FF384B74-6E6C-4DB8-B02F-B47889D03ABE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89" creationId="{5B32283D-4622-4B58-97FD-95F1FA4695BB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194" creationId="{9AE4C954-B774-4518-87BD-4C1C1EBAE1AB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195" creationId="{4613C071-6265-4276-812F-427F1C9E28A1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196" creationId="{343BEE08-4E76-4841-9CD9-0314BC02EB11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197" creationId="{173C94C7-E7BB-4848-8DDD-6C4B137E82F9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98" creationId="{245936CC-A00E-4B6F-973E-F58A68A235EF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199" creationId="{1E5D5D3A-0B14-4528-8125-5EBE26C40104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02" creationId="{428AA18C-0470-4299-A1B7-C595A8F057F0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05" creationId="{4C7BCA77-E7BE-4E0A-BD54-48E7EB7BE459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06" creationId="{A8BC1537-5CE6-499E-ABDD-C586F0D770AD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07" creationId="{F7CCEFF5-5EFE-4D67-9B9B-16C2EABE84A8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08" creationId="{01F27344-6BB7-4CE0-9788-C428D8760B15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09" creationId="{0B3C450C-91A5-4124-AB6A-48D707DF97CF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10" creationId="{133A92BF-6838-4B8E-8C77-7BA0EEDA3FAA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211" creationId="{14CD6B13-B64D-4E71-A26A-C8A00E2078BD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212" creationId="{DC16AF95-AF6C-40E3-8AA1-BA57A98751D8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213" creationId="{6B61DFBB-2647-4EFB-AFCE-9729F0954A75}"/>
          </ac:cxnSpMkLst>
        </pc:cxnChg>
        <pc:cxnChg chg="del mod">
          <ac:chgData name="Jonathan Loo" userId="d2d72d48b56f45d8" providerId="LiveId" clId="{B816A1F6-97B7-4ACD-A812-B0A1120B03B6}" dt="2020-11-26T08:18:45.131" v="55405" actId="478"/>
          <ac:cxnSpMkLst>
            <pc:docMk/>
            <pc:sldMk cId="2028917775" sldId="589"/>
            <ac:cxnSpMk id="214" creationId="{C3948A37-4C46-42BA-BC92-14A209443554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15" creationId="{808984C7-D63E-4F7D-9512-2CAF103481B2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16" creationId="{6788780C-A89E-44AD-A8A3-2F05E057142F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17" creationId="{EC37F44C-F6AD-4309-9E5E-6270681D9D46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18" creationId="{9EF1E5C9-A39F-4E83-8B30-FD663F004CB6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19" creationId="{72E25B25-6F94-4C8D-A842-CF7A8230D390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20" creationId="{59A153D9-BB6F-4553-889B-EC5099C3C5F0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21" creationId="{F7A86EA3-37AC-4DBE-BF3C-35902803F813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22" creationId="{5903BC1B-0355-4690-80B7-1DD3A4B8451B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23" creationId="{7954C9AC-A803-47A3-BE7C-179CA762B4DB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24" creationId="{F1D5CFDE-F88A-4FBE-8E3F-D4F0E61D1CD5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27" creationId="{BC9FD847-A314-4E00-B810-BB75708EBA73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28" creationId="{E8304B58-938C-4525-A469-7B6C754A0E4E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36" creationId="{7FCAF589-8B7E-47CB-932D-FA824D39DCB1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37" creationId="{852B4578-C664-4364-8376-6FDA5F22CCB8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38" creationId="{E51F37EE-DCEE-4DD9-A948-158FD6D80EBE}"/>
          </ac:cxnSpMkLst>
        </pc:cxnChg>
        <pc:cxnChg chg="add mod">
          <ac:chgData name="Jonathan Loo" userId="d2d72d48b56f45d8" providerId="LiveId" clId="{B816A1F6-97B7-4ACD-A812-B0A1120B03B6}" dt="2020-11-26T08:19:02.825" v="55416"/>
          <ac:cxnSpMkLst>
            <pc:docMk/>
            <pc:sldMk cId="2028917775" sldId="589"/>
            <ac:cxnSpMk id="239" creationId="{24FDEC07-95DE-46FF-815C-325103CE74CA}"/>
          </ac:cxnSpMkLst>
        </pc:cxnChg>
        <pc:cxnChg chg="add mod">
          <ac:chgData name="Jonathan Loo" userId="d2d72d48b56f45d8" providerId="LiveId" clId="{B816A1F6-97B7-4ACD-A812-B0A1120B03B6}" dt="2020-11-26T10:10:13.619" v="55786" actId="1036"/>
          <ac:cxnSpMkLst>
            <pc:docMk/>
            <pc:sldMk cId="2028917775" sldId="589"/>
            <ac:cxnSpMk id="247" creationId="{29E4AE73-8558-4522-8125-089B804ABF1B}"/>
          </ac:cxnSpMkLst>
        </pc:cxnChg>
        <pc:cxnChg chg="add del mod">
          <ac:chgData name="Jonathan Loo" userId="d2d72d48b56f45d8" providerId="LiveId" clId="{B816A1F6-97B7-4ACD-A812-B0A1120B03B6}" dt="2020-11-26T10:07:52.973" v="55702" actId="478"/>
          <ac:cxnSpMkLst>
            <pc:docMk/>
            <pc:sldMk cId="2028917775" sldId="589"/>
            <ac:cxnSpMk id="251" creationId="{A60CC06F-8A73-4459-B318-173D0339E42E}"/>
          </ac:cxnSpMkLst>
        </pc:cxnChg>
        <pc:cxnChg chg="add del mod">
          <ac:chgData name="Jonathan Loo" userId="d2d72d48b56f45d8" providerId="LiveId" clId="{B816A1F6-97B7-4ACD-A812-B0A1120B03B6}" dt="2020-11-26T10:48:37.829" v="57154" actId="478"/>
          <ac:cxnSpMkLst>
            <pc:docMk/>
            <pc:sldMk cId="2028917775" sldId="589"/>
            <ac:cxnSpMk id="252" creationId="{F35BFE10-88A3-4F9A-8991-D56317FFC105}"/>
          </ac:cxnSpMkLst>
        </pc:cxnChg>
        <pc:cxnChg chg="add mod">
          <ac:chgData name="Jonathan Loo" userId="d2d72d48b56f45d8" providerId="LiveId" clId="{B816A1F6-97B7-4ACD-A812-B0A1120B03B6}" dt="2020-11-26T10:11:17.334" v="55814" actId="1035"/>
          <ac:cxnSpMkLst>
            <pc:docMk/>
            <pc:sldMk cId="2028917775" sldId="589"/>
            <ac:cxnSpMk id="253" creationId="{48DF18F0-1B5E-4057-B9B5-F4E33DD95062}"/>
          </ac:cxnSpMkLst>
        </pc:cxnChg>
        <pc:cxnChg chg="add mod">
          <ac:chgData name="Jonathan Loo" userId="d2d72d48b56f45d8" providerId="LiveId" clId="{B816A1F6-97B7-4ACD-A812-B0A1120B03B6}" dt="2020-11-26T10:10:17.572" v="55794" actId="1036"/>
          <ac:cxnSpMkLst>
            <pc:docMk/>
            <pc:sldMk cId="2028917775" sldId="589"/>
            <ac:cxnSpMk id="254" creationId="{ED728CFA-FD42-48A6-9121-2DB61FCE71B8}"/>
          </ac:cxnSpMkLst>
        </pc:cxnChg>
      </pc:sldChg>
      <pc:sldChg chg="addSp delSp modSp add mod">
        <pc:chgData name="Jonathan Loo" userId="d2d72d48b56f45d8" providerId="LiveId" clId="{B816A1F6-97B7-4ACD-A812-B0A1120B03B6}" dt="2020-11-26T10:48:56.665" v="57168"/>
        <pc:sldMkLst>
          <pc:docMk/>
          <pc:sldMk cId="3747403801" sldId="590"/>
        </pc:sldMkLst>
        <pc:spChg chg="add mod">
          <ac:chgData name="Jonathan Loo" userId="d2d72d48b56f45d8" providerId="LiveId" clId="{B816A1F6-97B7-4ACD-A812-B0A1120B03B6}" dt="2020-11-26T10:18:05.805" v="56040"/>
          <ac:spMkLst>
            <pc:docMk/>
            <pc:sldMk cId="3747403801" sldId="590"/>
            <ac:spMk id="75" creationId="{2DA06BA6-D222-455B-A21F-E9B21B5E5423}"/>
          </ac:spMkLst>
        </pc:spChg>
        <pc:spChg chg="add mod">
          <ac:chgData name="Jonathan Loo" userId="d2d72d48b56f45d8" providerId="LiveId" clId="{B816A1F6-97B7-4ACD-A812-B0A1120B03B6}" dt="2020-11-26T10:18:05.805" v="56040"/>
          <ac:spMkLst>
            <pc:docMk/>
            <pc:sldMk cId="3747403801" sldId="590"/>
            <ac:spMk id="76" creationId="{DA9D9D95-961D-4685-8E29-37BAD5312973}"/>
          </ac:spMkLst>
        </pc:spChg>
        <pc:spChg chg="add mod">
          <ac:chgData name="Jonathan Loo" userId="d2d72d48b56f45d8" providerId="LiveId" clId="{B816A1F6-97B7-4ACD-A812-B0A1120B03B6}" dt="2020-11-26T10:18:05.805" v="56040"/>
          <ac:spMkLst>
            <pc:docMk/>
            <pc:sldMk cId="3747403801" sldId="590"/>
            <ac:spMk id="81" creationId="{EFD871C2-6512-4B0A-AF89-3A0706E321CC}"/>
          </ac:spMkLst>
        </pc:spChg>
        <pc:spChg chg="add mod">
          <ac:chgData name="Jonathan Loo" userId="d2d72d48b56f45d8" providerId="LiveId" clId="{B816A1F6-97B7-4ACD-A812-B0A1120B03B6}" dt="2020-11-26T10:18:05.805" v="56040"/>
          <ac:spMkLst>
            <pc:docMk/>
            <pc:sldMk cId="3747403801" sldId="590"/>
            <ac:spMk id="87" creationId="{3FE7C4F2-9FD8-4ECA-BA5F-8DA9E13AC24A}"/>
          </ac:spMkLst>
        </pc:spChg>
        <pc:spChg chg="add mod">
          <ac:chgData name="Jonathan Loo" userId="d2d72d48b56f45d8" providerId="LiveId" clId="{B816A1F6-97B7-4ACD-A812-B0A1120B03B6}" dt="2020-11-26T10:18:05.805" v="56040"/>
          <ac:spMkLst>
            <pc:docMk/>
            <pc:sldMk cId="3747403801" sldId="590"/>
            <ac:spMk id="88" creationId="{B7F21A72-6CF9-41DB-A69F-B0406FB3F490}"/>
          </ac:spMkLst>
        </pc:spChg>
        <pc:spChg chg="add mod">
          <ac:chgData name="Jonathan Loo" userId="d2d72d48b56f45d8" providerId="LiveId" clId="{B816A1F6-97B7-4ACD-A812-B0A1120B03B6}" dt="2020-11-26T10:18:05.805" v="56040"/>
          <ac:spMkLst>
            <pc:docMk/>
            <pc:sldMk cId="3747403801" sldId="590"/>
            <ac:spMk id="90" creationId="{E766F315-DF6D-4850-9BD9-CF02996972E6}"/>
          </ac:spMkLst>
        </pc:spChg>
        <pc:spChg chg="add mod">
          <ac:chgData name="Jonathan Loo" userId="d2d72d48b56f45d8" providerId="LiveId" clId="{B816A1F6-97B7-4ACD-A812-B0A1120B03B6}" dt="2020-11-26T10:18:05.805" v="56040"/>
          <ac:spMkLst>
            <pc:docMk/>
            <pc:sldMk cId="3747403801" sldId="590"/>
            <ac:spMk id="91" creationId="{F82B8735-AF2A-4098-9BB5-1E2601E3FB3E}"/>
          </ac:spMkLst>
        </pc:spChg>
        <pc:spChg chg="add mod">
          <ac:chgData name="Jonathan Loo" userId="d2d72d48b56f45d8" providerId="LiveId" clId="{B816A1F6-97B7-4ACD-A812-B0A1120B03B6}" dt="2020-11-26T10:18:05.805" v="56040"/>
          <ac:spMkLst>
            <pc:docMk/>
            <pc:sldMk cId="3747403801" sldId="590"/>
            <ac:spMk id="92" creationId="{DB338387-9F84-4133-8796-C8BDEF714918}"/>
          </ac:spMkLst>
        </pc:spChg>
        <pc:spChg chg="add mod">
          <ac:chgData name="Jonathan Loo" userId="d2d72d48b56f45d8" providerId="LiveId" clId="{B816A1F6-97B7-4ACD-A812-B0A1120B03B6}" dt="2020-11-26T10:18:05.805" v="56040"/>
          <ac:spMkLst>
            <pc:docMk/>
            <pc:sldMk cId="3747403801" sldId="590"/>
            <ac:spMk id="93" creationId="{A7B23B1D-0274-4A06-8EC0-1AEBABA39C2B}"/>
          </ac:spMkLst>
        </pc:spChg>
        <pc:spChg chg="add mod">
          <ac:chgData name="Jonathan Loo" userId="d2d72d48b56f45d8" providerId="LiveId" clId="{B816A1F6-97B7-4ACD-A812-B0A1120B03B6}" dt="2020-11-26T10:18:05.805" v="56040"/>
          <ac:spMkLst>
            <pc:docMk/>
            <pc:sldMk cId="3747403801" sldId="590"/>
            <ac:spMk id="94" creationId="{6FF388E0-BE4B-4FF1-B9E5-24BB2DE81BB2}"/>
          </ac:spMkLst>
        </pc:spChg>
        <pc:spChg chg="add mod">
          <ac:chgData name="Jonathan Loo" userId="d2d72d48b56f45d8" providerId="LiveId" clId="{B816A1F6-97B7-4ACD-A812-B0A1120B03B6}" dt="2020-11-26T10:18:05.805" v="56040"/>
          <ac:spMkLst>
            <pc:docMk/>
            <pc:sldMk cId="3747403801" sldId="590"/>
            <ac:spMk id="95" creationId="{1E87870C-EBDE-4F3C-8FC5-FDE31A6FDB2B}"/>
          </ac:spMkLst>
        </pc:spChg>
        <pc:spChg chg="del">
          <ac:chgData name="Jonathan Loo" userId="d2d72d48b56f45d8" providerId="LiveId" clId="{B816A1F6-97B7-4ACD-A812-B0A1120B03B6}" dt="2020-11-26T10:18:04.819" v="56039" actId="478"/>
          <ac:spMkLst>
            <pc:docMk/>
            <pc:sldMk cId="3747403801" sldId="590"/>
            <ac:spMk id="117" creationId="{D4FE23D9-0847-4077-8904-48B17BF9CF27}"/>
          </ac:spMkLst>
        </pc:spChg>
        <pc:spChg chg="del">
          <ac:chgData name="Jonathan Loo" userId="d2d72d48b56f45d8" providerId="LiveId" clId="{B816A1F6-97B7-4ACD-A812-B0A1120B03B6}" dt="2020-11-26T10:18:04.819" v="56039" actId="478"/>
          <ac:spMkLst>
            <pc:docMk/>
            <pc:sldMk cId="3747403801" sldId="590"/>
            <ac:spMk id="118" creationId="{FDE56776-F30C-4C14-B06A-EF9EB49D45C1}"/>
          </ac:spMkLst>
        </pc:spChg>
        <pc:spChg chg="del">
          <ac:chgData name="Jonathan Loo" userId="d2d72d48b56f45d8" providerId="LiveId" clId="{B816A1F6-97B7-4ACD-A812-B0A1120B03B6}" dt="2020-11-26T10:18:04.819" v="56039" actId="478"/>
          <ac:spMkLst>
            <pc:docMk/>
            <pc:sldMk cId="3747403801" sldId="590"/>
            <ac:spMk id="134" creationId="{E1B6D084-5D3E-46EA-96F8-BD58A56FD34D}"/>
          </ac:spMkLst>
        </pc:spChg>
        <pc:spChg chg="add mod">
          <ac:chgData name="Jonathan Loo" userId="d2d72d48b56f45d8" providerId="LiveId" clId="{B816A1F6-97B7-4ACD-A812-B0A1120B03B6}" dt="2020-11-26T10:18:05.805" v="56040"/>
          <ac:spMkLst>
            <pc:docMk/>
            <pc:sldMk cId="3747403801" sldId="590"/>
            <ac:spMk id="147" creationId="{A26289C1-0391-48B8-8E6D-BE47E927F7AC}"/>
          </ac:spMkLst>
        </pc:spChg>
        <pc:spChg chg="del">
          <ac:chgData name="Jonathan Loo" userId="d2d72d48b56f45d8" providerId="LiveId" clId="{B816A1F6-97B7-4ACD-A812-B0A1120B03B6}" dt="2020-11-26T10:18:04.819" v="56039" actId="478"/>
          <ac:spMkLst>
            <pc:docMk/>
            <pc:sldMk cId="3747403801" sldId="590"/>
            <ac:spMk id="157" creationId="{1CD94322-B723-4D17-A0F3-9303E655A6A9}"/>
          </ac:spMkLst>
        </pc:spChg>
        <pc:spChg chg="del">
          <ac:chgData name="Jonathan Loo" userId="d2d72d48b56f45d8" providerId="LiveId" clId="{B816A1F6-97B7-4ACD-A812-B0A1120B03B6}" dt="2020-11-26T10:18:04.819" v="56039" actId="478"/>
          <ac:spMkLst>
            <pc:docMk/>
            <pc:sldMk cId="3747403801" sldId="590"/>
            <ac:spMk id="158" creationId="{C85DE242-631C-4274-B71E-848B4C555967}"/>
          </ac:spMkLst>
        </pc:spChg>
        <pc:spChg chg="del">
          <ac:chgData name="Jonathan Loo" userId="d2d72d48b56f45d8" providerId="LiveId" clId="{B816A1F6-97B7-4ACD-A812-B0A1120B03B6}" dt="2020-11-26T10:18:04.819" v="56039" actId="478"/>
          <ac:spMkLst>
            <pc:docMk/>
            <pc:sldMk cId="3747403801" sldId="590"/>
            <ac:spMk id="159" creationId="{97E6310C-04AE-4AAF-9643-0521460714BF}"/>
          </ac:spMkLst>
        </pc:spChg>
        <pc:spChg chg="del">
          <ac:chgData name="Jonathan Loo" userId="d2d72d48b56f45d8" providerId="LiveId" clId="{B816A1F6-97B7-4ACD-A812-B0A1120B03B6}" dt="2020-11-26T10:18:04.819" v="56039" actId="478"/>
          <ac:spMkLst>
            <pc:docMk/>
            <pc:sldMk cId="3747403801" sldId="590"/>
            <ac:spMk id="160" creationId="{29BF40CC-2B60-43D8-9F24-857C0F2F4992}"/>
          </ac:spMkLst>
        </pc:spChg>
        <pc:spChg chg="del">
          <ac:chgData name="Jonathan Loo" userId="d2d72d48b56f45d8" providerId="LiveId" clId="{B816A1F6-97B7-4ACD-A812-B0A1120B03B6}" dt="2020-11-26T10:18:04.819" v="56039" actId="478"/>
          <ac:spMkLst>
            <pc:docMk/>
            <pc:sldMk cId="3747403801" sldId="590"/>
            <ac:spMk id="161" creationId="{B271861B-73F0-4006-96CB-5B26257254E2}"/>
          </ac:spMkLst>
        </pc:spChg>
        <pc:spChg chg="del">
          <ac:chgData name="Jonathan Loo" userId="d2d72d48b56f45d8" providerId="LiveId" clId="{B816A1F6-97B7-4ACD-A812-B0A1120B03B6}" dt="2020-11-26T10:18:04.819" v="56039" actId="478"/>
          <ac:spMkLst>
            <pc:docMk/>
            <pc:sldMk cId="3747403801" sldId="590"/>
            <ac:spMk id="162" creationId="{1AC00019-7C19-4726-BDE1-D80D3DD4493A}"/>
          </ac:spMkLst>
        </pc:spChg>
        <pc:spChg chg="del">
          <ac:chgData name="Jonathan Loo" userId="d2d72d48b56f45d8" providerId="LiveId" clId="{B816A1F6-97B7-4ACD-A812-B0A1120B03B6}" dt="2020-11-26T10:18:04.819" v="56039" actId="478"/>
          <ac:spMkLst>
            <pc:docMk/>
            <pc:sldMk cId="3747403801" sldId="590"/>
            <ac:spMk id="163" creationId="{0C2665EF-E210-4FDA-8881-47554C3E1B3A}"/>
          </ac:spMkLst>
        </pc:spChg>
        <pc:spChg chg="del">
          <ac:chgData name="Jonathan Loo" userId="d2d72d48b56f45d8" providerId="LiveId" clId="{B816A1F6-97B7-4ACD-A812-B0A1120B03B6}" dt="2020-11-26T10:18:04.819" v="56039" actId="478"/>
          <ac:spMkLst>
            <pc:docMk/>
            <pc:sldMk cId="3747403801" sldId="590"/>
            <ac:spMk id="164" creationId="{91E27FE1-1072-4830-9D22-444632FB5F1A}"/>
          </ac:spMkLst>
        </pc:spChg>
        <pc:grpChg chg="add mod">
          <ac:chgData name="Jonathan Loo" userId="d2d72d48b56f45d8" providerId="LiveId" clId="{B816A1F6-97B7-4ACD-A812-B0A1120B03B6}" dt="2020-11-26T10:48:56.665" v="57168"/>
          <ac:grpSpMkLst>
            <pc:docMk/>
            <pc:sldMk cId="3747403801" sldId="590"/>
            <ac:grpSpMk id="89" creationId="{85616F88-2D02-4FEF-8099-282523662847}"/>
          </ac:grpSpMkLst>
        </pc:grpChg>
        <pc:grpChg chg="add del mod">
          <ac:chgData name="Jonathan Loo" userId="d2d72d48b56f45d8" providerId="LiveId" clId="{B816A1F6-97B7-4ACD-A812-B0A1120B03B6}" dt="2020-11-26T10:48:53.509" v="57163" actId="478"/>
          <ac:grpSpMkLst>
            <pc:docMk/>
            <pc:sldMk cId="3747403801" sldId="590"/>
            <ac:grpSpMk id="139" creationId="{1A8090C4-CBA5-4DE4-AC42-597ECCDA1B7F}"/>
          </ac:grpSpMkLst>
        </pc:grpChg>
        <pc:grpChg chg="del">
          <ac:chgData name="Jonathan Loo" userId="d2d72d48b56f45d8" providerId="LiveId" clId="{B816A1F6-97B7-4ACD-A812-B0A1120B03B6}" dt="2020-11-26T10:18:04.819" v="56039" actId="478"/>
          <ac:grpSpMkLst>
            <pc:docMk/>
            <pc:sldMk cId="3747403801" sldId="590"/>
            <ac:grpSpMk id="270" creationId="{5C6E6D67-317E-4120-8491-8D908AB6FD83}"/>
          </ac:grpSpMkLst>
        </pc:grpChg>
        <pc:picChg chg="del mod ord">
          <ac:chgData name="Jonathan Loo" userId="d2d72d48b56f45d8" providerId="LiveId" clId="{B816A1F6-97B7-4ACD-A812-B0A1120B03B6}" dt="2020-11-25T22:40:34.950" v="54239" actId="478"/>
          <ac:picMkLst>
            <pc:docMk/>
            <pc:sldMk cId="3747403801" sldId="590"/>
            <ac:picMk id="3" creationId="{AF4D4DA2-F062-4B08-B416-8D78D1560626}"/>
          </ac:picMkLst>
        </pc:picChg>
        <pc:picChg chg="del mod ord">
          <ac:chgData name="Jonathan Loo" userId="d2d72d48b56f45d8" providerId="LiveId" clId="{B816A1F6-97B7-4ACD-A812-B0A1120B03B6}" dt="2020-11-25T22:40:58.185" v="54256" actId="478"/>
          <ac:picMkLst>
            <pc:docMk/>
            <pc:sldMk cId="3747403801" sldId="590"/>
            <ac:picMk id="6" creationId="{F5F4CDBB-1A98-47BA-AC7F-FC8EC907C313}"/>
          </ac:picMkLst>
        </pc:picChg>
        <pc:picChg chg="del mod ord">
          <ac:chgData name="Jonathan Loo" userId="d2d72d48b56f45d8" providerId="LiveId" clId="{B816A1F6-97B7-4ACD-A812-B0A1120B03B6}" dt="2020-11-26T10:17:54.596" v="56035" actId="478"/>
          <ac:picMkLst>
            <pc:docMk/>
            <pc:sldMk cId="3747403801" sldId="590"/>
            <ac:picMk id="8" creationId="{7B70A34A-656B-48E7-A423-98FD1A9D1971}"/>
          </ac:picMkLst>
        </pc:picChg>
        <pc:picChg chg="mod ord">
          <ac:chgData name="Jonathan Loo" userId="d2d72d48b56f45d8" providerId="LiveId" clId="{B816A1F6-97B7-4ACD-A812-B0A1120B03B6}" dt="2020-11-26T10:18:53.057" v="56078" actId="1076"/>
          <ac:picMkLst>
            <pc:docMk/>
            <pc:sldMk cId="3747403801" sldId="590"/>
            <ac:picMk id="10" creationId="{96E8D117-BF24-4AE7-BF8E-0B3942D4938C}"/>
          </ac:picMkLst>
        </pc:picChg>
        <pc:picChg chg="del">
          <ac:chgData name="Jonathan Loo" userId="d2d72d48b56f45d8" providerId="LiveId" clId="{B816A1F6-97B7-4ACD-A812-B0A1120B03B6}" dt="2020-11-26T10:18:04.819" v="56039" actId="478"/>
          <ac:picMkLst>
            <pc:docMk/>
            <pc:sldMk cId="3747403801" sldId="590"/>
            <ac:picMk id="12" creationId="{16D1F959-C0BF-475A-8D2F-D5A108A3B927}"/>
          </ac:picMkLst>
        </pc:picChg>
        <pc:picChg chg="del mod ord">
          <ac:chgData name="Jonathan Loo" userId="d2d72d48b56f45d8" providerId="LiveId" clId="{B816A1F6-97B7-4ACD-A812-B0A1120B03B6}" dt="2020-11-26T10:18:41.746" v="56073" actId="478"/>
          <ac:picMkLst>
            <pc:docMk/>
            <pc:sldMk cId="3747403801" sldId="590"/>
            <ac:picMk id="13" creationId="{7E6B10C0-EF7C-4173-BBC1-347B426E76FD}"/>
          </ac:picMkLst>
        </pc:picChg>
        <pc:picChg chg="del">
          <ac:chgData name="Jonathan Loo" userId="d2d72d48b56f45d8" providerId="LiveId" clId="{B816A1F6-97B7-4ACD-A812-B0A1120B03B6}" dt="2020-11-26T10:18:04.819" v="56039" actId="478"/>
          <ac:picMkLst>
            <pc:docMk/>
            <pc:sldMk cId="3747403801" sldId="590"/>
            <ac:picMk id="14" creationId="{C37EE315-DF0C-4629-9F4A-22C66EE2F018}"/>
          </ac:picMkLst>
        </pc:picChg>
        <pc:picChg chg="del">
          <ac:chgData name="Jonathan Loo" userId="d2d72d48b56f45d8" providerId="LiveId" clId="{B816A1F6-97B7-4ACD-A812-B0A1120B03B6}" dt="2020-11-26T10:18:04.819" v="56039" actId="478"/>
          <ac:picMkLst>
            <pc:docMk/>
            <pc:sldMk cId="3747403801" sldId="590"/>
            <ac:picMk id="16" creationId="{E110CF8E-18C6-4957-A87B-E66BC64E9BB4}"/>
          </ac:picMkLst>
        </pc:picChg>
        <pc:picChg chg="del mod ord">
          <ac:chgData name="Jonathan Loo" userId="d2d72d48b56f45d8" providerId="LiveId" clId="{B816A1F6-97B7-4ACD-A812-B0A1120B03B6}" dt="2020-11-26T10:22:15.806" v="56267" actId="478"/>
          <ac:picMkLst>
            <pc:docMk/>
            <pc:sldMk cId="3747403801" sldId="590"/>
            <ac:picMk id="17" creationId="{C06569EF-412E-4E63-A6B5-A77DABE4A47F}"/>
          </ac:picMkLst>
        </pc:picChg>
        <pc:picChg chg="del">
          <ac:chgData name="Jonathan Loo" userId="d2d72d48b56f45d8" providerId="LiveId" clId="{B816A1F6-97B7-4ACD-A812-B0A1120B03B6}" dt="2020-11-26T10:18:04.819" v="56039" actId="478"/>
          <ac:picMkLst>
            <pc:docMk/>
            <pc:sldMk cId="3747403801" sldId="590"/>
            <ac:picMk id="18" creationId="{9010C582-D56D-42F4-A2E7-F47F1358574D}"/>
          </ac:picMkLst>
        </pc:picChg>
        <pc:picChg chg="del">
          <ac:chgData name="Jonathan Loo" userId="d2d72d48b56f45d8" providerId="LiveId" clId="{B816A1F6-97B7-4ACD-A812-B0A1120B03B6}" dt="2020-11-26T10:18:04.819" v="56039" actId="478"/>
          <ac:picMkLst>
            <pc:docMk/>
            <pc:sldMk cId="3747403801" sldId="590"/>
            <ac:picMk id="20" creationId="{B4A34E8D-F0F4-4B21-9EF8-6798E96CC9D3}"/>
          </ac:picMkLst>
        </pc:picChg>
        <pc:picChg chg="del">
          <ac:chgData name="Jonathan Loo" userId="d2d72d48b56f45d8" providerId="LiveId" clId="{B816A1F6-97B7-4ACD-A812-B0A1120B03B6}" dt="2020-11-26T10:18:04.819" v="56039" actId="478"/>
          <ac:picMkLst>
            <pc:docMk/>
            <pc:sldMk cId="3747403801" sldId="590"/>
            <ac:picMk id="27" creationId="{729CC829-A4B9-4C36-AA2C-F701F4A06A2A}"/>
          </ac:picMkLst>
        </pc:picChg>
        <pc:picChg chg="del mod">
          <ac:chgData name="Jonathan Loo" userId="d2d72d48b56f45d8" providerId="LiveId" clId="{B816A1F6-97B7-4ACD-A812-B0A1120B03B6}" dt="2020-11-25T22:40:16.711" v="54223" actId="478"/>
          <ac:picMkLst>
            <pc:docMk/>
            <pc:sldMk cId="3747403801" sldId="590"/>
            <ac:picMk id="48" creationId="{C6724F8A-AB1F-4F85-BACC-40D963E8DF49}"/>
          </ac:picMkLst>
        </pc:picChg>
        <pc:picChg chg="add 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77" creationId="{F2767DF8-5BC1-40AF-991F-11A6D7A249BA}"/>
          </ac:picMkLst>
        </pc:picChg>
        <pc:picChg chg="add 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78" creationId="{8B3AEB86-CD96-4A7D-BDE8-38E2A9BDA5E9}"/>
          </ac:picMkLst>
        </pc:picChg>
        <pc:picChg chg="add 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79" creationId="{A831A8F5-4EC6-4D7C-822D-B62734BC8549}"/>
          </ac:picMkLst>
        </pc:picChg>
        <pc:picChg chg="add 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80" creationId="{C545B673-17C5-4905-B1EC-13A586269021}"/>
          </ac:picMkLst>
        </pc:picChg>
        <pc:picChg chg="add 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82" creationId="{109D64EA-3F03-4D78-AC09-A2FA6E8B719A}"/>
          </ac:picMkLst>
        </pc:picChg>
        <pc:picChg chg="add 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83" creationId="{EFC06241-58DF-473E-8795-C6CE29FF7DC5}"/>
          </ac:picMkLst>
        </pc:picChg>
        <pc:picChg chg="add 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84" creationId="{FB907053-1570-4989-BDB0-4A301032B94A}"/>
          </ac:picMkLst>
        </pc:picChg>
        <pc:picChg chg="del">
          <ac:chgData name="Jonathan Loo" userId="d2d72d48b56f45d8" providerId="LiveId" clId="{B816A1F6-97B7-4ACD-A812-B0A1120B03B6}" dt="2020-11-26T10:18:04.819" v="56039" actId="478"/>
          <ac:picMkLst>
            <pc:docMk/>
            <pc:sldMk cId="3747403801" sldId="590"/>
            <ac:picMk id="85" creationId="{5CA5E093-E11C-44B3-BA19-3E0C219C80D7}"/>
          </ac:picMkLst>
        </pc:picChg>
        <pc:picChg chg="add mod">
          <ac:chgData name="Jonathan Loo" userId="d2d72d48b56f45d8" providerId="LiveId" clId="{B816A1F6-97B7-4ACD-A812-B0A1120B03B6}" dt="2020-11-26T10:48:56.665" v="57168"/>
          <ac:picMkLst>
            <pc:docMk/>
            <pc:sldMk cId="3747403801" sldId="590"/>
            <ac:picMk id="85" creationId="{92078AAF-F06F-4BA0-952A-45A9D154FC5D}"/>
          </ac:picMkLst>
        </pc:picChg>
        <pc:picChg chg="add 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86" creationId="{F490DBB5-F580-4A43-87AC-551FE772D001}"/>
          </ac:picMkLst>
        </pc:picChg>
        <pc:picChg chg="del">
          <ac:chgData name="Jonathan Loo" userId="d2d72d48b56f45d8" providerId="LiveId" clId="{B816A1F6-97B7-4ACD-A812-B0A1120B03B6}" dt="2020-11-25T22:41:03.031" v="54259" actId="478"/>
          <ac:picMkLst>
            <pc:docMk/>
            <pc:sldMk cId="3747403801" sldId="590"/>
            <ac:picMk id="89" creationId="{3D67D8BD-0678-415D-ADDB-5420B1699E9E}"/>
          </ac:picMkLst>
        </pc:picChg>
        <pc:picChg chg="add 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96" creationId="{36271D12-9922-4CC6-A564-62BFD8776706}"/>
          </ac:picMkLst>
        </pc:picChg>
        <pc:picChg chg="add 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97" creationId="{431C2592-4CB9-43F7-96C2-FA4D1C7E6C6A}"/>
          </ac:picMkLst>
        </pc:picChg>
        <pc:picChg chg="mod">
          <ac:chgData name="Jonathan Loo" userId="d2d72d48b56f45d8" providerId="LiveId" clId="{B816A1F6-97B7-4ACD-A812-B0A1120B03B6}" dt="2020-11-26T10:48:56.665" v="57168"/>
          <ac:picMkLst>
            <pc:docMk/>
            <pc:sldMk cId="3747403801" sldId="590"/>
            <ac:picMk id="117" creationId="{1C336F1E-5CCF-41AB-9CF2-0AFDE1EC3986}"/>
          </ac:picMkLst>
        </pc:picChg>
        <pc:picChg chg="mod">
          <ac:chgData name="Jonathan Loo" userId="d2d72d48b56f45d8" providerId="LiveId" clId="{B816A1F6-97B7-4ACD-A812-B0A1120B03B6}" dt="2020-11-26T10:48:56.665" v="57168"/>
          <ac:picMkLst>
            <pc:docMk/>
            <pc:sldMk cId="3747403801" sldId="590"/>
            <ac:picMk id="118" creationId="{1111A77A-27EE-4095-8957-8DB16FA85B60}"/>
          </ac:picMkLst>
        </pc:picChg>
        <pc:picChg chg="add 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121" creationId="{D8078956-79F8-4126-BD76-B1F6CF94B307}"/>
          </ac:picMkLst>
        </pc:picChg>
        <pc:picChg chg="add 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122" creationId="{8A94CCC8-4464-4961-8EA6-5599DFE48BB4}"/>
          </ac:picMkLst>
        </pc:picChg>
        <pc:picChg chg="add 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125" creationId="{C532C3B1-66EF-4506-866F-24DD03FF6980}"/>
          </ac:picMkLst>
        </pc:picChg>
        <pc:picChg chg="add 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126" creationId="{CEECE207-A163-4DD1-B47E-76A12D25165C}"/>
          </ac:picMkLst>
        </pc:picChg>
        <pc:picChg chg="add 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127" creationId="{29EDC636-B7E6-4BDA-83BC-C8C95A37A293}"/>
          </ac:picMkLst>
        </pc:picChg>
        <pc:picChg chg="add mod">
          <ac:chgData name="Jonathan Loo" userId="d2d72d48b56f45d8" providerId="LiveId" clId="{B816A1F6-97B7-4ACD-A812-B0A1120B03B6}" dt="2020-11-26T10:48:56.665" v="57168"/>
          <ac:picMkLst>
            <pc:docMk/>
            <pc:sldMk cId="3747403801" sldId="590"/>
            <ac:picMk id="128" creationId="{3EED9C45-BB03-47B3-9877-057FCA6E6352}"/>
          </ac:picMkLst>
        </pc:picChg>
        <pc:picChg chg="del">
          <ac:chgData name="Jonathan Loo" userId="d2d72d48b56f45d8" providerId="LiveId" clId="{B816A1F6-97B7-4ACD-A812-B0A1120B03B6}" dt="2020-11-26T10:18:04.819" v="56039" actId="478"/>
          <ac:picMkLst>
            <pc:docMk/>
            <pc:sldMk cId="3747403801" sldId="590"/>
            <ac:picMk id="128" creationId="{CC46CE39-2200-4BBA-9544-3FE10BF470CF}"/>
          </ac:picMkLst>
        </pc:picChg>
        <pc:picChg chg="add 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129" creationId="{0CB92719-9498-4206-9D5E-523B9F2771B5}"/>
          </ac:picMkLst>
        </pc:picChg>
        <pc:picChg chg="add mod">
          <ac:chgData name="Jonathan Loo" userId="d2d72d48b56f45d8" providerId="LiveId" clId="{B816A1F6-97B7-4ACD-A812-B0A1120B03B6}" dt="2020-11-26T10:48:56.665" v="57168"/>
          <ac:picMkLst>
            <pc:docMk/>
            <pc:sldMk cId="3747403801" sldId="590"/>
            <ac:picMk id="130" creationId="{09AA0F80-1AE1-41BD-AE75-96FC7562CB3B}"/>
          </ac:picMkLst>
        </pc:picChg>
        <pc:picChg chg="del">
          <ac:chgData name="Jonathan Loo" userId="d2d72d48b56f45d8" providerId="LiveId" clId="{B816A1F6-97B7-4ACD-A812-B0A1120B03B6}" dt="2020-11-26T10:18:04.819" v="56039" actId="478"/>
          <ac:picMkLst>
            <pc:docMk/>
            <pc:sldMk cId="3747403801" sldId="590"/>
            <ac:picMk id="130" creationId="{CD7C3782-E78C-4A22-9B6C-BABA2FEC123F}"/>
          </ac:picMkLst>
        </pc:picChg>
        <pc:picChg chg="add 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131" creationId="{4915DBE3-0467-457C-82EC-0439936AF260}"/>
          </ac:picMkLst>
        </pc:picChg>
        <pc:picChg chg="add 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132" creationId="{25294898-E17C-4E89-A892-FF5639483D2B}"/>
          </ac:picMkLst>
        </pc:picChg>
        <pc:picChg chg="add del mod">
          <ac:chgData name="Jonathan Loo" userId="d2d72d48b56f45d8" providerId="LiveId" clId="{B816A1F6-97B7-4ACD-A812-B0A1120B03B6}" dt="2020-11-26T10:48:55.742" v="57167" actId="478"/>
          <ac:picMkLst>
            <pc:docMk/>
            <pc:sldMk cId="3747403801" sldId="590"/>
            <ac:picMk id="138" creationId="{5A23B444-2DF9-4CB7-8EC0-7D607F5CC01F}"/>
          </ac:picMkLst>
        </pc:picChg>
        <pc:picChg chg="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140" creationId="{A60A7D82-329B-4641-858E-3B4161B32F36}"/>
          </ac:picMkLst>
        </pc:picChg>
        <pc:picChg chg="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141" creationId="{0D6DD038-C2ED-44BE-9CFB-CC71A9A820EF}"/>
          </ac:picMkLst>
        </pc:picChg>
        <pc:picChg chg="add del mod">
          <ac:chgData name="Jonathan Loo" userId="d2d72d48b56f45d8" providerId="LiveId" clId="{B816A1F6-97B7-4ACD-A812-B0A1120B03B6}" dt="2020-11-26T10:48:53.945" v="57164" actId="478"/>
          <ac:picMkLst>
            <pc:docMk/>
            <pc:sldMk cId="3747403801" sldId="590"/>
            <ac:picMk id="142" creationId="{7DB21C47-3CD8-4471-AEAB-1140870A71CC}"/>
          </ac:picMkLst>
        </pc:picChg>
        <pc:picChg chg="add del mod">
          <ac:chgData name="Jonathan Loo" userId="d2d72d48b56f45d8" providerId="LiveId" clId="{B816A1F6-97B7-4ACD-A812-B0A1120B03B6}" dt="2020-11-26T10:48:54.384" v="57165" actId="478"/>
          <ac:picMkLst>
            <pc:docMk/>
            <pc:sldMk cId="3747403801" sldId="590"/>
            <ac:picMk id="143" creationId="{31DD9107-6BD8-4D49-93BE-11067244CF8D}"/>
          </ac:picMkLst>
        </pc:picChg>
        <pc:picChg chg="add 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144" creationId="{D9C7956D-D76E-494C-B07A-8919577C4BAF}"/>
          </ac:picMkLst>
        </pc:picChg>
        <pc:picChg chg="add 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146" creationId="{6C651BFE-BBE6-4498-82C3-C81DD364869E}"/>
          </ac:picMkLst>
        </pc:picChg>
        <pc:picChg chg="del">
          <ac:chgData name="Jonathan Loo" userId="d2d72d48b56f45d8" providerId="LiveId" clId="{B816A1F6-97B7-4ACD-A812-B0A1120B03B6}" dt="2020-11-26T10:18:04.819" v="56039" actId="478"/>
          <ac:picMkLst>
            <pc:docMk/>
            <pc:sldMk cId="3747403801" sldId="590"/>
            <ac:picMk id="148" creationId="{593A5F66-FBCE-4A94-AB9B-2A1B8D91CE2C}"/>
          </ac:picMkLst>
        </pc:picChg>
        <pc:picChg chg="del">
          <ac:chgData name="Jonathan Loo" userId="d2d72d48b56f45d8" providerId="LiveId" clId="{B816A1F6-97B7-4ACD-A812-B0A1120B03B6}" dt="2020-11-26T10:18:04.819" v="56039" actId="478"/>
          <ac:picMkLst>
            <pc:docMk/>
            <pc:sldMk cId="3747403801" sldId="590"/>
            <ac:picMk id="149" creationId="{5DE5E5A5-6E06-40E2-B3FE-CEC742272607}"/>
          </ac:picMkLst>
        </pc:picChg>
        <pc:picChg chg="add mod">
          <ac:chgData name="Jonathan Loo" userId="d2d72d48b56f45d8" providerId="LiveId" clId="{B816A1F6-97B7-4ACD-A812-B0A1120B03B6}" dt="2020-11-26T10:18:05.805" v="56040"/>
          <ac:picMkLst>
            <pc:docMk/>
            <pc:sldMk cId="3747403801" sldId="590"/>
            <ac:picMk id="150" creationId="{409FF80F-B284-4D18-AA86-EE8451B9B5F8}"/>
          </ac:picMkLst>
        </pc:picChg>
        <pc:picChg chg="add mod">
          <ac:chgData name="Jonathan Loo" userId="d2d72d48b56f45d8" providerId="LiveId" clId="{B816A1F6-97B7-4ACD-A812-B0A1120B03B6}" dt="2020-11-26T10:19:06.657" v="56088" actId="1035"/>
          <ac:picMkLst>
            <pc:docMk/>
            <pc:sldMk cId="3747403801" sldId="590"/>
            <ac:picMk id="151" creationId="{54D5EF26-BEF1-437F-B462-48B7BDBE5F17}"/>
          </ac:picMkLst>
        </pc:picChg>
        <pc:picChg chg="add del mod">
          <ac:chgData name="Jonathan Loo" userId="d2d72d48b56f45d8" providerId="LiveId" clId="{B816A1F6-97B7-4ACD-A812-B0A1120B03B6}" dt="2020-11-26T10:18:30.848" v="56055" actId="478"/>
          <ac:picMkLst>
            <pc:docMk/>
            <pc:sldMk cId="3747403801" sldId="590"/>
            <ac:picMk id="155" creationId="{3987EBC6-4F5E-4A34-8EB4-73A269F0E56A}"/>
          </ac:picMkLst>
        </pc:picChg>
        <pc:picChg chg="del">
          <ac:chgData name="Jonathan Loo" userId="d2d72d48b56f45d8" providerId="LiveId" clId="{B816A1F6-97B7-4ACD-A812-B0A1120B03B6}" dt="2020-11-26T10:18:04.819" v="56039" actId="478"/>
          <ac:picMkLst>
            <pc:docMk/>
            <pc:sldMk cId="3747403801" sldId="590"/>
            <ac:picMk id="165" creationId="{EEA82240-3128-47B4-B6A1-2B35C0CBC2BE}"/>
          </ac:picMkLst>
        </pc:picChg>
        <pc:picChg chg="del">
          <ac:chgData name="Jonathan Loo" userId="d2d72d48b56f45d8" providerId="LiveId" clId="{B816A1F6-97B7-4ACD-A812-B0A1120B03B6}" dt="2020-11-26T10:18:04.819" v="56039" actId="478"/>
          <ac:picMkLst>
            <pc:docMk/>
            <pc:sldMk cId="3747403801" sldId="590"/>
            <ac:picMk id="166" creationId="{C249D594-1C2D-4DF3-ADBC-2ECBDE5ABA3A}"/>
          </ac:picMkLst>
        </pc:picChg>
        <pc:picChg chg="add mod">
          <ac:chgData name="Jonathan Loo" userId="d2d72d48b56f45d8" providerId="LiveId" clId="{B816A1F6-97B7-4ACD-A812-B0A1120B03B6}" dt="2020-11-26T10:19:06.657" v="56088" actId="1035"/>
          <ac:picMkLst>
            <pc:docMk/>
            <pc:sldMk cId="3747403801" sldId="590"/>
            <ac:picMk id="167" creationId="{80105079-81D1-4F8E-A341-D345821E8F8D}"/>
          </ac:picMkLst>
        </pc:picChg>
        <pc:picChg chg="add mod">
          <ac:chgData name="Jonathan Loo" userId="d2d72d48b56f45d8" providerId="LiveId" clId="{B816A1F6-97B7-4ACD-A812-B0A1120B03B6}" dt="2020-11-26T10:23:11.450" v="56378" actId="1037"/>
          <ac:picMkLst>
            <pc:docMk/>
            <pc:sldMk cId="3747403801" sldId="590"/>
            <ac:picMk id="190" creationId="{81A2F546-FAF2-4AB9-BE68-46AD34CD6DE4}"/>
          </ac:picMkLst>
        </pc:picChg>
        <pc:picChg chg="add del mod">
          <ac:chgData name="Jonathan Loo" userId="d2d72d48b56f45d8" providerId="LiveId" clId="{B816A1F6-97B7-4ACD-A812-B0A1120B03B6}" dt="2020-11-26T10:22:58.340" v="56308" actId="478"/>
          <ac:picMkLst>
            <pc:docMk/>
            <pc:sldMk cId="3747403801" sldId="590"/>
            <ac:picMk id="192" creationId="{6B48F7DA-00B7-4F4D-983F-1EA9527DFA71}"/>
          </ac:picMkLst>
        </pc:picChg>
        <pc:picChg chg="add mod">
          <ac:chgData name="Jonathan Loo" userId="d2d72d48b56f45d8" providerId="LiveId" clId="{B816A1F6-97B7-4ACD-A812-B0A1120B03B6}" dt="2020-11-26T10:23:19.117" v="56388" actId="1037"/>
          <ac:picMkLst>
            <pc:docMk/>
            <pc:sldMk cId="3747403801" sldId="590"/>
            <ac:picMk id="194" creationId="{3EE57F18-117A-43A1-B313-A4654FFBC7DB}"/>
          </ac:picMkLst>
        </pc:picChg>
        <pc:picChg chg="del">
          <ac:chgData name="Jonathan Loo" userId="d2d72d48b56f45d8" providerId="LiveId" clId="{B816A1F6-97B7-4ACD-A812-B0A1120B03B6}" dt="2020-11-26T10:18:04.819" v="56039" actId="478"/>
          <ac:picMkLst>
            <pc:docMk/>
            <pc:sldMk cId="3747403801" sldId="590"/>
            <ac:picMk id="200" creationId="{82ADFDD6-156A-427B-B7F2-905DE6AA9DE5}"/>
          </ac:picMkLst>
        </pc:picChg>
        <pc:picChg chg="del">
          <ac:chgData name="Jonathan Loo" userId="d2d72d48b56f45d8" providerId="LiveId" clId="{B816A1F6-97B7-4ACD-A812-B0A1120B03B6}" dt="2020-11-26T10:18:04.819" v="56039" actId="478"/>
          <ac:picMkLst>
            <pc:docMk/>
            <pc:sldMk cId="3747403801" sldId="590"/>
            <ac:picMk id="201" creationId="{66DB1410-51E7-43E1-BC82-1C96963F5AC5}"/>
          </ac:picMkLst>
        </pc:picChg>
        <pc:picChg chg="del">
          <ac:chgData name="Jonathan Loo" userId="d2d72d48b56f45d8" providerId="LiveId" clId="{B816A1F6-97B7-4ACD-A812-B0A1120B03B6}" dt="2020-11-26T10:18:04.819" v="56039" actId="478"/>
          <ac:picMkLst>
            <pc:docMk/>
            <pc:sldMk cId="3747403801" sldId="590"/>
            <ac:picMk id="203" creationId="{93F2E22D-5B91-44D9-A4A8-9DAA41A220EF}"/>
          </ac:picMkLst>
        </pc:picChg>
        <pc:picChg chg="del">
          <ac:chgData name="Jonathan Loo" userId="d2d72d48b56f45d8" providerId="LiveId" clId="{B816A1F6-97B7-4ACD-A812-B0A1120B03B6}" dt="2020-11-26T10:18:04.819" v="56039" actId="478"/>
          <ac:picMkLst>
            <pc:docMk/>
            <pc:sldMk cId="3747403801" sldId="590"/>
            <ac:picMk id="204" creationId="{FE3E5014-F8AE-46D5-A2DE-E2697BA25B2A}"/>
          </ac:picMkLst>
        </pc:picChg>
        <pc:picChg chg="del">
          <ac:chgData name="Jonathan Loo" userId="d2d72d48b56f45d8" providerId="LiveId" clId="{B816A1F6-97B7-4ACD-A812-B0A1120B03B6}" dt="2020-11-26T10:18:04.819" v="56039" actId="478"/>
          <ac:picMkLst>
            <pc:docMk/>
            <pc:sldMk cId="3747403801" sldId="590"/>
            <ac:picMk id="233" creationId="{B95EBC3C-3C7A-4E36-87CE-2B9EE96E74F7}"/>
          </ac:picMkLst>
        </pc:picChg>
        <pc:picChg chg="del">
          <ac:chgData name="Jonathan Loo" userId="d2d72d48b56f45d8" providerId="LiveId" clId="{B816A1F6-97B7-4ACD-A812-B0A1120B03B6}" dt="2020-11-26T10:18:04.819" v="56039" actId="478"/>
          <ac:picMkLst>
            <pc:docMk/>
            <pc:sldMk cId="3747403801" sldId="590"/>
            <ac:picMk id="263" creationId="{F0428E8A-B3A4-462B-9A7C-A89EF23A76DF}"/>
          </ac:picMkLst>
        </pc:picChg>
        <pc:picChg chg="del">
          <ac:chgData name="Jonathan Loo" userId="d2d72d48b56f45d8" providerId="LiveId" clId="{B816A1F6-97B7-4ACD-A812-B0A1120B03B6}" dt="2020-11-26T10:18:04.819" v="56039" actId="478"/>
          <ac:picMkLst>
            <pc:docMk/>
            <pc:sldMk cId="3747403801" sldId="590"/>
            <ac:picMk id="265" creationId="{91BDEE3F-5FE3-4810-AE84-40D369F35FB5}"/>
          </ac:picMkLst>
        </pc:picChg>
        <pc:picChg chg="del">
          <ac:chgData name="Jonathan Loo" userId="d2d72d48b56f45d8" providerId="LiveId" clId="{B816A1F6-97B7-4ACD-A812-B0A1120B03B6}" dt="2020-11-26T10:18:04.819" v="56039" actId="478"/>
          <ac:picMkLst>
            <pc:docMk/>
            <pc:sldMk cId="3747403801" sldId="590"/>
            <ac:picMk id="269" creationId="{C88BFDE2-D5CE-4344-8933-3DC83F1B9570}"/>
          </ac:picMkLst>
        </pc:pic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98" creationId="{CB50EB3B-FFE1-498C-B608-A1BA58D81643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99" creationId="{C3C14B8C-9824-4D49-A92A-6050C26591FE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00" creationId="{45E429EC-DEA2-4FDB-B438-FC375FE665A0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01" creationId="{DB7CD0DC-B98D-467F-85EA-37690D4E9278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02" creationId="{48FE0D14-444E-4FF7-A3A8-EE119D4A565D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03" creationId="{5A03B78D-2133-4561-9F58-B9D85E626BE4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04" creationId="{3D3387B4-58BD-4105-AAC8-F66421A05B3B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05" creationId="{B72683AC-D963-412E-A06E-53B713164AC9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06" creationId="{ACB9E6DB-E52F-44E7-9CB1-DB3667B3CE5E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07" creationId="{A8D18585-0778-4E7F-BA78-67FB4CB1F4A5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08" creationId="{7E123C99-C307-4AE0-AABF-EE0E0F9B0DA3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09" creationId="{9CEE16F4-6D82-4041-8AE7-57D187C08C58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10" creationId="{8C56E64E-C121-4C69-9B55-0E6073FAAF57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11" creationId="{13DB7F3E-A0FE-4065-A09A-03957D1B1844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12" creationId="{030B950E-E81C-47C8-A68F-52501FE7A8D7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13" creationId="{9AEE3FC5-7908-4BE0-95A7-82F314348706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14" creationId="{46801313-7A21-4792-9FE3-4D97F217BA60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15" creationId="{8EF84DD7-7707-4FC1-8BA2-AF005A45A2B6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16" creationId="{F0A8E553-5383-419A-AC43-E0427BD592C6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19" creationId="{B89A9DFB-C294-418D-A07D-ADBDACE87257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20" creationId="{72D4106F-4EDF-44C8-8818-6187AB442DB5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23" creationId="{BD2A517C-AB0E-4365-8D14-77F86117114A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24" creationId="{90F5055F-46B7-4CCD-9025-44CC910DEC0F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33" creationId="{A792AD40-9E1D-4FC3-9B41-553BADC833B0}"/>
          </ac:cxnSpMkLst>
        </pc:cxnChg>
        <pc:cxnChg chg="add mod">
          <ac:chgData name="Jonathan Loo" userId="d2d72d48b56f45d8" providerId="LiveId" clId="{B816A1F6-97B7-4ACD-A812-B0A1120B03B6}" dt="2020-11-26T10:48:56.665" v="57168"/>
          <ac:cxnSpMkLst>
            <pc:docMk/>
            <pc:sldMk cId="3747403801" sldId="590"/>
            <ac:cxnSpMk id="134" creationId="{0186D808-7E46-4C64-8BDC-339E4BC6F668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35" creationId="{B961E39C-4D55-4AE9-ABA4-8D07372ADBE3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36" creationId="{D7519F77-6D8E-4332-970E-9BA1B947BBAF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37" creationId="{FEADB316-03C0-4A93-8E4D-3D7066A316B9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45" creationId="{BF8D5417-89DE-4D03-AC57-CAE76042BCBD}"/>
          </ac:cxnSpMkLst>
        </pc:cxnChg>
        <pc:cxnChg chg="add mod">
          <ac:chgData name="Jonathan Loo" userId="d2d72d48b56f45d8" providerId="LiveId" clId="{B816A1F6-97B7-4ACD-A812-B0A1120B03B6}" dt="2020-11-26T10:48:56.665" v="57168"/>
          <ac:cxnSpMkLst>
            <pc:docMk/>
            <pc:sldMk cId="3747403801" sldId="590"/>
            <ac:cxnSpMk id="148" creationId="{FF768E7E-0303-4A9E-AF85-4457DE500F7F}"/>
          </ac:cxnSpMkLst>
        </pc:cxnChg>
        <pc:cxnChg chg="add mod">
          <ac:chgData name="Jonathan Loo" userId="d2d72d48b56f45d8" providerId="LiveId" clId="{B816A1F6-97B7-4ACD-A812-B0A1120B03B6}" dt="2020-11-26T10:48:56.665" v="57168"/>
          <ac:cxnSpMkLst>
            <pc:docMk/>
            <pc:sldMk cId="3747403801" sldId="590"/>
            <ac:cxnSpMk id="149" creationId="{A5BD3F8F-3F11-4C39-9161-B69C9A464738}"/>
          </ac:cxnSpMkLst>
        </pc:cxnChg>
        <pc:cxnChg chg="add del mod">
          <ac:chgData name="Jonathan Loo" userId="d2d72d48b56f45d8" providerId="LiveId" clId="{B816A1F6-97B7-4ACD-A812-B0A1120B03B6}" dt="2020-11-26T10:48:54.956" v="57166" actId="478"/>
          <ac:cxnSpMkLst>
            <pc:docMk/>
            <pc:sldMk cId="3747403801" sldId="590"/>
            <ac:cxnSpMk id="152" creationId="{F69BD430-5598-432E-B97C-A810A65E871A}"/>
          </ac:cxnSpMkLst>
        </pc:cxnChg>
        <pc:cxnChg chg="add mod">
          <ac:chgData name="Jonathan Loo" userId="d2d72d48b56f45d8" providerId="LiveId" clId="{B816A1F6-97B7-4ACD-A812-B0A1120B03B6}" dt="2020-11-26T10:19:06.657" v="56088" actId="1035"/>
          <ac:cxnSpMkLst>
            <pc:docMk/>
            <pc:sldMk cId="3747403801" sldId="590"/>
            <ac:cxnSpMk id="153" creationId="{E34FCEDE-34A8-4286-B9D9-AA8B9BCEA0A1}"/>
          </ac:cxnSpMkLst>
        </pc:cxnChg>
        <pc:cxnChg chg="add mod">
          <ac:chgData name="Jonathan Loo" userId="d2d72d48b56f45d8" providerId="LiveId" clId="{B816A1F6-97B7-4ACD-A812-B0A1120B03B6}" dt="2020-11-26T10:18:05.805" v="56040"/>
          <ac:cxnSpMkLst>
            <pc:docMk/>
            <pc:sldMk cId="3747403801" sldId="590"/>
            <ac:cxnSpMk id="154" creationId="{6E465188-931D-4E0D-BE53-432468EB730A}"/>
          </ac:cxnSpMkLst>
        </pc:cxnChg>
        <pc:cxnChg chg="add mod">
          <ac:chgData name="Jonathan Loo" userId="d2d72d48b56f45d8" providerId="LiveId" clId="{B816A1F6-97B7-4ACD-A812-B0A1120B03B6}" dt="2020-11-26T10:48:56.665" v="57168"/>
          <ac:cxnSpMkLst>
            <pc:docMk/>
            <pc:sldMk cId="3747403801" sldId="590"/>
            <ac:cxnSpMk id="155" creationId="{C56972DC-E2F0-4A70-A05D-D0011E65CA91}"/>
          </ac:cxnSpMkLst>
        </pc:cxnChg>
        <pc:cxnChg chg="add del mod">
          <ac:chgData name="Jonathan Loo" userId="d2d72d48b56f45d8" providerId="LiveId" clId="{B816A1F6-97B7-4ACD-A812-B0A1120B03B6}" dt="2020-11-26T10:22:15.806" v="56267" actId="478"/>
          <ac:cxnSpMkLst>
            <pc:docMk/>
            <pc:sldMk cId="3747403801" sldId="590"/>
            <ac:cxnSpMk id="156" creationId="{D4E5149F-28A0-4D8E-AD28-CAF92E9BDECC}"/>
          </ac:cxnSpMkLst>
        </pc:cxnChg>
        <pc:cxnChg chg="add mod">
          <ac:chgData name="Jonathan Loo" userId="d2d72d48b56f45d8" providerId="LiveId" clId="{B816A1F6-97B7-4ACD-A812-B0A1120B03B6}" dt="2020-11-26T10:19:06.657" v="56088" actId="1035"/>
          <ac:cxnSpMkLst>
            <pc:docMk/>
            <pc:sldMk cId="3747403801" sldId="590"/>
            <ac:cxnSpMk id="168" creationId="{CBE76DF1-99D7-4BBB-8ED9-8D135B6B89AF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69" creationId="{D32A6D33-3537-4F8D-9DF4-78A659F50BCF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70" creationId="{F7B82739-0193-429A-847F-12B753083760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71" creationId="{4F379796-98F7-469E-A495-F98DAB7B5CA9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72" creationId="{B855B4D5-3560-4DEB-B9E5-BA9430799FEC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73" creationId="{3B43F1C1-1901-41AF-98DA-C424789B9BC7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74" creationId="{62DCE9E3-5079-4543-870B-342A83096683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75" creationId="{260E8BC2-2A33-4521-951D-FA20859492D2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76" creationId="{467FF5DC-7EA7-4EBA-BD83-22B8B54287DF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77" creationId="{BE1FC09D-86D9-44C5-A432-3C4F9778DAFC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78" creationId="{BCAE29C9-A31C-43ED-BE23-E17C344BE8F0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79" creationId="{8DE5CDB0-DBC4-4935-BC7E-454997B38AC1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80" creationId="{B24C8A15-3D1A-42D8-AF11-90D7ED558CFC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81" creationId="{D7FED0EF-A970-442B-A532-60BD69872F4A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82" creationId="{EB5316F3-ECD9-4211-9E77-B4D3D56C86A0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83" creationId="{2E81DD3A-5B7D-49DE-9CDD-B9406DFCB34D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84" creationId="{E175E23C-D5CB-4972-AD1F-0E659BCABD86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85" creationId="{341F7308-4BD1-4B5E-8C07-630FD950CA35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86" creationId="{C995DA02-8E8C-4C6A-B9E9-5863093E7193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87" creationId="{8AC8CD14-245E-46D7-BD5A-9B7C45979C0B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88" creationId="{FF384B74-6E6C-4DB8-B02F-B47889D03ABE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89" creationId="{5B32283D-4622-4B58-97FD-95F1FA4695BB}"/>
          </ac:cxnSpMkLst>
        </pc:cxnChg>
        <pc:cxnChg chg="add mod">
          <ac:chgData name="Jonathan Loo" userId="d2d72d48b56f45d8" providerId="LiveId" clId="{B816A1F6-97B7-4ACD-A812-B0A1120B03B6}" dt="2020-11-26T10:23:11.450" v="56378" actId="1037"/>
          <ac:cxnSpMkLst>
            <pc:docMk/>
            <pc:sldMk cId="3747403801" sldId="590"/>
            <ac:cxnSpMk id="191" creationId="{6074B6C5-E1C0-460F-B369-F8C16FE768EC}"/>
          </ac:cxnSpMkLst>
        </pc:cxnChg>
        <pc:cxnChg chg="add del mod">
          <ac:chgData name="Jonathan Loo" userId="d2d72d48b56f45d8" providerId="LiveId" clId="{B816A1F6-97B7-4ACD-A812-B0A1120B03B6}" dt="2020-11-26T10:22:59.911" v="56309" actId="478"/>
          <ac:cxnSpMkLst>
            <pc:docMk/>
            <pc:sldMk cId="3747403801" sldId="590"/>
            <ac:cxnSpMk id="193" creationId="{E1BD9E2F-14A8-466F-A064-AD38C932B25A}"/>
          </ac:cxnSpMkLst>
        </pc:cxnChg>
        <pc:cxnChg chg="add mod">
          <ac:chgData name="Jonathan Loo" userId="d2d72d48b56f45d8" providerId="LiveId" clId="{B816A1F6-97B7-4ACD-A812-B0A1120B03B6}" dt="2020-11-26T10:23:19.117" v="56388" actId="1037"/>
          <ac:cxnSpMkLst>
            <pc:docMk/>
            <pc:sldMk cId="3747403801" sldId="590"/>
            <ac:cxnSpMk id="195" creationId="{5A472851-BB54-415E-BCEA-711966E01BF4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98" creationId="{245936CC-A00E-4B6F-973E-F58A68A235EF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199" creationId="{1E5D5D3A-0B14-4528-8125-5EBE26C40104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211" creationId="{14CD6B13-B64D-4E71-A26A-C8A00E2078BD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212" creationId="{DC16AF95-AF6C-40E3-8AA1-BA57A98751D8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213" creationId="{6B61DFBB-2647-4EFB-AFCE-9729F0954A75}"/>
          </ac:cxnSpMkLst>
        </pc:cxnChg>
        <pc:cxnChg chg="del mod">
          <ac:chgData name="Jonathan Loo" userId="d2d72d48b56f45d8" providerId="LiveId" clId="{B816A1F6-97B7-4ACD-A812-B0A1120B03B6}" dt="2020-11-26T10:18:04.819" v="56039" actId="478"/>
          <ac:cxnSpMkLst>
            <pc:docMk/>
            <pc:sldMk cId="3747403801" sldId="590"/>
            <ac:cxnSpMk id="214" creationId="{C3948A37-4C46-42BA-BC92-14A209443554}"/>
          </ac:cxnSpMkLst>
        </pc:cxnChg>
      </pc:sldChg>
      <pc:sldChg chg="addSp delSp modSp add mod">
        <pc:chgData name="Jonathan Loo" userId="d2d72d48b56f45d8" providerId="LiveId" clId="{B816A1F6-97B7-4ACD-A812-B0A1120B03B6}" dt="2020-11-26T10:49:04.054" v="57174"/>
        <pc:sldMkLst>
          <pc:docMk/>
          <pc:sldMk cId="3116750653" sldId="591"/>
        </pc:sldMkLst>
        <pc:spChg chg="add del mod ord">
          <ac:chgData name="Jonathan Loo" userId="d2d72d48b56f45d8" providerId="LiveId" clId="{B816A1F6-97B7-4ACD-A812-B0A1120B03B6}" dt="2020-11-26T10:20:15.134" v="56136"/>
          <ac:spMkLst>
            <pc:docMk/>
            <pc:sldMk cId="3116750653" sldId="591"/>
            <ac:spMk id="30" creationId="{922855EE-8DCC-431F-B8F2-72A997102AF8}"/>
          </ac:spMkLst>
        </pc:spChg>
        <pc:spChg chg="del ord">
          <ac:chgData name="Jonathan Loo" userId="d2d72d48b56f45d8" providerId="LiveId" clId="{B816A1F6-97B7-4ACD-A812-B0A1120B03B6}" dt="2020-11-26T10:20:31.373" v="56153" actId="478"/>
          <ac:spMkLst>
            <pc:docMk/>
            <pc:sldMk cId="3116750653" sldId="591"/>
            <ac:spMk id="34" creationId="{E79DA668-AE14-4502-BE7D-9B0ADE224EBE}"/>
          </ac:spMkLst>
        </pc:spChg>
        <pc:spChg chg="del ord">
          <ac:chgData name="Jonathan Loo" userId="d2d72d48b56f45d8" providerId="LiveId" clId="{B816A1F6-97B7-4ACD-A812-B0A1120B03B6}" dt="2020-11-26T10:20:41.135" v="56172" actId="478"/>
          <ac:spMkLst>
            <pc:docMk/>
            <pc:sldMk cId="3116750653" sldId="591"/>
            <ac:spMk id="38" creationId="{021C6F23-234E-4962-BBDD-7F735C93BB8A}"/>
          </ac:spMkLst>
        </pc:spChg>
        <pc:spChg chg="del ord">
          <ac:chgData name="Jonathan Loo" userId="d2d72d48b56f45d8" providerId="LiveId" clId="{B816A1F6-97B7-4ACD-A812-B0A1120B03B6}" dt="2020-11-26T10:21:11.929" v="56191" actId="478"/>
          <ac:spMkLst>
            <pc:docMk/>
            <pc:sldMk cId="3116750653" sldId="591"/>
            <ac:spMk id="42" creationId="{D70EFA0F-A3EA-4F97-A82D-403AD93EAB03}"/>
          </ac:spMkLst>
        </pc:spChg>
        <pc:spChg chg="del ord">
          <ac:chgData name="Jonathan Loo" userId="d2d72d48b56f45d8" providerId="LiveId" clId="{B816A1F6-97B7-4ACD-A812-B0A1120B03B6}" dt="2020-11-26T10:21:20.079" v="56209" actId="478"/>
          <ac:spMkLst>
            <pc:docMk/>
            <pc:sldMk cId="3116750653" sldId="591"/>
            <ac:spMk id="46" creationId="{D9F887EB-30E7-4463-90B4-09A518750EFA}"/>
          </ac:spMkLst>
        </pc:spChg>
        <pc:spChg chg="add mod">
          <ac:chgData name="Jonathan Loo" userId="d2d72d48b56f45d8" providerId="LiveId" clId="{B816A1F6-97B7-4ACD-A812-B0A1120B03B6}" dt="2020-11-26T10:21:44.037" v="56217"/>
          <ac:spMkLst>
            <pc:docMk/>
            <pc:sldMk cId="3116750653" sldId="591"/>
            <ac:spMk id="111" creationId="{5E259D02-0B68-4687-9438-33A73C83C100}"/>
          </ac:spMkLst>
        </pc:spChg>
        <pc:spChg chg="add mod">
          <ac:chgData name="Jonathan Loo" userId="d2d72d48b56f45d8" providerId="LiveId" clId="{B816A1F6-97B7-4ACD-A812-B0A1120B03B6}" dt="2020-11-26T10:21:44.037" v="56217"/>
          <ac:spMkLst>
            <pc:docMk/>
            <pc:sldMk cId="3116750653" sldId="591"/>
            <ac:spMk id="112" creationId="{808B4A32-29BE-4A3A-A39A-C5AA34EBA83F}"/>
          </ac:spMkLst>
        </pc:spChg>
        <pc:spChg chg="del">
          <ac:chgData name="Jonathan Loo" userId="d2d72d48b56f45d8" providerId="LiveId" clId="{B816A1F6-97B7-4ACD-A812-B0A1120B03B6}" dt="2020-11-26T10:21:38.327" v="56216" actId="478"/>
          <ac:spMkLst>
            <pc:docMk/>
            <pc:sldMk cId="3116750653" sldId="591"/>
            <ac:spMk id="117" creationId="{D4FE23D9-0847-4077-8904-48B17BF9CF27}"/>
          </ac:spMkLst>
        </pc:spChg>
        <pc:spChg chg="del">
          <ac:chgData name="Jonathan Loo" userId="d2d72d48b56f45d8" providerId="LiveId" clId="{B816A1F6-97B7-4ACD-A812-B0A1120B03B6}" dt="2020-11-26T10:21:38.327" v="56216" actId="478"/>
          <ac:spMkLst>
            <pc:docMk/>
            <pc:sldMk cId="3116750653" sldId="591"/>
            <ac:spMk id="118" creationId="{FDE56776-F30C-4C14-B06A-EF9EB49D45C1}"/>
          </ac:spMkLst>
        </pc:spChg>
        <pc:spChg chg="add mod">
          <ac:chgData name="Jonathan Loo" userId="d2d72d48b56f45d8" providerId="LiveId" clId="{B816A1F6-97B7-4ACD-A812-B0A1120B03B6}" dt="2020-11-26T10:21:44.037" v="56217"/>
          <ac:spMkLst>
            <pc:docMk/>
            <pc:sldMk cId="3116750653" sldId="591"/>
            <ac:spMk id="119" creationId="{DCFF45E1-9A29-4280-B4F6-F053BAF0563A}"/>
          </ac:spMkLst>
        </pc:spChg>
        <pc:spChg chg="add mod">
          <ac:chgData name="Jonathan Loo" userId="d2d72d48b56f45d8" providerId="LiveId" clId="{B816A1F6-97B7-4ACD-A812-B0A1120B03B6}" dt="2020-11-26T10:21:44.037" v="56217"/>
          <ac:spMkLst>
            <pc:docMk/>
            <pc:sldMk cId="3116750653" sldId="591"/>
            <ac:spMk id="124" creationId="{443223A0-CD7A-4B59-9AF7-5133FBC2EBAB}"/>
          </ac:spMkLst>
        </pc:spChg>
        <pc:spChg chg="add mod">
          <ac:chgData name="Jonathan Loo" userId="d2d72d48b56f45d8" providerId="LiveId" clId="{B816A1F6-97B7-4ACD-A812-B0A1120B03B6}" dt="2020-11-26T10:21:44.037" v="56217"/>
          <ac:spMkLst>
            <pc:docMk/>
            <pc:sldMk cId="3116750653" sldId="591"/>
            <ac:spMk id="125" creationId="{CF2D77D5-D441-4763-AD4B-F08E1514E4DC}"/>
          </ac:spMkLst>
        </pc:spChg>
        <pc:spChg chg="add mod">
          <ac:chgData name="Jonathan Loo" userId="d2d72d48b56f45d8" providerId="LiveId" clId="{B816A1F6-97B7-4ACD-A812-B0A1120B03B6}" dt="2020-11-26T10:21:44.037" v="56217"/>
          <ac:spMkLst>
            <pc:docMk/>
            <pc:sldMk cId="3116750653" sldId="591"/>
            <ac:spMk id="126" creationId="{7BD290A2-F317-4B5B-9003-D3962DA163D3}"/>
          </ac:spMkLst>
        </pc:spChg>
        <pc:spChg chg="add mod">
          <ac:chgData name="Jonathan Loo" userId="d2d72d48b56f45d8" providerId="LiveId" clId="{B816A1F6-97B7-4ACD-A812-B0A1120B03B6}" dt="2020-11-26T10:21:44.037" v="56217"/>
          <ac:spMkLst>
            <pc:docMk/>
            <pc:sldMk cId="3116750653" sldId="591"/>
            <ac:spMk id="127" creationId="{2B2E91FD-9906-47EE-902A-BD1C813734F7}"/>
          </ac:spMkLst>
        </pc:spChg>
        <pc:spChg chg="add mod">
          <ac:chgData name="Jonathan Loo" userId="d2d72d48b56f45d8" providerId="LiveId" clId="{B816A1F6-97B7-4ACD-A812-B0A1120B03B6}" dt="2020-11-26T10:21:44.037" v="56217"/>
          <ac:spMkLst>
            <pc:docMk/>
            <pc:sldMk cId="3116750653" sldId="591"/>
            <ac:spMk id="129" creationId="{0A65A5D0-0106-480F-90CC-D18208215DF5}"/>
          </ac:spMkLst>
        </pc:spChg>
        <pc:spChg chg="add mod">
          <ac:chgData name="Jonathan Loo" userId="d2d72d48b56f45d8" providerId="LiveId" clId="{B816A1F6-97B7-4ACD-A812-B0A1120B03B6}" dt="2020-11-26T10:21:44.037" v="56217"/>
          <ac:spMkLst>
            <pc:docMk/>
            <pc:sldMk cId="3116750653" sldId="591"/>
            <ac:spMk id="131" creationId="{B0FEB27D-2DBB-42CD-A21A-EA126E2AFA29}"/>
          </ac:spMkLst>
        </pc:spChg>
        <pc:spChg chg="add mod">
          <ac:chgData name="Jonathan Loo" userId="d2d72d48b56f45d8" providerId="LiveId" clId="{B816A1F6-97B7-4ACD-A812-B0A1120B03B6}" dt="2020-11-26T10:21:44.037" v="56217"/>
          <ac:spMkLst>
            <pc:docMk/>
            <pc:sldMk cId="3116750653" sldId="591"/>
            <ac:spMk id="132" creationId="{19FA7544-EB81-47C2-BB6C-EE66BE57AF92}"/>
          </ac:spMkLst>
        </pc:spChg>
        <pc:spChg chg="add mod">
          <ac:chgData name="Jonathan Loo" userId="d2d72d48b56f45d8" providerId="LiveId" clId="{B816A1F6-97B7-4ACD-A812-B0A1120B03B6}" dt="2020-11-26T10:21:44.037" v="56217"/>
          <ac:spMkLst>
            <pc:docMk/>
            <pc:sldMk cId="3116750653" sldId="591"/>
            <ac:spMk id="133" creationId="{7624A96B-F871-4893-BDBB-36CB2AC57710}"/>
          </ac:spMkLst>
        </pc:spChg>
        <pc:spChg chg="del">
          <ac:chgData name="Jonathan Loo" userId="d2d72d48b56f45d8" providerId="LiveId" clId="{B816A1F6-97B7-4ACD-A812-B0A1120B03B6}" dt="2020-11-26T10:21:38.327" v="56216" actId="478"/>
          <ac:spMkLst>
            <pc:docMk/>
            <pc:sldMk cId="3116750653" sldId="591"/>
            <ac:spMk id="134" creationId="{E1B6D084-5D3E-46EA-96F8-BD58A56FD34D}"/>
          </ac:spMkLst>
        </pc:spChg>
        <pc:spChg chg="del">
          <ac:chgData name="Jonathan Loo" userId="d2d72d48b56f45d8" providerId="LiveId" clId="{B816A1F6-97B7-4ACD-A812-B0A1120B03B6}" dt="2020-11-26T10:21:38.327" v="56216" actId="478"/>
          <ac:spMkLst>
            <pc:docMk/>
            <pc:sldMk cId="3116750653" sldId="591"/>
            <ac:spMk id="157" creationId="{1CD94322-B723-4D17-A0F3-9303E655A6A9}"/>
          </ac:spMkLst>
        </pc:spChg>
        <pc:spChg chg="del">
          <ac:chgData name="Jonathan Loo" userId="d2d72d48b56f45d8" providerId="LiveId" clId="{B816A1F6-97B7-4ACD-A812-B0A1120B03B6}" dt="2020-11-26T10:21:38.327" v="56216" actId="478"/>
          <ac:spMkLst>
            <pc:docMk/>
            <pc:sldMk cId="3116750653" sldId="591"/>
            <ac:spMk id="158" creationId="{C85DE242-631C-4274-B71E-848B4C555967}"/>
          </ac:spMkLst>
        </pc:spChg>
        <pc:spChg chg="del">
          <ac:chgData name="Jonathan Loo" userId="d2d72d48b56f45d8" providerId="LiveId" clId="{B816A1F6-97B7-4ACD-A812-B0A1120B03B6}" dt="2020-11-26T10:21:38.327" v="56216" actId="478"/>
          <ac:spMkLst>
            <pc:docMk/>
            <pc:sldMk cId="3116750653" sldId="591"/>
            <ac:spMk id="159" creationId="{97E6310C-04AE-4AAF-9643-0521460714BF}"/>
          </ac:spMkLst>
        </pc:spChg>
        <pc:spChg chg="del">
          <ac:chgData name="Jonathan Loo" userId="d2d72d48b56f45d8" providerId="LiveId" clId="{B816A1F6-97B7-4ACD-A812-B0A1120B03B6}" dt="2020-11-26T10:21:38.327" v="56216" actId="478"/>
          <ac:spMkLst>
            <pc:docMk/>
            <pc:sldMk cId="3116750653" sldId="591"/>
            <ac:spMk id="160" creationId="{29BF40CC-2B60-43D8-9F24-857C0F2F4992}"/>
          </ac:spMkLst>
        </pc:spChg>
        <pc:spChg chg="del">
          <ac:chgData name="Jonathan Loo" userId="d2d72d48b56f45d8" providerId="LiveId" clId="{B816A1F6-97B7-4ACD-A812-B0A1120B03B6}" dt="2020-11-26T10:21:38.327" v="56216" actId="478"/>
          <ac:spMkLst>
            <pc:docMk/>
            <pc:sldMk cId="3116750653" sldId="591"/>
            <ac:spMk id="161" creationId="{B271861B-73F0-4006-96CB-5B26257254E2}"/>
          </ac:spMkLst>
        </pc:spChg>
        <pc:spChg chg="del">
          <ac:chgData name="Jonathan Loo" userId="d2d72d48b56f45d8" providerId="LiveId" clId="{B816A1F6-97B7-4ACD-A812-B0A1120B03B6}" dt="2020-11-26T10:21:38.327" v="56216" actId="478"/>
          <ac:spMkLst>
            <pc:docMk/>
            <pc:sldMk cId="3116750653" sldId="591"/>
            <ac:spMk id="162" creationId="{1AC00019-7C19-4726-BDE1-D80D3DD4493A}"/>
          </ac:spMkLst>
        </pc:spChg>
        <pc:spChg chg="del">
          <ac:chgData name="Jonathan Loo" userId="d2d72d48b56f45d8" providerId="LiveId" clId="{B816A1F6-97B7-4ACD-A812-B0A1120B03B6}" dt="2020-11-26T10:21:38.327" v="56216" actId="478"/>
          <ac:spMkLst>
            <pc:docMk/>
            <pc:sldMk cId="3116750653" sldId="591"/>
            <ac:spMk id="163" creationId="{0C2665EF-E210-4FDA-8881-47554C3E1B3A}"/>
          </ac:spMkLst>
        </pc:spChg>
        <pc:spChg chg="del">
          <ac:chgData name="Jonathan Loo" userId="d2d72d48b56f45d8" providerId="LiveId" clId="{B816A1F6-97B7-4ACD-A812-B0A1120B03B6}" dt="2020-11-26T10:21:38.327" v="56216" actId="478"/>
          <ac:spMkLst>
            <pc:docMk/>
            <pc:sldMk cId="3116750653" sldId="591"/>
            <ac:spMk id="164" creationId="{91E27FE1-1072-4830-9D22-444632FB5F1A}"/>
          </ac:spMkLst>
        </pc:spChg>
        <pc:spChg chg="add mod">
          <ac:chgData name="Jonathan Loo" userId="d2d72d48b56f45d8" providerId="LiveId" clId="{B816A1F6-97B7-4ACD-A812-B0A1120B03B6}" dt="2020-11-26T10:21:44.037" v="56217"/>
          <ac:spMkLst>
            <pc:docMk/>
            <pc:sldMk cId="3116750653" sldId="591"/>
            <ac:spMk id="224" creationId="{1575638D-1941-4595-8960-D09CF66AA39C}"/>
          </ac:spMkLst>
        </pc:spChg>
        <pc:grpChg chg="mod ord">
          <ac:chgData name="Jonathan Loo" userId="d2d72d48b56f45d8" providerId="LiveId" clId="{B816A1F6-97B7-4ACD-A812-B0A1120B03B6}" dt="2020-11-26T10:20:15.134" v="56136"/>
          <ac:grpSpMkLst>
            <pc:docMk/>
            <pc:sldMk cId="3116750653" sldId="591"/>
            <ac:grpSpMk id="33" creationId="{140B96EC-275B-4E77-9C4F-AD450E96365D}"/>
          </ac:grpSpMkLst>
        </pc:grpChg>
        <pc:grpChg chg="ord">
          <ac:chgData name="Jonathan Loo" userId="d2d72d48b56f45d8" providerId="LiveId" clId="{B816A1F6-97B7-4ACD-A812-B0A1120B03B6}" dt="2020-11-26T10:20:31.372" v="56152"/>
          <ac:grpSpMkLst>
            <pc:docMk/>
            <pc:sldMk cId="3116750653" sldId="591"/>
            <ac:grpSpMk id="37" creationId="{83183DF8-690E-4B9F-BB83-652470B347DA}"/>
          </ac:grpSpMkLst>
        </pc:grpChg>
        <pc:grpChg chg="ord">
          <ac:chgData name="Jonathan Loo" userId="d2d72d48b56f45d8" providerId="LiveId" clId="{B816A1F6-97B7-4ACD-A812-B0A1120B03B6}" dt="2020-11-26T10:20:41.134" v="56171"/>
          <ac:grpSpMkLst>
            <pc:docMk/>
            <pc:sldMk cId="3116750653" sldId="591"/>
            <ac:grpSpMk id="41" creationId="{96F17C24-EDE8-4C1B-A9F2-C692556B3524}"/>
          </ac:grpSpMkLst>
        </pc:grpChg>
        <pc:grpChg chg="ord">
          <ac:chgData name="Jonathan Loo" userId="d2d72d48b56f45d8" providerId="LiveId" clId="{B816A1F6-97B7-4ACD-A812-B0A1120B03B6}" dt="2020-11-26T10:21:11.928" v="56190"/>
          <ac:grpSpMkLst>
            <pc:docMk/>
            <pc:sldMk cId="3116750653" sldId="591"/>
            <ac:grpSpMk id="45" creationId="{7FAB9444-7013-4E92-8D1B-4904B78560C5}"/>
          </ac:grpSpMkLst>
        </pc:grpChg>
        <pc:grpChg chg="mod ord">
          <ac:chgData name="Jonathan Loo" userId="d2d72d48b56f45d8" providerId="LiveId" clId="{B816A1F6-97B7-4ACD-A812-B0A1120B03B6}" dt="2020-11-26T10:24:14.372" v="56402" actId="1076"/>
          <ac:grpSpMkLst>
            <pc:docMk/>
            <pc:sldMk cId="3116750653" sldId="591"/>
            <ac:grpSpMk id="49" creationId="{73280439-6E1D-4CE3-A110-EB31B8486BA1}"/>
          </ac:grpSpMkLst>
        </pc:grpChg>
        <pc:grpChg chg="add mod">
          <ac:chgData name="Jonathan Loo" userId="d2d72d48b56f45d8" providerId="LiveId" clId="{B816A1F6-97B7-4ACD-A812-B0A1120B03B6}" dt="2020-11-26T10:49:04.054" v="57174"/>
          <ac:grpSpMkLst>
            <pc:docMk/>
            <pc:sldMk cId="3116750653" sldId="591"/>
            <ac:grpSpMk id="86" creationId="{E8433D31-9849-4EFC-81F2-36D6C57BD071}"/>
          </ac:grpSpMkLst>
        </pc:grpChg>
        <pc:grpChg chg="add mod">
          <ac:chgData name="Jonathan Loo" userId="d2d72d48b56f45d8" providerId="LiveId" clId="{B816A1F6-97B7-4ACD-A812-B0A1120B03B6}" dt="2020-11-26T10:20:15.134" v="56136"/>
          <ac:grpSpMkLst>
            <pc:docMk/>
            <pc:sldMk cId="3116750653" sldId="591"/>
            <ac:grpSpMk id="88" creationId="{30271CF0-0417-4261-BC13-1F5ED7EA19C2}"/>
          </ac:grpSpMkLst>
        </pc:grpChg>
        <pc:grpChg chg="add del mod">
          <ac:chgData name="Jonathan Loo" userId="d2d72d48b56f45d8" providerId="LiveId" clId="{B816A1F6-97B7-4ACD-A812-B0A1120B03B6}" dt="2020-11-26T10:49:01.570" v="57171" actId="478"/>
          <ac:grpSpMkLst>
            <pc:docMk/>
            <pc:sldMk cId="3116750653" sldId="591"/>
            <ac:grpSpMk id="216" creationId="{26AA6878-4011-41B7-A03B-E87D44CD2387}"/>
          </ac:grpSpMkLst>
        </pc:grpChg>
        <pc:grpChg chg="del">
          <ac:chgData name="Jonathan Loo" userId="d2d72d48b56f45d8" providerId="LiveId" clId="{B816A1F6-97B7-4ACD-A812-B0A1120B03B6}" dt="2020-11-26T10:21:38.327" v="56216" actId="478"/>
          <ac:grpSpMkLst>
            <pc:docMk/>
            <pc:sldMk cId="3116750653" sldId="591"/>
            <ac:grpSpMk id="270" creationId="{5C6E6D67-317E-4120-8491-8D908AB6FD83}"/>
          </ac:grpSpMkLst>
        </pc:grpChg>
        <pc:picChg chg="del mod ord">
          <ac:chgData name="Jonathan Loo" userId="d2d72d48b56f45d8" providerId="LiveId" clId="{B816A1F6-97B7-4ACD-A812-B0A1120B03B6}" dt="2020-11-25T22:49:07.771" v="54294" actId="478"/>
          <ac:picMkLst>
            <pc:docMk/>
            <pc:sldMk cId="3116750653" sldId="591"/>
            <ac:picMk id="3" creationId="{8A82648C-0D1A-4BB5-AFAC-527779D18421}"/>
          </ac:picMkLst>
        </pc:picChg>
        <pc:picChg chg="del mod ord">
          <ac:chgData name="Jonathan Loo" userId="d2d72d48b56f45d8" providerId="LiveId" clId="{B816A1F6-97B7-4ACD-A812-B0A1120B03B6}" dt="2020-11-25T22:49:22.724" v="54308" actId="478"/>
          <ac:picMkLst>
            <pc:docMk/>
            <pc:sldMk cId="3116750653" sldId="591"/>
            <ac:picMk id="6" creationId="{2F98224E-0D27-4EE2-8887-A338AC71E1FF}"/>
          </ac:picMkLst>
        </pc:picChg>
        <pc:picChg chg="del">
          <ac:chgData name="Jonathan Loo" userId="d2d72d48b56f45d8" providerId="LiveId" clId="{B816A1F6-97B7-4ACD-A812-B0A1120B03B6}" dt="2020-11-25T22:41:25.484" v="54264" actId="478"/>
          <ac:picMkLst>
            <pc:docMk/>
            <pc:sldMk cId="3116750653" sldId="591"/>
            <ac:picMk id="8" creationId="{7B70A34A-656B-48E7-A423-98FD1A9D1971}"/>
          </ac:picMkLst>
        </pc:picChg>
        <pc:picChg chg="add del mod ord">
          <ac:chgData name="Jonathan Loo" userId="d2d72d48b56f45d8" providerId="LiveId" clId="{B816A1F6-97B7-4ACD-A812-B0A1120B03B6}" dt="2020-11-25T22:52:30.840" v="54351" actId="478"/>
          <ac:picMkLst>
            <pc:docMk/>
            <pc:sldMk cId="3116750653" sldId="591"/>
            <ac:picMk id="9" creationId="{000F5436-F2A0-44DF-A069-E312BF128E73}"/>
          </ac:picMkLst>
        </pc:picChg>
        <pc:picChg chg="del mod ord">
          <ac:chgData name="Jonathan Loo" userId="d2d72d48b56f45d8" providerId="LiveId" clId="{B816A1F6-97B7-4ACD-A812-B0A1120B03B6}" dt="2020-11-25T22:51:56.834" v="54340"/>
          <ac:picMkLst>
            <pc:docMk/>
            <pc:sldMk cId="3116750653" sldId="591"/>
            <ac:picMk id="11" creationId="{A7753231-CF67-42EF-99F1-C39D72F05805}"/>
          </ac:picMkLst>
        </pc:picChg>
        <pc:picChg chg="del">
          <ac:chgData name="Jonathan Loo" userId="d2d72d48b56f45d8" providerId="LiveId" clId="{B816A1F6-97B7-4ACD-A812-B0A1120B03B6}" dt="2020-11-26T10:21:38.327" v="56216" actId="478"/>
          <ac:picMkLst>
            <pc:docMk/>
            <pc:sldMk cId="3116750653" sldId="591"/>
            <ac:picMk id="12" creationId="{16D1F959-C0BF-475A-8D2F-D5A108A3B927}"/>
          </ac:picMkLst>
        </pc:picChg>
        <pc:picChg chg="del">
          <ac:chgData name="Jonathan Loo" userId="d2d72d48b56f45d8" providerId="LiveId" clId="{B816A1F6-97B7-4ACD-A812-B0A1120B03B6}" dt="2020-11-26T10:21:38.327" v="56216" actId="478"/>
          <ac:picMkLst>
            <pc:docMk/>
            <pc:sldMk cId="3116750653" sldId="591"/>
            <ac:picMk id="14" creationId="{C37EE315-DF0C-4629-9F4A-22C66EE2F018}"/>
          </ac:picMkLst>
        </pc:picChg>
        <pc:picChg chg="del mod">
          <ac:chgData name="Jonathan Loo" userId="d2d72d48b56f45d8" providerId="LiveId" clId="{B816A1F6-97B7-4ACD-A812-B0A1120B03B6}" dt="2020-11-25T22:52:57.872" v="54364" actId="478"/>
          <ac:picMkLst>
            <pc:docMk/>
            <pc:sldMk cId="3116750653" sldId="591"/>
            <ac:picMk id="15" creationId="{3841A531-EBA5-496F-82B8-FBBD2DAC6E07}"/>
          </ac:picMkLst>
        </pc:picChg>
        <pc:picChg chg="del">
          <ac:chgData name="Jonathan Loo" userId="d2d72d48b56f45d8" providerId="LiveId" clId="{B816A1F6-97B7-4ACD-A812-B0A1120B03B6}" dt="2020-11-26T10:21:38.327" v="56216" actId="478"/>
          <ac:picMkLst>
            <pc:docMk/>
            <pc:sldMk cId="3116750653" sldId="591"/>
            <ac:picMk id="16" creationId="{E110CF8E-18C6-4957-A87B-E66BC64E9BB4}"/>
          </ac:picMkLst>
        </pc:picChg>
        <pc:picChg chg="del">
          <ac:chgData name="Jonathan Loo" userId="d2d72d48b56f45d8" providerId="LiveId" clId="{B816A1F6-97B7-4ACD-A812-B0A1120B03B6}" dt="2020-11-26T10:21:38.327" v="56216" actId="478"/>
          <ac:picMkLst>
            <pc:docMk/>
            <pc:sldMk cId="3116750653" sldId="591"/>
            <ac:picMk id="18" creationId="{9010C582-D56D-42F4-A2E7-F47F1358574D}"/>
          </ac:picMkLst>
        </pc:picChg>
        <pc:picChg chg="del mod ord">
          <ac:chgData name="Jonathan Loo" userId="d2d72d48b56f45d8" providerId="LiveId" clId="{B816A1F6-97B7-4ACD-A812-B0A1120B03B6}" dt="2020-11-25T22:53:10.258" v="54378" actId="478"/>
          <ac:picMkLst>
            <pc:docMk/>
            <pc:sldMk cId="3116750653" sldId="591"/>
            <ac:picMk id="19" creationId="{C49F3D01-1B2E-4530-81E3-24A61820D7FB}"/>
          </ac:picMkLst>
        </pc:picChg>
        <pc:picChg chg="del">
          <ac:chgData name="Jonathan Loo" userId="d2d72d48b56f45d8" providerId="LiveId" clId="{B816A1F6-97B7-4ACD-A812-B0A1120B03B6}" dt="2020-11-26T10:21:38.327" v="56216" actId="478"/>
          <ac:picMkLst>
            <pc:docMk/>
            <pc:sldMk cId="3116750653" sldId="591"/>
            <ac:picMk id="20" creationId="{B4A34E8D-F0F4-4B21-9EF8-6798E96CC9D3}"/>
          </ac:picMkLst>
        </pc:picChg>
        <pc:picChg chg="del mod ord">
          <ac:chgData name="Jonathan Loo" userId="d2d72d48b56f45d8" providerId="LiveId" clId="{B816A1F6-97B7-4ACD-A812-B0A1120B03B6}" dt="2020-11-25T22:53:31.851" v="54393" actId="478"/>
          <ac:picMkLst>
            <pc:docMk/>
            <pc:sldMk cId="3116750653" sldId="591"/>
            <ac:picMk id="22" creationId="{82BB6794-1CD2-46F9-8B5B-FC85A5B5D4E1}"/>
          </ac:picMkLst>
        </pc:picChg>
        <pc:picChg chg="del mod ord">
          <ac:chgData name="Jonathan Loo" userId="d2d72d48b56f45d8" providerId="LiveId" clId="{B816A1F6-97B7-4ACD-A812-B0A1120B03B6}" dt="2020-11-26T10:24:21.459" v="56489" actId="478"/>
          <ac:picMkLst>
            <pc:docMk/>
            <pc:sldMk cId="3116750653" sldId="591"/>
            <ac:picMk id="24" creationId="{203A696D-D749-4ED4-93F5-88AD4178C657}"/>
          </ac:picMkLst>
        </pc:picChg>
        <pc:picChg chg="del mod ord">
          <ac:chgData name="Jonathan Loo" userId="d2d72d48b56f45d8" providerId="LiveId" clId="{B816A1F6-97B7-4ACD-A812-B0A1120B03B6}" dt="2020-11-25T22:56:08.337" v="54424" actId="478"/>
          <ac:picMkLst>
            <pc:docMk/>
            <pc:sldMk cId="3116750653" sldId="591"/>
            <ac:picMk id="26" creationId="{7DDC1D79-1764-402B-8BFB-7A52ABE55ACA}"/>
          </ac:picMkLst>
        </pc:picChg>
        <pc:picChg chg="del">
          <ac:chgData name="Jonathan Loo" userId="d2d72d48b56f45d8" providerId="LiveId" clId="{B816A1F6-97B7-4ACD-A812-B0A1120B03B6}" dt="2020-11-26T10:21:38.327" v="56216" actId="478"/>
          <ac:picMkLst>
            <pc:docMk/>
            <pc:sldMk cId="3116750653" sldId="591"/>
            <ac:picMk id="27" creationId="{729CC829-A4B9-4C36-AA2C-F701F4A06A2A}"/>
          </ac:picMkLst>
        </pc:picChg>
        <pc:picChg chg="del mod ord">
          <ac:chgData name="Jonathan Loo" userId="d2d72d48b56f45d8" providerId="LiveId" clId="{B816A1F6-97B7-4ACD-A812-B0A1120B03B6}" dt="2020-11-26T10:24:28.295" v="56578" actId="478"/>
          <ac:picMkLst>
            <pc:docMk/>
            <pc:sldMk cId="3116750653" sldId="591"/>
            <ac:picMk id="29" creationId="{92A98AEC-82D9-4F50-A196-31CA0812ECF9}"/>
          </ac:picMkLst>
        </pc:picChg>
        <pc:picChg chg="del mod ord">
          <ac:chgData name="Jonathan Loo" userId="d2d72d48b56f45d8" providerId="LiveId" clId="{B816A1F6-97B7-4ACD-A812-B0A1120B03B6}" dt="2020-11-26T10:20:15.134" v="56136"/>
          <ac:picMkLst>
            <pc:docMk/>
            <pc:sldMk cId="3116750653" sldId="591"/>
            <ac:picMk id="32" creationId="{BFACB29D-BAAF-4A00-9BEA-7A094FB5BF02}"/>
          </ac:picMkLst>
        </pc:picChg>
        <pc:picChg chg="del mod ord">
          <ac:chgData name="Jonathan Loo" userId="d2d72d48b56f45d8" providerId="LiveId" clId="{B816A1F6-97B7-4ACD-A812-B0A1120B03B6}" dt="2020-11-26T10:20:41.131" v="56170" actId="478"/>
          <ac:picMkLst>
            <pc:docMk/>
            <pc:sldMk cId="3116750653" sldId="591"/>
            <ac:picMk id="36" creationId="{2159796E-F862-4E3C-B934-2AA083826A43}"/>
          </ac:picMkLst>
        </pc:picChg>
        <pc:picChg chg="mod ord">
          <ac:chgData name="Jonathan Loo" userId="d2d72d48b56f45d8" providerId="LiveId" clId="{B816A1F6-97B7-4ACD-A812-B0A1120B03B6}" dt="2020-11-26T10:21:30.033" v="56214" actId="1076"/>
          <ac:picMkLst>
            <pc:docMk/>
            <pc:sldMk cId="3116750653" sldId="591"/>
            <ac:picMk id="40" creationId="{E3A6357C-88F3-4E7E-B4B9-FDA6726CE3C8}"/>
          </ac:picMkLst>
        </pc:picChg>
        <pc:picChg chg="del mod ord">
          <ac:chgData name="Jonathan Loo" userId="d2d72d48b56f45d8" providerId="LiveId" clId="{B816A1F6-97B7-4ACD-A812-B0A1120B03B6}" dt="2020-11-26T10:21:20.075" v="56207" actId="478"/>
          <ac:picMkLst>
            <pc:docMk/>
            <pc:sldMk cId="3116750653" sldId="591"/>
            <ac:picMk id="44" creationId="{9525C09A-C672-4050-B0CB-B2DEE8A87CBE}"/>
          </ac:picMkLst>
        </pc:picChg>
        <pc:picChg chg="mod ord">
          <ac:chgData name="Jonathan Loo" userId="d2d72d48b56f45d8" providerId="LiveId" clId="{B816A1F6-97B7-4ACD-A812-B0A1120B03B6}" dt="2020-11-26T10:21:20.080" v="56211" actId="962"/>
          <ac:picMkLst>
            <pc:docMk/>
            <pc:sldMk cId="3116750653" sldId="591"/>
            <ac:picMk id="48" creationId="{AA3E1D61-705C-4040-8CFC-7C3E221EC422}"/>
          </ac:picMkLst>
        </pc:picChg>
        <pc:picChg chg="mod ord">
          <ac:chgData name="Jonathan Loo" userId="d2d72d48b56f45d8" providerId="LiveId" clId="{B816A1F6-97B7-4ACD-A812-B0A1120B03B6}" dt="2020-11-26T10:24:22.858" v="56492" actId="1076"/>
          <ac:picMkLst>
            <pc:docMk/>
            <pc:sldMk cId="3116750653" sldId="591"/>
            <ac:picMk id="51" creationId="{6697C964-10C9-4F94-A23C-77977950A2FE}"/>
          </ac:picMkLst>
        </pc:picChg>
        <pc:picChg chg="mod ord">
          <ac:chgData name="Jonathan Loo" userId="d2d72d48b56f45d8" providerId="LiveId" clId="{B816A1F6-97B7-4ACD-A812-B0A1120B03B6}" dt="2020-11-26T10:24:30.716" v="56581" actId="1076"/>
          <ac:picMkLst>
            <pc:docMk/>
            <pc:sldMk cId="3116750653" sldId="591"/>
            <ac:picMk id="53" creationId="{088F3F38-E79C-40FA-B837-4BCCAD45FE5E}"/>
          </ac:picMkLst>
        </pc:picChg>
        <pc:picChg chg="add del mod">
          <ac:chgData name="Jonathan Loo" userId="d2d72d48b56f45d8" providerId="LiveId" clId="{B816A1F6-97B7-4ACD-A812-B0A1120B03B6}" dt="2020-11-25T22:47:08.234" v="54279" actId="478"/>
          <ac:picMkLst>
            <pc:docMk/>
            <pc:sldMk cId="3116750653" sldId="591"/>
            <ac:picMk id="66" creationId="{BBD014E5-88EB-462F-A896-503C1641433F}"/>
          </ac:picMkLst>
        </pc:picChg>
        <pc:picChg chg="add del mod">
          <ac:chgData name="Jonathan Loo" userId="d2d72d48b56f45d8" providerId="LiveId" clId="{B816A1F6-97B7-4ACD-A812-B0A1120B03B6}" dt="2020-11-25T22:54:01.303" v="54410" actId="478"/>
          <ac:picMkLst>
            <pc:docMk/>
            <pc:sldMk cId="3116750653" sldId="591"/>
            <ac:picMk id="83" creationId="{6160EB84-9A34-4D38-9D47-B9939DF6BD3F}"/>
          </ac:picMkLst>
        </pc:picChg>
        <pc:picChg chg="add mod">
          <ac:chgData name="Jonathan Loo" userId="d2d72d48b56f45d8" providerId="LiveId" clId="{B816A1F6-97B7-4ACD-A812-B0A1120B03B6}" dt="2020-11-26T10:49:04.054" v="57174"/>
          <ac:picMkLst>
            <pc:docMk/>
            <pc:sldMk cId="3116750653" sldId="591"/>
            <ac:picMk id="85" creationId="{2CD96C7F-3D32-4331-A26B-800A5F3E4177}"/>
          </ac:picMkLst>
        </pc:picChg>
        <pc:picChg chg="del">
          <ac:chgData name="Jonathan Loo" userId="d2d72d48b56f45d8" providerId="LiveId" clId="{B816A1F6-97B7-4ACD-A812-B0A1120B03B6}" dt="2020-11-26T10:21:38.327" v="56216" actId="478"/>
          <ac:picMkLst>
            <pc:docMk/>
            <pc:sldMk cId="3116750653" sldId="591"/>
            <ac:picMk id="85" creationId="{5CA5E093-E11C-44B3-BA19-3E0C219C80D7}"/>
          </ac:picMkLst>
        </pc:picChg>
        <pc:picChg chg="mod">
          <ac:chgData name="Jonathan Loo" userId="d2d72d48b56f45d8" providerId="LiveId" clId="{B816A1F6-97B7-4ACD-A812-B0A1120B03B6}" dt="2020-11-26T10:49:04.054" v="57174"/>
          <ac:picMkLst>
            <pc:docMk/>
            <pc:sldMk cId="3116750653" sldId="591"/>
            <ac:picMk id="87" creationId="{D977AF7C-F520-4256-9BD4-AE19C3042E0F}"/>
          </ac:picMkLst>
        </pc:picChg>
        <pc:picChg chg="mod">
          <ac:chgData name="Jonathan Loo" userId="d2d72d48b56f45d8" providerId="LiveId" clId="{B816A1F6-97B7-4ACD-A812-B0A1120B03B6}" dt="2020-11-26T10:49:04.054" v="57174"/>
          <ac:picMkLst>
            <pc:docMk/>
            <pc:sldMk cId="3116750653" sldId="591"/>
            <ac:picMk id="88" creationId="{A1EC7A92-2176-4724-8A35-EAF493B96406}"/>
          </ac:picMkLst>
        </pc:picChg>
        <pc:picChg chg="add del mod">
          <ac:chgData name="Jonathan Loo" userId="d2d72d48b56f45d8" providerId="LiveId" clId="{B816A1F6-97B7-4ACD-A812-B0A1120B03B6}" dt="2020-11-26T10:20:31.368" v="56151" actId="478"/>
          <ac:picMkLst>
            <pc:docMk/>
            <pc:sldMk cId="3116750653" sldId="591"/>
            <ac:picMk id="89" creationId="{48E048A4-E48D-488D-8E39-0F2A779389E8}"/>
          </ac:picMkLst>
        </pc:picChg>
        <pc:picChg chg="add mod">
          <ac:chgData name="Jonathan Loo" userId="d2d72d48b56f45d8" providerId="LiveId" clId="{B816A1F6-97B7-4ACD-A812-B0A1120B03B6}" dt="2020-11-26T10:49:04.054" v="57174"/>
          <ac:picMkLst>
            <pc:docMk/>
            <pc:sldMk cId="3116750653" sldId="591"/>
            <ac:picMk id="89" creationId="{CED13CA0-AE39-45BF-88FD-D031100646A4}"/>
          </ac:picMkLst>
        </pc:picChg>
        <pc:picChg chg="add mod">
          <ac:chgData name="Jonathan Loo" userId="d2d72d48b56f45d8" providerId="LiveId" clId="{B816A1F6-97B7-4ACD-A812-B0A1120B03B6}" dt="2020-11-26T10:49:04.054" v="57174"/>
          <ac:picMkLst>
            <pc:docMk/>
            <pc:sldMk cId="3116750653" sldId="591"/>
            <ac:picMk id="90" creationId="{1317AA5A-EF6E-4076-A09D-C60F6320CD5B}"/>
          </ac:picMkLst>
        </pc:picChg>
        <pc:picChg chg="del mod">
          <ac:chgData name="Jonathan Loo" userId="d2d72d48b56f45d8" providerId="LiveId" clId="{B816A1F6-97B7-4ACD-A812-B0A1120B03B6}" dt="2020-11-26T10:21:11.925" v="56189" actId="478"/>
          <ac:picMkLst>
            <pc:docMk/>
            <pc:sldMk cId="3116750653" sldId="591"/>
            <ac:picMk id="90" creationId="{3E39696F-62E8-45A8-A593-5DC496A8F9AE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113" creationId="{5969F8B8-6E53-466D-932A-89E5315EB007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114" creationId="{B1C642C6-71F8-4295-A93F-9C24AEFC2575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115" creationId="{B0B575B1-E252-46E6-A78E-F1C2DC8645C8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116" creationId="{DD8F1CED-61FD-4A1E-9D3D-BF0B35E7F4D8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120" creationId="{3B53A87B-0C36-40BB-AA27-19C27E8E6ABD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121" creationId="{D92500F1-1DB2-4FB6-9CB1-4B358D4579B0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122" creationId="{1204DB4E-ED05-4CA9-A1DC-8BDB95DFDC17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123" creationId="{DB278B53-7418-4BA2-BB45-6F30F0783219}"/>
          </ac:picMkLst>
        </pc:picChg>
        <pc:picChg chg="del">
          <ac:chgData name="Jonathan Loo" userId="d2d72d48b56f45d8" providerId="LiveId" clId="{B816A1F6-97B7-4ACD-A812-B0A1120B03B6}" dt="2020-11-26T10:21:38.327" v="56216" actId="478"/>
          <ac:picMkLst>
            <pc:docMk/>
            <pc:sldMk cId="3116750653" sldId="591"/>
            <ac:picMk id="128" creationId="{CC46CE39-2200-4BBA-9544-3FE10BF470CF}"/>
          </ac:picMkLst>
        </pc:picChg>
        <pc:picChg chg="del">
          <ac:chgData name="Jonathan Loo" userId="d2d72d48b56f45d8" providerId="LiveId" clId="{B816A1F6-97B7-4ACD-A812-B0A1120B03B6}" dt="2020-11-26T10:21:38.327" v="56216" actId="478"/>
          <ac:picMkLst>
            <pc:docMk/>
            <pc:sldMk cId="3116750653" sldId="591"/>
            <ac:picMk id="130" creationId="{CD7C3782-E78C-4A22-9B6C-BABA2FEC123F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135" creationId="{57D8A2E9-F3DA-450F-B84C-9075E3084642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136" creationId="{B2975A18-253E-4B85-B60A-800E59ABB93A}"/>
          </ac:picMkLst>
        </pc:picChg>
        <pc:picChg chg="del">
          <ac:chgData name="Jonathan Loo" userId="d2d72d48b56f45d8" providerId="LiveId" clId="{B816A1F6-97B7-4ACD-A812-B0A1120B03B6}" dt="2020-11-26T10:21:38.327" v="56216" actId="478"/>
          <ac:picMkLst>
            <pc:docMk/>
            <pc:sldMk cId="3116750653" sldId="591"/>
            <ac:picMk id="148" creationId="{593A5F66-FBCE-4A94-AB9B-2A1B8D91CE2C}"/>
          </ac:picMkLst>
        </pc:picChg>
        <pc:picChg chg="del">
          <ac:chgData name="Jonathan Loo" userId="d2d72d48b56f45d8" providerId="LiveId" clId="{B816A1F6-97B7-4ACD-A812-B0A1120B03B6}" dt="2020-11-26T10:21:38.327" v="56216" actId="478"/>
          <ac:picMkLst>
            <pc:docMk/>
            <pc:sldMk cId="3116750653" sldId="591"/>
            <ac:picMk id="149" creationId="{5DE5E5A5-6E06-40E2-B3FE-CEC742272607}"/>
          </ac:picMkLst>
        </pc:picChg>
        <pc:picChg chg="del">
          <ac:chgData name="Jonathan Loo" userId="d2d72d48b56f45d8" providerId="LiveId" clId="{B816A1F6-97B7-4ACD-A812-B0A1120B03B6}" dt="2020-11-26T10:21:38.327" v="56216" actId="478"/>
          <ac:picMkLst>
            <pc:docMk/>
            <pc:sldMk cId="3116750653" sldId="591"/>
            <ac:picMk id="165" creationId="{EEA82240-3128-47B4-B6A1-2B35C0CBC2BE}"/>
          </ac:picMkLst>
        </pc:picChg>
        <pc:picChg chg="del">
          <ac:chgData name="Jonathan Loo" userId="d2d72d48b56f45d8" providerId="LiveId" clId="{B816A1F6-97B7-4ACD-A812-B0A1120B03B6}" dt="2020-11-26T10:21:38.327" v="56216" actId="478"/>
          <ac:picMkLst>
            <pc:docMk/>
            <pc:sldMk cId="3116750653" sldId="591"/>
            <ac:picMk id="166" creationId="{C249D594-1C2D-4DF3-ADBC-2ECBDE5ABA3A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191" creationId="{8BC202F2-D3F5-4F91-B88A-5C865FCD18A4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192" creationId="{6415719C-005E-4F2E-9B8C-76FCD83D6A84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195" creationId="{CB2908ED-DC90-4D23-ABDD-219CDC42548E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196" creationId="{69E71E11-350C-4F97-AFF9-3CC9EA6CD684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197" creationId="{90AD9796-6479-4392-A23D-1B911A046304}"/>
          </ac:picMkLst>
        </pc:picChg>
        <pc:picChg chg="del">
          <ac:chgData name="Jonathan Loo" userId="d2d72d48b56f45d8" providerId="LiveId" clId="{B816A1F6-97B7-4ACD-A812-B0A1120B03B6}" dt="2020-11-26T10:21:38.327" v="56216" actId="478"/>
          <ac:picMkLst>
            <pc:docMk/>
            <pc:sldMk cId="3116750653" sldId="591"/>
            <ac:picMk id="200" creationId="{82ADFDD6-156A-427B-B7F2-905DE6AA9DE5}"/>
          </ac:picMkLst>
        </pc:picChg>
        <pc:picChg chg="del">
          <ac:chgData name="Jonathan Loo" userId="d2d72d48b56f45d8" providerId="LiveId" clId="{B816A1F6-97B7-4ACD-A812-B0A1120B03B6}" dt="2020-11-26T10:21:38.327" v="56216" actId="478"/>
          <ac:picMkLst>
            <pc:docMk/>
            <pc:sldMk cId="3116750653" sldId="591"/>
            <ac:picMk id="201" creationId="{66DB1410-51E7-43E1-BC82-1C96963F5AC5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202" creationId="{B4189BE5-EADA-49B8-9236-35304F0A603A}"/>
          </ac:picMkLst>
        </pc:picChg>
        <pc:picChg chg="del">
          <ac:chgData name="Jonathan Loo" userId="d2d72d48b56f45d8" providerId="LiveId" clId="{B816A1F6-97B7-4ACD-A812-B0A1120B03B6}" dt="2020-11-26T10:21:38.327" v="56216" actId="478"/>
          <ac:picMkLst>
            <pc:docMk/>
            <pc:sldMk cId="3116750653" sldId="591"/>
            <ac:picMk id="203" creationId="{93F2E22D-5B91-44D9-A4A8-9DAA41A220EF}"/>
          </ac:picMkLst>
        </pc:picChg>
        <pc:picChg chg="del">
          <ac:chgData name="Jonathan Loo" userId="d2d72d48b56f45d8" providerId="LiveId" clId="{B816A1F6-97B7-4ACD-A812-B0A1120B03B6}" dt="2020-11-26T10:21:38.327" v="56216" actId="478"/>
          <ac:picMkLst>
            <pc:docMk/>
            <pc:sldMk cId="3116750653" sldId="591"/>
            <ac:picMk id="204" creationId="{FE3E5014-F8AE-46D5-A2DE-E2697BA25B2A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205" creationId="{5A09F762-6113-42B4-A82F-6B2483730995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206" creationId="{460D136D-2DD3-4F38-BF8E-2095346BD950}"/>
          </ac:picMkLst>
        </pc:picChg>
        <pc:picChg chg="add del mod">
          <ac:chgData name="Jonathan Loo" userId="d2d72d48b56f45d8" providerId="LiveId" clId="{B816A1F6-97B7-4ACD-A812-B0A1120B03B6}" dt="2020-11-26T10:48:59.626" v="57169" actId="478"/>
          <ac:picMkLst>
            <pc:docMk/>
            <pc:sldMk cId="3116750653" sldId="591"/>
            <ac:picMk id="215" creationId="{29ADFB85-1498-4F9A-8D4F-5365D10D2F16}"/>
          </ac:picMkLst>
        </pc:picChg>
        <pc:picChg chg="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217" creationId="{A3CD4D36-947A-4B42-9C73-EA7E2741FABE}"/>
          </ac:picMkLst>
        </pc:picChg>
        <pc:picChg chg="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218" creationId="{879AEA93-87A7-4481-ACBB-0923E1020281}"/>
          </ac:picMkLst>
        </pc:picChg>
        <pc:picChg chg="add del mod">
          <ac:chgData name="Jonathan Loo" userId="d2d72d48b56f45d8" providerId="LiveId" clId="{B816A1F6-97B7-4ACD-A812-B0A1120B03B6}" dt="2020-11-26T10:49:00.965" v="57170" actId="478"/>
          <ac:picMkLst>
            <pc:docMk/>
            <pc:sldMk cId="3116750653" sldId="591"/>
            <ac:picMk id="219" creationId="{65F25743-450A-4FB3-B1E7-9E2B1C4959C6}"/>
          </ac:picMkLst>
        </pc:picChg>
        <pc:picChg chg="add del mod">
          <ac:chgData name="Jonathan Loo" userId="d2d72d48b56f45d8" providerId="LiveId" clId="{B816A1F6-97B7-4ACD-A812-B0A1120B03B6}" dt="2020-11-26T10:49:02.145" v="57172" actId="478"/>
          <ac:picMkLst>
            <pc:docMk/>
            <pc:sldMk cId="3116750653" sldId="591"/>
            <ac:picMk id="220" creationId="{F112064A-3A46-4904-9F3D-72A58F4EEC06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221" creationId="{790BCBE2-2823-47C7-87D8-C59F35099042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223" creationId="{FB5609B9-5224-4A8F-8E45-FDE264262574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225" creationId="{422BADEC-F71E-4A2F-91B7-A5D6D8965758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226" creationId="{29127894-A41A-4A69-9642-F0D7A94C3EBE}"/>
          </ac:picMkLst>
        </pc:picChg>
        <pc:picChg chg="add del mod">
          <ac:chgData name="Jonathan Loo" userId="d2d72d48b56f45d8" providerId="LiveId" clId="{B816A1F6-97B7-4ACD-A812-B0A1120B03B6}" dt="2020-11-26T10:23:35.348" v="56392" actId="478"/>
          <ac:picMkLst>
            <pc:docMk/>
            <pc:sldMk cId="3116750653" sldId="591"/>
            <ac:picMk id="230" creationId="{AB6ED853-8F16-4027-822C-9B61151239A5}"/>
          </ac:picMkLst>
        </pc:picChg>
        <pc:picChg chg="add mod">
          <ac:chgData name="Jonathan Loo" userId="d2d72d48b56f45d8" providerId="LiveId" clId="{B816A1F6-97B7-4ACD-A812-B0A1120B03B6}" dt="2020-11-26T10:21:44.037" v="56217"/>
          <ac:picMkLst>
            <pc:docMk/>
            <pc:sldMk cId="3116750653" sldId="591"/>
            <ac:picMk id="232" creationId="{A91BC7A4-59F3-43F0-8EC8-C35E22E10A03}"/>
          </ac:picMkLst>
        </pc:picChg>
        <pc:picChg chg="del">
          <ac:chgData name="Jonathan Loo" userId="d2d72d48b56f45d8" providerId="LiveId" clId="{B816A1F6-97B7-4ACD-A812-B0A1120B03B6}" dt="2020-11-26T10:21:38.327" v="56216" actId="478"/>
          <ac:picMkLst>
            <pc:docMk/>
            <pc:sldMk cId="3116750653" sldId="591"/>
            <ac:picMk id="233" creationId="{B95EBC3C-3C7A-4E36-87CE-2B9EE96E74F7}"/>
          </ac:picMkLst>
        </pc:picChg>
        <pc:picChg chg="add mod">
          <ac:chgData name="Jonathan Loo" userId="d2d72d48b56f45d8" providerId="LiveId" clId="{B816A1F6-97B7-4ACD-A812-B0A1120B03B6}" dt="2020-11-26T10:23:43.582" v="56394"/>
          <ac:picMkLst>
            <pc:docMk/>
            <pc:sldMk cId="3116750653" sldId="591"/>
            <ac:picMk id="235" creationId="{AD4FEAAB-6367-4EA7-A35F-E7C147D40F92}"/>
          </ac:picMkLst>
        </pc:picChg>
        <pc:picChg chg="add mod">
          <ac:chgData name="Jonathan Loo" userId="d2d72d48b56f45d8" providerId="LiveId" clId="{B816A1F6-97B7-4ACD-A812-B0A1120B03B6}" dt="2020-11-26T10:23:43.582" v="56394"/>
          <ac:picMkLst>
            <pc:docMk/>
            <pc:sldMk cId="3116750653" sldId="591"/>
            <ac:picMk id="237" creationId="{D3EF4C07-8241-4CD8-923E-EA7DF2065A6B}"/>
          </ac:picMkLst>
        </pc:picChg>
        <pc:picChg chg="del">
          <ac:chgData name="Jonathan Loo" userId="d2d72d48b56f45d8" providerId="LiveId" clId="{B816A1F6-97B7-4ACD-A812-B0A1120B03B6}" dt="2020-11-26T10:21:38.327" v="56216" actId="478"/>
          <ac:picMkLst>
            <pc:docMk/>
            <pc:sldMk cId="3116750653" sldId="591"/>
            <ac:picMk id="263" creationId="{F0428E8A-B3A4-462B-9A7C-A89EF23A76DF}"/>
          </ac:picMkLst>
        </pc:picChg>
        <pc:picChg chg="del">
          <ac:chgData name="Jonathan Loo" userId="d2d72d48b56f45d8" providerId="LiveId" clId="{B816A1F6-97B7-4ACD-A812-B0A1120B03B6}" dt="2020-11-26T10:21:38.327" v="56216" actId="478"/>
          <ac:picMkLst>
            <pc:docMk/>
            <pc:sldMk cId="3116750653" sldId="591"/>
            <ac:picMk id="265" creationId="{91BDEE3F-5FE3-4810-AE84-40D369F35FB5}"/>
          </ac:picMkLst>
        </pc:picChg>
        <pc:picChg chg="del">
          <ac:chgData name="Jonathan Loo" userId="d2d72d48b56f45d8" providerId="LiveId" clId="{B816A1F6-97B7-4ACD-A812-B0A1120B03B6}" dt="2020-11-26T10:21:38.327" v="56216" actId="478"/>
          <ac:picMkLst>
            <pc:docMk/>
            <pc:sldMk cId="3116750653" sldId="591"/>
            <ac:picMk id="269" creationId="{C88BFDE2-D5CE-4344-8933-3DC83F1B9570}"/>
          </ac:picMkLst>
        </pc:picChg>
        <pc:cxnChg chg="add mod">
          <ac:chgData name="Jonathan Loo" userId="d2d72d48b56f45d8" providerId="LiveId" clId="{B816A1F6-97B7-4ACD-A812-B0A1120B03B6}" dt="2020-11-26T10:49:04.054" v="57174"/>
          <ac:cxnSpMkLst>
            <pc:docMk/>
            <pc:sldMk cId="3116750653" sldId="591"/>
            <ac:cxnSpMk id="91" creationId="{20B7D33E-C718-43CC-9EC5-91B9C5AC4CB2}"/>
          </ac:cxnSpMkLst>
        </pc:cxnChg>
        <pc:cxnChg chg="add mod">
          <ac:chgData name="Jonathan Loo" userId="d2d72d48b56f45d8" providerId="LiveId" clId="{B816A1F6-97B7-4ACD-A812-B0A1120B03B6}" dt="2020-11-26T10:49:04.054" v="57174"/>
          <ac:cxnSpMkLst>
            <pc:docMk/>
            <pc:sldMk cId="3116750653" sldId="591"/>
            <ac:cxnSpMk id="92" creationId="{F9FBD0ED-4997-46C8-83F5-BD25647493CF}"/>
          </ac:cxnSpMkLst>
        </pc:cxnChg>
        <pc:cxnChg chg="add mod">
          <ac:chgData name="Jonathan Loo" userId="d2d72d48b56f45d8" providerId="LiveId" clId="{B816A1F6-97B7-4ACD-A812-B0A1120B03B6}" dt="2020-11-26T10:49:04.054" v="57174"/>
          <ac:cxnSpMkLst>
            <pc:docMk/>
            <pc:sldMk cId="3116750653" sldId="591"/>
            <ac:cxnSpMk id="93" creationId="{A581B73F-48F9-4098-A338-D5174337F5FA}"/>
          </ac:cxnSpMkLst>
        </pc:cxnChg>
        <pc:cxnChg chg="add mod">
          <ac:chgData name="Jonathan Loo" userId="d2d72d48b56f45d8" providerId="LiveId" clId="{B816A1F6-97B7-4ACD-A812-B0A1120B03B6}" dt="2020-11-26T10:49:04.054" v="57174"/>
          <ac:cxnSpMkLst>
            <pc:docMk/>
            <pc:sldMk cId="3116750653" sldId="591"/>
            <ac:cxnSpMk id="94" creationId="{BBFE5114-703D-47F1-8EDC-2D61F890572C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37" creationId="{4D1E0711-805A-49B6-B56E-65FDE32F9C6B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38" creationId="{736E06C7-AECB-4D60-8826-297393FF0715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39" creationId="{39A20D4D-EC8C-4960-98B7-8611B55813BE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40" creationId="{CC4B0110-A751-4ADB-959C-7439E1A7E48A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41" creationId="{768D2D17-65B5-4948-B060-0616B9D6E69E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42" creationId="{72657779-2DD6-44C1-AB28-D051024341AB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43" creationId="{369BB461-41C4-4961-8282-69F52324D412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44" creationId="{51A73D16-A53A-43E4-A3F0-2ECAAB1FCB09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45" creationId="{F005B0DF-C5DD-4F4A-9946-EA2EB923D464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46" creationId="{64046DDB-A041-471A-BE9A-96558DAE9CCE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47" creationId="{50A97AB0-556B-4459-A14C-FDAA70B8996E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50" creationId="{28DC59B4-754F-44E4-A6D8-1AB8DB356221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51" creationId="{064A9990-C5CB-4375-B7B0-3E4BF3128FA6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52" creationId="{6E06D8C0-AF5D-4DEB-8FE5-D09B0ECC2211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53" creationId="{4A27858F-EA84-44EC-8B60-9AC5A8697623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54" creationId="{FAF85001-EC3F-4BF7-AC4C-639D6BE99AEA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55" creationId="{0798636B-E102-4ED0-8995-F1B1A01AC498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56" creationId="{DD5E2A90-B26D-4D97-AC02-331E836C4CBD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67" creationId="{D5527CB2-5A10-4E5A-AD04-41B5FF9AEC56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68" creationId="{D321D9FD-A7D4-402B-90D5-9EE8AC084FD4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69" creationId="{D32A6D33-3537-4F8D-9DF4-78A659F50BCF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70" creationId="{F7B82739-0193-429A-847F-12B753083760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71" creationId="{4F379796-98F7-469E-A495-F98DAB7B5CA9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72" creationId="{B855B4D5-3560-4DEB-B9E5-BA9430799FEC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73" creationId="{3B43F1C1-1901-41AF-98DA-C424789B9BC7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74" creationId="{62DCE9E3-5079-4543-870B-342A83096683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75" creationId="{260E8BC2-2A33-4521-951D-FA20859492D2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76" creationId="{467FF5DC-7EA7-4EBA-BD83-22B8B54287DF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77" creationId="{BE1FC09D-86D9-44C5-A432-3C4F9778DAFC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78" creationId="{BCAE29C9-A31C-43ED-BE23-E17C344BE8F0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79" creationId="{8DE5CDB0-DBC4-4935-BC7E-454997B38AC1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80" creationId="{B24C8A15-3D1A-42D8-AF11-90D7ED558CFC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81" creationId="{D7FED0EF-A970-442B-A532-60BD69872F4A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82" creationId="{EB5316F3-ECD9-4211-9E77-B4D3D56C86A0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83" creationId="{2E81DD3A-5B7D-49DE-9CDD-B9406DFCB34D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84" creationId="{E175E23C-D5CB-4972-AD1F-0E659BCABD86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85" creationId="{341F7308-4BD1-4B5E-8C07-630FD950CA35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86" creationId="{C995DA02-8E8C-4C6A-B9E9-5863093E7193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87" creationId="{8AC8CD14-245E-46D7-BD5A-9B7C45979C0B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88" creationId="{FF384B74-6E6C-4DB8-B02F-B47889D03ABE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89" creationId="{5B32283D-4622-4B58-97FD-95F1FA4695BB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90" creationId="{FB5069AF-3FA8-43E9-9FED-2AE8226349BE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93" creationId="{31BC4B52-4EE6-456C-B09B-5B03153BF21A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194" creationId="{7FC25409-35DC-426E-9EB4-2244120BBDA8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98" creationId="{245936CC-A00E-4B6F-973E-F58A68A235EF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199" creationId="{1E5D5D3A-0B14-4528-8125-5EBE26C40104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207" creationId="{19EC725F-DC46-4BAA-B7F1-4E1C0F1C8BE3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208" creationId="{C2979853-931B-4A89-9A34-18B7A2553333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209" creationId="{2706FEE7-F17E-4498-9C45-9F41346E9902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210" creationId="{9990BBD2-B127-4EA1-8EDA-8F7700845EE1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211" creationId="{14CD6B13-B64D-4E71-A26A-C8A00E2078BD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212" creationId="{DC16AF95-AF6C-40E3-8AA1-BA57A98751D8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213" creationId="{6B61DFBB-2647-4EFB-AFCE-9729F0954A75}"/>
          </ac:cxnSpMkLst>
        </pc:cxnChg>
        <pc:cxnChg chg="del mod">
          <ac:chgData name="Jonathan Loo" userId="d2d72d48b56f45d8" providerId="LiveId" clId="{B816A1F6-97B7-4ACD-A812-B0A1120B03B6}" dt="2020-11-26T10:21:38.327" v="56216" actId="478"/>
          <ac:cxnSpMkLst>
            <pc:docMk/>
            <pc:sldMk cId="3116750653" sldId="591"/>
            <ac:cxnSpMk id="214" creationId="{C3948A37-4C46-42BA-BC92-14A209443554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222" creationId="{3DB269AB-B729-4A65-931C-A8A944D8BAE7}"/>
          </ac:cxnSpMkLst>
        </pc:cxnChg>
        <pc:cxnChg chg="add del mod">
          <ac:chgData name="Jonathan Loo" userId="d2d72d48b56f45d8" providerId="LiveId" clId="{B816A1F6-97B7-4ACD-A812-B0A1120B03B6}" dt="2020-11-26T10:49:03.169" v="57173" actId="478"/>
          <ac:cxnSpMkLst>
            <pc:docMk/>
            <pc:sldMk cId="3116750653" sldId="591"/>
            <ac:cxnSpMk id="227" creationId="{C586C5FC-FB7D-4ABC-8AA8-A9AF940F3639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228" creationId="{D42A7A4C-A68D-4C47-97FB-0AFA920B8162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229" creationId="{093C4A80-305E-4471-83F0-22DAE1B41E67}"/>
          </ac:cxnSpMkLst>
        </pc:cxnChg>
        <pc:cxnChg chg="add del mod">
          <ac:chgData name="Jonathan Loo" userId="d2d72d48b56f45d8" providerId="LiveId" clId="{B816A1F6-97B7-4ACD-A812-B0A1120B03B6}" dt="2020-11-26T10:23:36.797" v="56393" actId="478"/>
          <ac:cxnSpMkLst>
            <pc:docMk/>
            <pc:sldMk cId="3116750653" sldId="591"/>
            <ac:cxnSpMk id="231" creationId="{19D3A1F5-2467-49F7-8EEC-5954C0F45D0C}"/>
          </ac:cxnSpMkLst>
        </pc:cxnChg>
        <pc:cxnChg chg="add mod">
          <ac:chgData name="Jonathan Loo" userId="d2d72d48b56f45d8" providerId="LiveId" clId="{B816A1F6-97B7-4ACD-A812-B0A1120B03B6}" dt="2020-11-26T10:21:44.037" v="56217"/>
          <ac:cxnSpMkLst>
            <pc:docMk/>
            <pc:sldMk cId="3116750653" sldId="591"/>
            <ac:cxnSpMk id="234" creationId="{4A23F98E-A57D-42FA-B633-2C37208A4878}"/>
          </ac:cxnSpMkLst>
        </pc:cxnChg>
        <pc:cxnChg chg="add mod">
          <ac:chgData name="Jonathan Loo" userId="d2d72d48b56f45d8" providerId="LiveId" clId="{B816A1F6-97B7-4ACD-A812-B0A1120B03B6}" dt="2020-11-26T10:23:43.582" v="56394"/>
          <ac:cxnSpMkLst>
            <pc:docMk/>
            <pc:sldMk cId="3116750653" sldId="591"/>
            <ac:cxnSpMk id="236" creationId="{608FEA4A-C288-4E4F-8CA3-D372C6A50526}"/>
          </ac:cxnSpMkLst>
        </pc:cxnChg>
        <pc:cxnChg chg="add mod">
          <ac:chgData name="Jonathan Loo" userId="d2d72d48b56f45d8" providerId="LiveId" clId="{B816A1F6-97B7-4ACD-A812-B0A1120B03B6}" dt="2020-11-26T10:23:43.582" v="56394"/>
          <ac:cxnSpMkLst>
            <pc:docMk/>
            <pc:sldMk cId="3116750653" sldId="591"/>
            <ac:cxnSpMk id="238" creationId="{82632278-07BA-4C33-B5DA-1ECE75AE19BC}"/>
          </ac:cxnSpMkLst>
        </pc:cxnChg>
      </pc:sldChg>
      <pc:sldChg chg="add">
        <pc:chgData name="Jonathan Loo" userId="d2d72d48b56f45d8" providerId="LiveId" clId="{B816A1F6-97B7-4ACD-A812-B0A1120B03B6}" dt="2020-11-25T22:57:09.752" v="54434"/>
        <pc:sldMkLst>
          <pc:docMk/>
          <pc:sldMk cId="1932389401" sldId="592"/>
        </pc:sldMkLst>
      </pc:sldChg>
      <pc:sldChg chg="addSp delSp modSp add mod ord">
        <pc:chgData name="Jonathan Loo" userId="d2d72d48b56f45d8" providerId="LiveId" clId="{B816A1F6-97B7-4ACD-A812-B0A1120B03B6}" dt="2020-11-26T10:39:14.216" v="56836" actId="1076"/>
        <pc:sldMkLst>
          <pc:docMk/>
          <pc:sldMk cId="894675023" sldId="593"/>
        </pc:sldMkLst>
        <pc:spChg chg="mod">
          <ac:chgData name="Jonathan Loo" userId="d2d72d48b56f45d8" providerId="LiveId" clId="{B816A1F6-97B7-4ACD-A812-B0A1120B03B6}" dt="2020-11-25T23:02:17.312" v="54492" actId="20577"/>
          <ac:spMkLst>
            <pc:docMk/>
            <pc:sldMk cId="894675023" sldId="593"/>
            <ac:spMk id="2" creationId="{C3457E5B-D95F-44F0-BE27-6E4DA95052A7}"/>
          </ac:spMkLst>
        </pc:spChg>
        <pc:spChg chg="mod">
          <ac:chgData name="Jonathan Loo" userId="d2d72d48b56f45d8" providerId="LiveId" clId="{B816A1F6-97B7-4ACD-A812-B0A1120B03B6}" dt="2020-11-26T10:38:43.121" v="56834" actId="20577"/>
          <ac:spMkLst>
            <pc:docMk/>
            <pc:sldMk cId="894675023" sldId="593"/>
            <ac:spMk id="21" creationId="{E9C4C0E5-D0D5-436C-BFE0-EB46E828DB2A}"/>
          </ac:spMkLst>
        </pc:spChg>
        <pc:graphicFrameChg chg="add mod">
          <ac:chgData name="Jonathan Loo" userId="d2d72d48b56f45d8" providerId="LiveId" clId="{B816A1F6-97B7-4ACD-A812-B0A1120B03B6}" dt="2020-11-25T23:01:39.100" v="54470"/>
          <ac:graphicFrameMkLst>
            <pc:docMk/>
            <pc:sldMk cId="894675023" sldId="593"/>
            <ac:graphicFrameMk id="13" creationId="{1A9F711E-CDDC-44D8-8BBD-8820C9F83655}"/>
          </ac:graphicFrameMkLst>
        </pc:graphicFrameChg>
        <pc:picChg chg="mod">
          <ac:chgData name="Jonathan Loo" userId="d2d72d48b56f45d8" providerId="LiveId" clId="{B816A1F6-97B7-4ACD-A812-B0A1120B03B6}" dt="2020-11-25T23:02:06.076" v="54488" actId="1076"/>
          <ac:picMkLst>
            <pc:docMk/>
            <pc:sldMk cId="894675023" sldId="593"/>
            <ac:picMk id="3" creationId="{2A1B338C-DC69-401D-8B90-18E624055B00}"/>
          </ac:picMkLst>
        </pc:picChg>
        <pc:picChg chg="mod">
          <ac:chgData name="Jonathan Loo" userId="d2d72d48b56f45d8" providerId="LiveId" clId="{B816A1F6-97B7-4ACD-A812-B0A1120B03B6}" dt="2020-11-26T10:39:14.216" v="56836" actId="1076"/>
          <ac:picMkLst>
            <pc:docMk/>
            <pc:sldMk cId="894675023" sldId="593"/>
            <ac:picMk id="4" creationId="{2BFE4B43-0D96-414A-BB62-EC58E1F45D13}"/>
          </ac:picMkLst>
        </pc:picChg>
        <pc:picChg chg="del mod">
          <ac:chgData name="Jonathan Loo" userId="d2d72d48b56f45d8" providerId="LiveId" clId="{B816A1F6-97B7-4ACD-A812-B0A1120B03B6}" dt="2020-11-25T23:00:02.763" v="54452" actId="478"/>
          <ac:picMkLst>
            <pc:docMk/>
            <pc:sldMk cId="894675023" sldId="593"/>
            <ac:picMk id="4" creationId="{B6FCBA82-C3E2-4BE7-A32C-A56C1DE583A5}"/>
          </ac:picMkLst>
        </pc:picChg>
        <pc:picChg chg="del">
          <ac:chgData name="Jonathan Loo" userId="d2d72d48b56f45d8" providerId="LiveId" clId="{B816A1F6-97B7-4ACD-A812-B0A1120B03B6}" dt="2020-11-25T22:57:42.349" v="54439" actId="478"/>
          <ac:picMkLst>
            <pc:docMk/>
            <pc:sldMk cId="894675023" sldId="593"/>
            <ac:picMk id="6" creationId="{010C5003-FB13-41C9-BACF-2A361CBC40FE}"/>
          </ac:picMkLst>
        </pc:picChg>
        <pc:picChg chg="del mod">
          <ac:chgData name="Jonathan Loo" userId="d2d72d48b56f45d8" providerId="LiveId" clId="{B816A1F6-97B7-4ACD-A812-B0A1120B03B6}" dt="2020-11-25T23:00:12.336" v="54456" actId="478"/>
          <ac:picMkLst>
            <pc:docMk/>
            <pc:sldMk cId="894675023" sldId="593"/>
            <ac:picMk id="7" creationId="{AFCFB85A-853A-4F83-8E9F-0B6545F64160}"/>
          </ac:picMkLst>
        </pc:picChg>
        <pc:picChg chg="mod">
          <ac:chgData name="Jonathan Loo" userId="d2d72d48b56f45d8" providerId="LiveId" clId="{B816A1F6-97B7-4ACD-A812-B0A1120B03B6}" dt="2020-11-25T23:02:04.146" v="54487" actId="1076"/>
          <ac:picMkLst>
            <pc:docMk/>
            <pc:sldMk cId="894675023" sldId="593"/>
            <ac:picMk id="8" creationId="{7585C4CF-4FB1-4467-9B88-04297F1ED373}"/>
          </ac:picMkLst>
        </pc:picChg>
        <pc:picChg chg="del mod">
          <ac:chgData name="Jonathan Loo" userId="d2d72d48b56f45d8" providerId="LiveId" clId="{B816A1F6-97B7-4ACD-A812-B0A1120B03B6}" dt="2020-11-26T10:37:54.996" v="56802" actId="478"/>
          <ac:picMkLst>
            <pc:docMk/>
            <pc:sldMk cId="894675023" sldId="593"/>
            <ac:picMk id="9" creationId="{D4A21F74-4CD4-40C2-8029-3316A2C868E1}"/>
          </ac:picMkLst>
        </pc:picChg>
        <pc:picChg chg="del">
          <ac:chgData name="Jonathan Loo" userId="d2d72d48b56f45d8" providerId="LiveId" clId="{B816A1F6-97B7-4ACD-A812-B0A1120B03B6}" dt="2020-11-25T22:57:43.699" v="54441" actId="478"/>
          <ac:picMkLst>
            <pc:docMk/>
            <pc:sldMk cId="894675023" sldId="593"/>
            <ac:picMk id="12" creationId="{5B6D91DF-6D9B-43FC-B3F8-578B276DAA12}"/>
          </ac:picMkLst>
        </pc:picChg>
        <pc:picChg chg="del">
          <ac:chgData name="Jonathan Loo" userId="d2d72d48b56f45d8" providerId="LiveId" clId="{B816A1F6-97B7-4ACD-A812-B0A1120B03B6}" dt="2020-11-25T22:57:41.586" v="54438" actId="478"/>
          <ac:picMkLst>
            <pc:docMk/>
            <pc:sldMk cId="894675023" sldId="593"/>
            <ac:picMk id="18" creationId="{E8DDCAD8-89B5-4E87-9821-255994EF5433}"/>
          </ac:picMkLst>
        </pc:picChg>
        <pc:picChg chg="del">
          <ac:chgData name="Jonathan Loo" userId="d2d72d48b56f45d8" providerId="LiveId" clId="{B816A1F6-97B7-4ACD-A812-B0A1120B03B6}" dt="2020-11-25T22:57:43.100" v="54440" actId="478"/>
          <ac:picMkLst>
            <pc:docMk/>
            <pc:sldMk cId="894675023" sldId="593"/>
            <ac:picMk id="20" creationId="{7D6C68CA-37D2-4C32-BDCE-7048CA486097}"/>
          </ac:picMkLst>
        </pc:picChg>
      </pc:sldChg>
      <pc:sldChg chg="delSp modSp add del mod ord">
        <pc:chgData name="Jonathan Loo" userId="d2d72d48b56f45d8" providerId="LiveId" clId="{B816A1F6-97B7-4ACD-A812-B0A1120B03B6}" dt="2020-11-26T10:39:18.727" v="56837" actId="47"/>
        <pc:sldMkLst>
          <pc:docMk/>
          <pc:sldMk cId="3524337859" sldId="594"/>
        </pc:sldMkLst>
        <pc:spChg chg="mod">
          <ac:chgData name="Jonathan Loo" userId="d2d72d48b56f45d8" providerId="LiveId" clId="{B816A1F6-97B7-4ACD-A812-B0A1120B03B6}" dt="2020-11-25T23:02:32.987" v="54510" actId="20577"/>
          <ac:spMkLst>
            <pc:docMk/>
            <pc:sldMk cId="3524337859" sldId="594"/>
            <ac:spMk id="2" creationId="{29FBAA51-FA67-4D77-9D09-75BD5E532AF5}"/>
          </ac:spMkLst>
        </pc:spChg>
        <pc:spChg chg="mod">
          <ac:chgData name="Jonathan Loo" userId="d2d72d48b56f45d8" providerId="LiveId" clId="{B816A1F6-97B7-4ACD-A812-B0A1120B03B6}" dt="2020-11-26T10:28:04.688" v="56657" actId="21"/>
          <ac:spMkLst>
            <pc:docMk/>
            <pc:sldMk cId="3524337859" sldId="594"/>
            <ac:spMk id="8" creationId="{033C2257-C379-4164-BC93-5DEFF90CF906}"/>
          </ac:spMkLst>
        </pc:spChg>
        <pc:picChg chg="del">
          <ac:chgData name="Jonathan Loo" userId="d2d72d48b56f45d8" providerId="LiveId" clId="{B816A1F6-97B7-4ACD-A812-B0A1120B03B6}" dt="2020-11-25T23:02:12.019" v="54490" actId="478"/>
          <ac:picMkLst>
            <pc:docMk/>
            <pc:sldMk cId="3524337859" sldId="594"/>
            <ac:picMk id="6" creationId="{1C007621-8B95-46AB-A23E-6D637A13DCBC}"/>
          </ac:picMkLst>
        </pc:picChg>
      </pc:sldChg>
    </pc:docChg>
  </pc:docChgLst>
  <pc:docChgLst>
    <pc:chgData name="Jonathan Loo" userId="d2d72d48b56f45d8" providerId="LiveId" clId="{DC2DF1EB-34F9-4B0C-996D-445C274C9F10}"/>
    <pc:docChg chg="undo redo custSel addSld delSld modSld sldOrd modSection">
      <pc:chgData name="Jonathan Loo" userId="d2d72d48b56f45d8" providerId="LiveId" clId="{DC2DF1EB-34F9-4B0C-996D-445C274C9F10}" dt="2020-12-01T22:15:53.199" v="33683" actId="47"/>
      <pc:docMkLst>
        <pc:docMk/>
      </pc:docMkLst>
      <pc:sldChg chg="modSp mod">
        <pc:chgData name="Jonathan Loo" userId="d2d72d48b56f45d8" providerId="LiveId" clId="{DC2DF1EB-34F9-4B0C-996D-445C274C9F10}" dt="2020-11-26T15:55:57.754" v="110" actId="20577"/>
        <pc:sldMkLst>
          <pc:docMk/>
          <pc:sldMk cId="3552040355" sldId="256"/>
        </pc:sldMkLst>
        <pc:spChg chg="mod">
          <ac:chgData name="Jonathan Loo" userId="d2d72d48b56f45d8" providerId="LiveId" clId="{DC2DF1EB-34F9-4B0C-996D-445C274C9F10}" dt="2020-11-26T15:55:57.754" v="110" actId="20577"/>
          <ac:spMkLst>
            <pc:docMk/>
            <pc:sldMk cId="3552040355" sldId="256"/>
            <ac:spMk id="2" creationId="{888888FC-CBA7-4408-AF6E-23D90D025757}"/>
          </ac:spMkLst>
        </pc:spChg>
      </pc:sldChg>
      <pc:sldChg chg="modSp mod">
        <pc:chgData name="Jonathan Loo" userId="d2d72d48b56f45d8" providerId="LiveId" clId="{DC2DF1EB-34F9-4B0C-996D-445C274C9F10}" dt="2020-12-01T22:15:37.736" v="33682" actId="6549"/>
        <pc:sldMkLst>
          <pc:docMk/>
          <pc:sldMk cId="4051115547" sldId="365"/>
        </pc:sldMkLst>
        <pc:spChg chg="mod">
          <ac:chgData name="Jonathan Loo" userId="d2d72d48b56f45d8" providerId="LiveId" clId="{DC2DF1EB-34F9-4B0C-996D-445C274C9F10}" dt="2020-12-01T22:15:37.736" v="33682" actId="6549"/>
          <ac:spMkLst>
            <pc:docMk/>
            <pc:sldMk cId="4051115547" sldId="365"/>
            <ac:spMk id="11" creationId="{5263CCDA-DC20-41F7-BA72-18D30FFAD20C}"/>
          </ac:spMkLst>
        </pc:spChg>
      </pc:sldChg>
      <pc:sldChg chg="del">
        <pc:chgData name="Jonathan Loo" userId="d2d72d48b56f45d8" providerId="LiveId" clId="{DC2DF1EB-34F9-4B0C-996D-445C274C9F10}" dt="2020-11-27T16:02:22.799" v="238" actId="47"/>
        <pc:sldMkLst>
          <pc:docMk/>
          <pc:sldMk cId="1511101488" sldId="518"/>
        </pc:sldMkLst>
      </pc:sldChg>
      <pc:sldChg chg="modSp mod">
        <pc:chgData name="Jonathan Loo" userId="d2d72d48b56f45d8" providerId="LiveId" clId="{DC2DF1EB-34F9-4B0C-996D-445C274C9F10}" dt="2020-11-28T13:02:48.388" v="3456" actId="20577"/>
        <pc:sldMkLst>
          <pc:docMk/>
          <pc:sldMk cId="3241977996" sldId="521"/>
        </pc:sldMkLst>
        <pc:spChg chg="mod">
          <ac:chgData name="Jonathan Loo" userId="d2d72d48b56f45d8" providerId="LiveId" clId="{DC2DF1EB-34F9-4B0C-996D-445C274C9F10}" dt="2020-11-28T13:02:48.388" v="3456" actId="20577"/>
          <ac:spMkLst>
            <pc:docMk/>
            <pc:sldMk cId="3241977996" sldId="521"/>
            <ac:spMk id="2" creationId="{888888FC-CBA7-4408-AF6E-23D90D025757}"/>
          </ac:spMkLst>
        </pc:spChg>
      </pc:sldChg>
      <pc:sldChg chg="del">
        <pc:chgData name="Jonathan Loo" userId="d2d72d48b56f45d8" providerId="LiveId" clId="{DC2DF1EB-34F9-4B0C-996D-445C274C9F10}" dt="2020-11-27T16:02:22.799" v="238" actId="47"/>
        <pc:sldMkLst>
          <pc:docMk/>
          <pc:sldMk cId="3396407345" sldId="525"/>
        </pc:sldMkLst>
      </pc:sldChg>
      <pc:sldChg chg="del">
        <pc:chgData name="Jonathan Loo" userId="d2d72d48b56f45d8" providerId="LiveId" clId="{DC2DF1EB-34F9-4B0C-996D-445C274C9F10}" dt="2020-11-27T16:02:22.799" v="238" actId="47"/>
        <pc:sldMkLst>
          <pc:docMk/>
          <pc:sldMk cId="3414828390" sldId="526"/>
        </pc:sldMkLst>
      </pc:sldChg>
      <pc:sldChg chg="del">
        <pc:chgData name="Jonathan Loo" userId="d2d72d48b56f45d8" providerId="LiveId" clId="{DC2DF1EB-34F9-4B0C-996D-445C274C9F10}" dt="2020-11-27T16:02:22.799" v="238" actId="47"/>
        <pc:sldMkLst>
          <pc:docMk/>
          <pc:sldMk cId="2171457579" sldId="527"/>
        </pc:sldMkLst>
      </pc:sldChg>
      <pc:sldChg chg="del">
        <pc:chgData name="Jonathan Loo" userId="d2d72d48b56f45d8" providerId="LiveId" clId="{DC2DF1EB-34F9-4B0C-996D-445C274C9F10}" dt="2020-11-27T16:02:22.799" v="238" actId="47"/>
        <pc:sldMkLst>
          <pc:docMk/>
          <pc:sldMk cId="160610346" sldId="528"/>
        </pc:sldMkLst>
      </pc:sldChg>
      <pc:sldChg chg="del">
        <pc:chgData name="Jonathan Loo" userId="d2d72d48b56f45d8" providerId="LiveId" clId="{DC2DF1EB-34F9-4B0C-996D-445C274C9F10}" dt="2020-11-27T16:02:22.799" v="238" actId="47"/>
        <pc:sldMkLst>
          <pc:docMk/>
          <pc:sldMk cId="123161511" sldId="545"/>
        </pc:sldMkLst>
      </pc:sldChg>
      <pc:sldChg chg="del">
        <pc:chgData name="Jonathan Loo" userId="d2d72d48b56f45d8" providerId="LiveId" clId="{DC2DF1EB-34F9-4B0C-996D-445C274C9F10}" dt="2020-11-27T16:02:22.799" v="238" actId="47"/>
        <pc:sldMkLst>
          <pc:docMk/>
          <pc:sldMk cId="2400184026" sldId="547"/>
        </pc:sldMkLst>
      </pc:sldChg>
      <pc:sldChg chg="del">
        <pc:chgData name="Jonathan Loo" userId="d2d72d48b56f45d8" providerId="LiveId" clId="{DC2DF1EB-34F9-4B0C-996D-445C274C9F10}" dt="2020-11-27T16:02:22.799" v="238" actId="47"/>
        <pc:sldMkLst>
          <pc:docMk/>
          <pc:sldMk cId="3051647503" sldId="548"/>
        </pc:sldMkLst>
      </pc:sldChg>
      <pc:sldChg chg="del">
        <pc:chgData name="Jonathan Loo" userId="d2d72d48b56f45d8" providerId="LiveId" clId="{DC2DF1EB-34F9-4B0C-996D-445C274C9F10}" dt="2020-11-27T16:02:22.799" v="238" actId="47"/>
        <pc:sldMkLst>
          <pc:docMk/>
          <pc:sldMk cId="1899910749" sldId="549"/>
        </pc:sldMkLst>
      </pc:sldChg>
      <pc:sldChg chg="del">
        <pc:chgData name="Jonathan Loo" userId="d2d72d48b56f45d8" providerId="LiveId" clId="{DC2DF1EB-34F9-4B0C-996D-445C274C9F10}" dt="2020-11-27T16:02:22.799" v="238" actId="47"/>
        <pc:sldMkLst>
          <pc:docMk/>
          <pc:sldMk cId="3719110102" sldId="553"/>
        </pc:sldMkLst>
      </pc:sldChg>
      <pc:sldChg chg="del">
        <pc:chgData name="Jonathan Loo" userId="d2d72d48b56f45d8" providerId="LiveId" clId="{DC2DF1EB-34F9-4B0C-996D-445C274C9F10}" dt="2020-11-27T16:02:22.799" v="238" actId="47"/>
        <pc:sldMkLst>
          <pc:docMk/>
          <pc:sldMk cId="4125171983" sldId="555"/>
        </pc:sldMkLst>
      </pc:sldChg>
      <pc:sldChg chg="del">
        <pc:chgData name="Jonathan Loo" userId="d2d72d48b56f45d8" providerId="LiveId" clId="{DC2DF1EB-34F9-4B0C-996D-445C274C9F10}" dt="2020-11-27T16:02:22.799" v="238" actId="47"/>
        <pc:sldMkLst>
          <pc:docMk/>
          <pc:sldMk cId="2067209560" sldId="557"/>
        </pc:sldMkLst>
      </pc:sldChg>
      <pc:sldChg chg="del">
        <pc:chgData name="Jonathan Loo" userId="d2d72d48b56f45d8" providerId="LiveId" clId="{DC2DF1EB-34F9-4B0C-996D-445C274C9F10}" dt="2020-11-27T16:02:22.799" v="238" actId="47"/>
        <pc:sldMkLst>
          <pc:docMk/>
          <pc:sldMk cId="2639525624" sldId="558"/>
        </pc:sldMkLst>
      </pc:sldChg>
      <pc:sldChg chg="del">
        <pc:chgData name="Jonathan Loo" userId="d2d72d48b56f45d8" providerId="LiveId" clId="{DC2DF1EB-34F9-4B0C-996D-445C274C9F10}" dt="2020-11-27T16:02:22.799" v="238" actId="47"/>
        <pc:sldMkLst>
          <pc:docMk/>
          <pc:sldMk cId="1224856480" sldId="559"/>
        </pc:sldMkLst>
      </pc:sldChg>
      <pc:sldChg chg="del">
        <pc:chgData name="Jonathan Loo" userId="d2d72d48b56f45d8" providerId="LiveId" clId="{DC2DF1EB-34F9-4B0C-996D-445C274C9F10}" dt="2020-11-27T16:02:22.799" v="238" actId="47"/>
        <pc:sldMkLst>
          <pc:docMk/>
          <pc:sldMk cId="1058359963" sldId="560"/>
        </pc:sldMkLst>
      </pc:sldChg>
      <pc:sldChg chg="del">
        <pc:chgData name="Jonathan Loo" userId="d2d72d48b56f45d8" providerId="LiveId" clId="{DC2DF1EB-34F9-4B0C-996D-445C274C9F10}" dt="2020-11-27T16:02:22.799" v="238" actId="47"/>
        <pc:sldMkLst>
          <pc:docMk/>
          <pc:sldMk cId="2101637092" sldId="566"/>
        </pc:sldMkLst>
      </pc:sldChg>
      <pc:sldChg chg="del">
        <pc:chgData name="Jonathan Loo" userId="d2d72d48b56f45d8" providerId="LiveId" clId="{DC2DF1EB-34F9-4B0C-996D-445C274C9F10}" dt="2020-11-27T16:02:22.799" v="238" actId="47"/>
        <pc:sldMkLst>
          <pc:docMk/>
          <pc:sldMk cId="2996189644" sldId="574"/>
        </pc:sldMkLst>
      </pc:sldChg>
      <pc:sldChg chg="del">
        <pc:chgData name="Jonathan Loo" userId="d2d72d48b56f45d8" providerId="LiveId" clId="{DC2DF1EB-34F9-4B0C-996D-445C274C9F10}" dt="2020-11-27T16:02:22.799" v="238" actId="47"/>
        <pc:sldMkLst>
          <pc:docMk/>
          <pc:sldMk cId="686607599" sldId="576"/>
        </pc:sldMkLst>
      </pc:sldChg>
      <pc:sldChg chg="del">
        <pc:chgData name="Jonathan Loo" userId="d2d72d48b56f45d8" providerId="LiveId" clId="{DC2DF1EB-34F9-4B0C-996D-445C274C9F10}" dt="2020-11-27T16:02:22.799" v="238" actId="47"/>
        <pc:sldMkLst>
          <pc:docMk/>
          <pc:sldMk cId="2056592940" sldId="578"/>
        </pc:sldMkLst>
      </pc:sldChg>
      <pc:sldChg chg="del">
        <pc:chgData name="Jonathan Loo" userId="d2d72d48b56f45d8" providerId="LiveId" clId="{DC2DF1EB-34F9-4B0C-996D-445C274C9F10}" dt="2020-11-27T16:02:22.799" v="238" actId="47"/>
        <pc:sldMkLst>
          <pc:docMk/>
          <pc:sldMk cId="2526608009" sldId="579"/>
        </pc:sldMkLst>
      </pc:sldChg>
      <pc:sldChg chg="del">
        <pc:chgData name="Jonathan Loo" userId="d2d72d48b56f45d8" providerId="LiveId" clId="{DC2DF1EB-34F9-4B0C-996D-445C274C9F10}" dt="2020-11-27T16:02:22.799" v="238" actId="47"/>
        <pc:sldMkLst>
          <pc:docMk/>
          <pc:sldMk cId="2492431265" sldId="581"/>
        </pc:sldMkLst>
      </pc:sldChg>
      <pc:sldChg chg="modSp mod">
        <pc:chgData name="Jonathan Loo" userId="d2d72d48b56f45d8" providerId="LiveId" clId="{DC2DF1EB-34F9-4B0C-996D-445C274C9F10}" dt="2020-11-30T20:22:40.940" v="25191" actId="20577"/>
        <pc:sldMkLst>
          <pc:docMk/>
          <pc:sldMk cId="1187324312" sldId="583"/>
        </pc:sldMkLst>
        <pc:spChg chg="mod">
          <ac:chgData name="Jonathan Loo" userId="d2d72d48b56f45d8" providerId="LiveId" clId="{DC2DF1EB-34F9-4B0C-996D-445C274C9F10}" dt="2020-11-30T20:22:40.940" v="25191" actId="20577"/>
          <ac:spMkLst>
            <pc:docMk/>
            <pc:sldMk cId="1187324312" sldId="583"/>
            <ac:spMk id="6" creationId="{A6AF40E5-CFA9-49FC-ACDA-DB0F984CAF82}"/>
          </ac:spMkLst>
        </pc:spChg>
      </pc:sldChg>
      <pc:sldChg chg="del">
        <pc:chgData name="Jonathan Loo" userId="d2d72d48b56f45d8" providerId="LiveId" clId="{DC2DF1EB-34F9-4B0C-996D-445C274C9F10}" dt="2020-11-29T21:33:50.536" v="17101" actId="47"/>
        <pc:sldMkLst>
          <pc:docMk/>
          <pc:sldMk cId="4247060637" sldId="585"/>
        </pc:sldMkLst>
      </pc:sldChg>
      <pc:sldChg chg="del">
        <pc:chgData name="Jonathan Loo" userId="d2d72d48b56f45d8" providerId="LiveId" clId="{DC2DF1EB-34F9-4B0C-996D-445C274C9F10}" dt="2020-11-29T21:33:50.536" v="17101" actId="47"/>
        <pc:sldMkLst>
          <pc:docMk/>
          <pc:sldMk cId="1228643620" sldId="586"/>
        </pc:sldMkLst>
      </pc:sldChg>
      <pc:sldChg chg="del">
        <pc:chgData name="Jonathan Loo" userId="d2d72d48b56f45d8" providerId="LiveId" clId="{DC2DF1EB-34F9-4B0C-996D-445C274C9F10}" dt="2020-11-29T21:33:50.536" v="17101" actId="47"/>
        <pc:sldMkLst>
          <pc:docMk/>
          <pc:sldMk cId="1926916961" sldId="587"/>
        </pc:sldMkLst>
      </pc:sldChg>
      <pc:sldChg chg="del">
        <pc:chgData name="Jonathan Loo" userId="d2d72d48b56f45d8" providerId="LiveId" clId="{DC2DF1EB-34F9-4B0C-996D-445C274C9F10}" dt="2020-11-29T21:33:50.536" v="17101" actId="47"/>
        <pc:sldMkLst>
          <pc:docMk/>
          <pc:sldMk cId="3909504465" sldId="588"/>
        </pc:sldMkLst>
      </pc:sldChg>
      <pc:sldChg chg="del">
        <pc:chgData name="Jonathan Loo" userId="d2d72d48b56f45d8" providerId="LiveId" clId="{DC2DF1EB-34F9-4B0C-996D-445C274C9F10}" dt="2020-11-29T21:33:50.536" v="17101" actId="47"/>
        <pc:sldMkLst>
          <pc:docMk/>
          <pc:sldMk cId="2028917775" sldId="589"/>
        </pc:sldMkLst>
      </pc:sldChg>
      <pc:sldChg chg="del">
        <pc:chgData name="Jonathan Loo" userId="d2d72d48b56f45d8" providerId="LiveId" clId="{DC2DF1EB-34F9-4B0C-996D-445C274C9F10}" dt="2020-11-29T21:33:50.536" v="17101" actId="47"/>
        <pc:sldMkLst>
          <pc:docMk/>
          <pc:sldMk cId="3747403801" sldId="590"/>
        </pc:sldMkLst>
      </pc:sldChg>
      <pc:sldChg chg="del">
        <pc:chgData name="Jonathan Loo" userId="d2d72d48b56f45d8" providerId="LiveId" clId="{DC2DF1EB-34F9-4B0C-996D-445C274C9F10}" dt="2020-11-29T21:33:50.536" v="17101" actId="47"/>
        <pc:sldMkLst>
          <pc:docMk/>
          <pc:sldMk cId="3116750653" sldId="591"/>
        </pc:sldMkLst>
      </pc:sldChg>
      <pc:sldChg chg="addSp delSp modSp mod modClrScheme chgLayout">
        <pc:chgData name="Jonathan Loo" userId="d2d72d48b56f45d8" providerId="LiveId" clId="{DC2DF1EB-34F9-4B0C-996D-445C274C9F10}" dt="2020-11-30T23:23:31.178" v="28724" actId="1076"/>
        <pc:sldMkLst>
          <pc:docMk/>
          <pc:sldMk cId="894675023" sldId="593"/>
        </pc:sldMkLst>
        <pc:spChg chg="mod ord">
          <ac:chgData name="Jonathan Loo" userId="d2d72d48b56f45d8" providerId="LiveId" clId="{DC2DF1EB-34F9-4B0C-996D-445C274C9F10}" dt="2020-11-30T23:21:16.255" v="28574" actId="700"/>
          <ac:spMkLst>
            <pc:docMk/>
            <pc:sldMk cId="894675023" sldId="593"/>
            <ac:spMk id="2" creationId="{C3457E5B-D95F-44F0-BE27-6E4DA95052A7}"/>
          </ac:spMkLst>
        </pc:spChg>
        <pc:spChg chg="add mod">
          <ac:chgData name="Jonathan Loo" userId="d2d72d48b56f45d8" providerId="LiveId" clId="{DC2DF1EB-34F9-4B0C-996D-445C274C9F10}" dt="2020-11-30T23:22:37.920" v="28707" actId="1076"/>
          <ac:spMkLst>
            <pc:docMk/>
            <pc:sldMk cId="894675023" sldId="593"/>
            <ac:spMk id="11" creationId="{C662F477-4A5B-4B50-917C-2981775D7D4B}"/>
          </ac:spMkLst>
        </pc:spChg>
        <pc:spChg chg="add mod">
          <ac:chgData name="Jonathan Loo" userId="d2d72d48b56f45d8" providerId="LiveId" clId="{DC2DF1EB-34F9-4B0C-996D-445C274C9F10}" dt="2020-11-30T23:22:37.920" v="28707" actId="1076"/>
          <ac:spMkLst>
            <pc:docMk/>
            <pc:sldMk cId="894675023" sldId="593"/>
            <ac:spMk id="12" creationId="{50B2FD07-705B-48AA-9081-D907E99DB898}"/>
          </ac:spMkLst>
        </pc:spChg>
        <pc:spChg chg="add mod">
          <ac:chgData name="Jonathan Loo" userId="d2d72d48b56f45d8" providerId="LiveId" clId="{DC2DF1EB-34F9-4B0C-996D-445C274C9F10}" dt="2020-11-30T23:22:37.920" v="28707" actId="1076"/>
          <ac:spMkLst>
            <pc:docMk/>
            <pc:sldMk cId="894675023" sldId="593"/>
            <ac:spMk id="13" creationId="{173F5920-CD6F-4841-A75B-EB1AD6AE3168}"/>
          </ac:spMkLst>
        </pc:spChg>
        <pc:spChg chg="add mod">
          <ac:chgData name="Jonathan Loo" userId="d2d72d48b56f45d8" providerId="LiveId" clId="{DC2DF1EB-34F9-4B0C-996D-445C274C9F10}" dt="2020-11-30T23:22:37.920" v="28707" actId="1076"/>
          <ac:spMkLst>
            <pc:docMk/>
            <pc:sldMk cId="894675023" sldId="593"/>
            <ac:spMk id="14" creationId="{9E1D29B5-BDA8-4523-9519-0DF9ABFE1083}"/>
          </ac:spMkLst>
        </pc:spChg>
        <pc:spChg chg="add mod">
          <ac:chgData name="Jonathan Loo" userId="d2d72d48b56f45d8" providerId="LiveId" clId="{DC2DF1EB-34F9-4B0C-996D-445C274C9F10}" dt="2020-11-30T23:22:37.920" v="28707" actId="1076"/>
          <ac:spMkLst>
            <pc:docMk/>
            <pc:sldMk cId="894675023" sldId="593"/>
            <ac:spMk id="15" creationId="{E6E18521-C187-4647-9DF5-88F7AD28C21D}"/>
          </ac:spMkLst>
        </pc:spChg>
        <pc:spChg chg="add mod">
          <ac:chgData name="Jonathan Loo" userId="d2d72d48b56f45d8" providerId="LiveId" clId="{DC2DF1EB-34F9-4B0C-996D-445C274C9F10}" dt="2020-11-30T23:22:37.920" v="28707" actId="1076"/>
          <ac:spMkLst>
            <pc:docMk/>
            <pc:sldMk cId="894675023" sldId="593"/>
            <ac:spMk id="16" creationId="{ADB81358-A407-4B0A-AC68-550C79DFE16A}"/>
          </ac:spMkLst>
        </pc:spChg>
        <pc:spChg chg="add mod">
          <ac:chgData name="Jonathan Loo" userId="d2d72d48b56f45d8" providerId="LiveId" clId="{DC2DF1EB-34F9-4B0C-996D-445C274C9F10}" dt="2020-11-30T23:22:37.920" v="28707" actId="1076"/>
          <ac:spMkLst>
            <pc:docMk/>
            <pc:sldMk cId="894675023" sldId="593"/>
            <ac:spMk id="17" creationId="{E1BDD2F7-05BB-4EE2-8EA9-343C28876231}"/>
          </ac:spMkLst>
        </pc:spChg>
        <pc:spChg chg="mod ord">
          <ac:chgData name="Jonathan Loo" userId="d2d72d48b56f45d8" providerId="LiveId" clId="{DC2DF1EB-34F9-4B0C-996D-445C274C9F10}" dt="2020-11-30T23:21:16.255" v="28574" actId="700"/>
          <ac:spMkLst>
            <pc:docMk/>
            <pc:sldMk cId="894675023" sldId="593"/>
            <ac:spMk id="21" creationId="{E9C4C0E5-D0D5-436C-BFE0-EB46E828DB2A}"/>
          </ac:spMkLst>
        </pc:spChg>
        <pc:spChg chg="add mod">
          <ac:chgData name="Jonathan Loo" userId="d2d72d48b56f45d8" providerId="LiveId" clId="{DC2DF1EB-34F9-4B0C-996D-445C274C9F10}" dt="2020-11-30T23:22:37.920" v="28707" actId="1076"/>
          <ac:spMkLst>
            <pc:docMk/>
            <pc:sldMk cId="894675023" sldId="593"/>
            <ac:spMk id="23" creationId="{2376955A-0D20-4850-BC80-A93DE08219C2}"/>
          </ac:spMkLst>
        </pc:spChg>
        <pc:spChg chg="add mod">
          <ac:chgData name="Jonathan Loo" userId="d2d72d48b56f45d8" providerId="LiveId" clId="{DC2DF1EB-34F9-4B0C-996D-445C274C9F10}" dt="2020-11-30T23:22:37.920" v="28707" actId="1076"/>
          <ac:spMkLst>
            <pc:docMk/>
            <pc:sldMk cId="894675023" sldId="593"/>
            <ac:spMk id="24" creationId="{3008FFA7-EB45-4D5A-AAB2-070C529D1389}"/>
          </ac:spMkLst>
        </pc:spChg>
        <pc:spChg chg="add mod">
          <ac:chgData name="Jonathan Loo" userId="d2d72d48b56f45d8" providerId="LiveId" clId="{DC2DF1EB-34F9-4B0C-996D-445C274C9F10}" dt="2020-11-30T23:22:37.920" v="28707" actId="1076"/>
          <ac:spMkLst>
            <pc:docMk/>
            <pc:sldMk cId="894675023" sldId="593"/>
            <ac:spMk id="25" creationId="{F04917F9-B51B-45A3-9238-DD329A6A5F06}"/>
          </ac:spMkLst>
        </pc:spChg>
        <pc:spChg chg="add mod">
          <ac:chgData name="Jonathan Loo" userId="d2d72d48b56f45d8" providerId="LiveId" clId="{DC2DF1EB-34F9-4B0C-996D-445C274C9F10}" dt="2020-11-30T23:22:37.920" v="28707" actId="1076"/>
          <ac:spMkLst>
            <pc:docMk/>
            <pc:sldMk cId="894675023" sldId="593"/>
            <ac:spMk id="26" creationId="{6F2205CC-0711-468A-86D0-EAA5289BC843}"/>
          </ac:spMkLst>
        </pc:spChg>
        <pc:spChg chg="add mod">
          <ac:chgData name="Jonathan Loo" userId="d2d72d48b56f45d8" providerId="LiveId" clId="{DC2DF1EB-34F9-4B0C-996D-445C274C9F10}" dt="2020-11-30T23:22:37.920" v="28707" actId="1076"/>
          <ac:spMkLst>
            <pc:docMk/>
            <pc:sldMk cId="894675023" sldId="593"/>
            <ac:spMk id="27" creationId="{0F14C23C-3515-4AE3-945A-5A954FA9B4A0}"/>
          </ac:spMkLst>
        </pc:spChg>
        <pc:spChg chg="add mod">
          <ac:chgData name="Jonathan Loo" userId="d2d72d48b56f45d8" providerId="LiveId" clId="{DC2DF1EB-34F9-4B0C-996D-445C274C9F10}" dt="2020-11-30T23:22:37.920" v="28707" actId="1076"/>
          <ac:spMkLst>
            <pc:docMk/>
            <pc:sldMk cId="894675023" sldId="593"/>
            <ac:spMk id="28" creationId="{CD4A864A-48CA-432F-AA08-28A808B8A7F7}"/>
          </ac:spMkLst>
        </pc:spChg>
        <pc:spChg chg="add mod">
          <ac:chgData name="Jonathan Loo" userId="d2d72d48b56f45d8" providerId="LiveId" clId="{DC2DF1EB-34F9-4B0C-996D-445C274C9F10}" dt="2020-11-30T23:22:37.920" v="28707" actId="1076"/>
          <ac:spMkLst>
            <pc:docMk/>
            <pc:sldMk cId="894675023" sldId="593"/>
            <ac:spMk id="29" creationId="{AD209B13-917C-4C3A-A302-DD837C9EBB75}"/>
          </ac:spMkLst>
        </pc:spChg>
        <pc:graphicFrameChg chg="add mod">
          <ac:chgData name="Jonathan Loo" userId="d2d72d48b56f45d8" providerId="LiveId" clId="{DC2DF1EB-34F9-4B0C-996D-445C274C9F10}" dt="2020-11-30T23:23:09.007" v="28713"/>
          <ac:graphicFrameMkLst>
            <pc:docMk/>
            <pc:sldMk cId="894675023" sldId="593"/>
            <ac:graphicFrameMk id="36" creationId="{FF1915C5-FA1C-448E-AB57-EB118315A5E3}"/>
          </ac:graphicFrameMkLst>
        </pc:graphicFrameChg>
        <pc:picChg chg="del">
          <ac:chgData name="Jonathan Loo" userId="d2d72d48b56f45d8" providerId="LiveId" clId="{DC2DF1EB-34F9-4B0C-996D-445C274C9F10}" dt="2020-11-30T23:20:42.838" v="28568" actId="478"/>
          <ac:picMkLst>
            <pc:docMk/>
            <pc:sldMk cId="894675023" sldId="593"/>
            <ac:picMk id="3" creationId="{2A1B338C-DC69-401D-8B90-18E624055B00}"/>
          </ac:picMkLst>
        </pc:picChg>
        <pc:picChg chg="del mod">
          <ac:chgData name="Jonathan Loo" userId="d2d72d48b56f45d8" providerId="LiveId" clId="{DC2DF1EB-34F9-4B0C-996D-445C274C9F10}" dt="2020-11-30T23:22:44.134" v="28711" actId="478"/>
          <ac:picMkLst>
            <pc:docMk/>
            <pc:sldMk cId="894675023" sldId="593"/>
            <ac:picMk id="4" creationId="{2BFE4B43-0D96-414A-BB62-EC58E1F45D13}"/>
          </ac:picMkLst>
        </pc:picChg>
        <pc:picChg chg="mod">
          <ac:chgData name="Jonathan Loo" userId="d2d72d48b56f45d8" providerId="LiveId" clId="{DC2DF1EB-34F9-4B0C-996D-445C274C9F10}" dt="2020-11-30T23:23:31.178" v="28724" actId="1076"/>
          <ac:picMkLst>
            <pc:docMk/>
            <pc:sldMk cId="894675023" sldId="593"/>
            <ac:picMk id="6" creationId="{71EB4035-D12B-483D-8E60-28EE2DAC5621}"/>
          </ac:picMkLst>
        </pc:picChg>
        <pc:picChg chg="del">
          <ac:chgData name="Jonathan Loo" userId="d2d72d48b56f45d8" providerId="LiveId" clId="{DC2DF1EB-34F9-4B0C-996D-445C274C9F10}" dt="2020-11-30T23:21:10.103" v="28573" actId="478"/>
          <ac:picMkLst>
            <pc:docMk/>
            <pc:sldMk cId="894675023" sldId="593"/>
            <ac:picMk id="8" creationId="{7585C4CF-4FB1-4467-9B88-04297F1ED373}"/>
          </ac:picMkLst>
        </pc:picChg>
        <pc:picChg chg="add mod">
          <ac:chgData name="Jonathan Loo" userId="d2d72d48b56f45d8" providerId="LiveId" clId="{DC2DF1EB-34F9-4B0C-996D-445C274C9F10}" dt="2020-11-30T23:22:37.920" v="28707" actId="1076"/>
          <ac:picMkLst>
            <pc:docMk/>
            <pc:sldMk cId="894675023" sldId="593"/>
            <ac:picMk id="18" creationId="{15DAEB75-CFE8-4002-9FE8-64D89CC97D11}"/>
          </ac:picMkLst>
        </pc:picChg>
        <pc:picChg chg="add mod">
          <ac:chgData name="Jonathan Loo" userId="d2d72d48b56f45d8" providerId="LiveId" clId="{DC2DF1EB-34F9-4B0C-996D-445C274C9F10}" dt="2020-11-30T23:22:37.920" v="28707" actId="1076"/>
          <ac:picMkLst>
            <pc:docMk/>
            <pc:sldMk cId="894675023" sldId="593"/>
            <ac:picMk id="19" creationId="{EC013226-FFEE-4A80-A3B4-31516F202B55}"/>
          </ac:picMkLst>
        </pc:picChg>
        <pc:picChg chg="add mod">
          <ac:chgData name="Jonathan Loo" userId="d2d72d48b56f45d8" providerId="LiveId" clId="{DC2DF1EB-34F9-4B0C-996D-445C274C9F10}" dt="2020-11-30T23:22:37.920" v="28707" actId="1076"/>
          <ac:picMkLst>
            <pc:docMk/>
            <pc:sldMk cId="894675023" sldId="593"/>
            <ac:picMk id="30" creationId="{13331213-0C2B-4A2D-8A1A-B079AFB86AB2}"/>
          </ac:picMkLst>
        </pc:picChg>
        <pc:picChg chg="add mod">
          <ac:chgData name="Jonathan Loo" userId="d2d72d48b56f45d8" providerId="LiveId" clId="{DC2DF1EB-34F9-4B0C-996D-445C274C9F10}" dt="2020-11-30T23:22:37.920" v="28707" actId="1076"/>
          <ac:picMkLst>
            <pc:docMk/>
            <pc:sldMk cId="894675023" sldId="593"/>
            <ac:picMk id="31" creationId="{591C789E-F225-4D56-971F-37674F8EF67A}"/>
          </ac:picMkLst>
        </pc:picChg>
        <pc:picChg chg="add mod">
          <ac:chgData name="Jonathan Loo" userId="d2d72d48b56f45d8" providerId="LiveId" clId="{DC2DF1EB-34F9-4B0C-996D-445C274C9F10}" dt="2020-11-30T23:22:37.920" v="28707" actId="1076"/>
          <ac:picMkLst>
            <pc:docMk/>
            <pc:sldMk cId="894675023" sldId="593"/>
            <ac:picMk id="34" creationId="{911C323D-FA65-48F8-B342-3DEA917DEE22}"/>
          </ac:picMkLst>
        </pc:picChg>
        <pc:picChg chg="mod">
          <ac:chgData name="Jonathan Loo" userId="d2d72d48b56f45d8" providerId="LiveId" clId="{DC2DF1EB-34F9-4B0C-996D-445C274C9F10}" dt="2020-11-30T23:23:28.865" v="28723" actId="14100"/>
          <ac:picMkLst>
            <pc:docMk/>
            <pc:sldMk cId="894675023" sldId="593"/>
            <ac:picMk id="37" creationId="{B9111719-0F18-40EB-B19D-A5AC17B12E67}"/>
          </ac:picMkLst>
        </pc:picChg>
        <pc:cxnChg chg="add mod">
          <ac:chgData name="Jonathan Loo" userId="d2d72d48b56f45d8" providerId="LiveId" clId="{DC2DF1EB-34F9-4B0C-996D-445C274C9F10}" dt="2020-11-30T23:22:37.920" v="28707" actId="1076"/>
          <ac:cxnSpMkLst>
            <pc:docMk/>
            <pc:sldMk cId="894675023" sldId="593"/>
            <ac:cxnSpMk id="9" creationId="{92EB0276-DBCC-4FF8-BE7D-A099F4865596}"/>
          </ac:cxnSpMkLst>
        </pc:cxnChg>
        <pc:cxnChg chg="add mod">
          <ac:chgData name="Jonathan Loo" userId="d2d72d48b56f45d8" providerId="LiveId" clId="{DC2DF1EB-34F9-4B0C-996D-445C274C9F10}" dt="2020-11-30T23:22:37.920" v="28707" actId="1076"/>
          <ac:cxnSpMkLst>
            <pc:docMk/>
            <pc:sldMk cId="894675023" sldId="593"/>
            <ac:cxnSpMk id="10" creationId="{A74E14E5-BD94-4B74-AAC0-2FCF99052D9C}"/>
          </ac:cxnSpMkLst>
        </pc:cxnChg>
        <pc:cxnChg chg="add mod">
          <ac:chgData name="Jonathan Loo" userId="d2d72d48b56f45d8" providerId="LiveId" clId="{DC2DF1EB-34F9-4B0C-996D-445C274C9F10}" dt="2020-11-30T23:22:37.920" v="28707" actId="1076"/>
          <ac:cxnSpMkLst>
            <pc:docMk/>
            <pc:sldMk cId="894675023" sldId="593"/>
            <ac:cxnSpMk id="20" creationId="{E46B07E4-8FF2-4097-92D0-D7B9557AB3FF}"/>
          </ac:cxnSpMkLst>
        </pc:cxnChg>
        <pc:cxnChg chg="add mod">
          <ac:chgData name="Jonathan Loo" userId="d2d72d48b56f45d8" providerId="LiveId" clId="{DC2DF1EB-34F9-4B0C-996D-445C274C9F10}" dt="2020-11-30T23:22:37.920" v="28707" actId="1076"/>
          <ac:cxnSpMkLst>
            <pc:docMk/>
            <pc:sldMk cId="894675023" sldId="593"/>
            <ac:cxnSpMk id="22" creationId="{FD85C3B7-12A7-4753-8779-B74EB83DEBC4}"/>
          </ac:cxnSpMkLst>
        </pc:cxnChg>
        <pc:cxnChg chg="add mod">
          <ac:chgData name="Jonathan Loo" userId="d2d72d48b56f45d8" providerId="LiveId" clId="{DC2DF1EB-34F9-4B0C-996D-445C274C9F10}" dt="2020-11-30T23:22:37.920" v="28707" actId="1076"/>
          <ac:cxnSpMkLst>
            <pc:docMk/>
            <pc:sldMk cId="894675023" sldId="593"/>
            <ac:cxnSpMk id="32" creationId="{4E5DF4E8-4C7F-418C-A883-2905804862DB}"/>
          </ac:cxnSpMkLst>
        </pc:cxnChg>
        <pc:cxnChg chg="add mod">
          <ac:chgData name="Jonathan Loo" userId="d2d72d48b56f45d8" providerId="LiveId" clId="{DC2DF1EB-34F9-4B0C-996D-445C274C9F10}" dt="2020-11-30T23:22:37.920" v="28707" actId="1076"/>
          <ac:cxnSpMkLst>
            <pc:docMk/>
            <pc:sldMk cId="894675023" sldId="593"/>
            <ac:cxnSpMk id="33" creationId="{EF4945A7-E2C6-4060-A181-BF766F0B9BDD}"/>
          </ac:cxnSpMkLst>
        </pc:cxnChg>
      </pc:sldChg>
      <pc:sldChg chg="addSp delSp modSp new del mod ord modClrScheme chgLayout modNotesTx">
        <pc:chgData name="Jonathan Loo" userId="d2d72d48b56f45d8" providerId="LiveId" clId="{DC2DF1EB-34F9-4B0C-996D-445C274C9F10}" dt="2020-12-01T22:11:48.991" v="33518" actId="47"/>
        <pc:sldMkLst>
          <pc:docMk/>
          <pc:sldMk cId="2359035007" sldId="594"/>
        </pc:sldMkLst>
        <pc:spChg chg="add del mod">
          <ac:chgData name="Jonathan Loo" userId="d2d72d48b56f45d8" providerId="LiveId" clId="{DC2DF1EB-34F9-4B0C-996D-445C274C9F10}" dt="2020-12-01T22:03:40.639" v="33053" actId="6264"/>
          <ac:spMkLst>
            <pc:docMk/>
            <pc:sldMk cId="2359035007" sldId="594"/>
            <ac:spMk id="2" creationId="{36FBE523-0EE1-4B3B-89BC-AC96512C993F}"/>
          </ac:spMkLst>
        </pc:spChg>
        <pc:spChg chg="del mod ord">
          <ac:chgData name="Jonathan Loo" userId="d2d72d48b56f45d8" providerId="LiveId" clId="{DC2DF1EB-34F9-4B0C-996D-445C274C9F10}" dt="2020-11-27T16:02:28.272" v="240" actId="700"/>
          <ac:spMkLst>
            <pc:docMk/>
            <pc:sldMk cId="2359035007" sldId="594"/>
            <ac:spMk id="2" creationId="{9D710260-3DDF-45F1-BD0E-DA0AE226F442}"/>
          </ac:spMkLst>
        </pc:spChg>
        <pc:spChg chg="add del mod">
          <ac:chgData name="Jonathan Loo" userId="d2d72d48b56f45d8" providerId="LiveId" clId="{DC2DF1EB-34F9-4B0C-996D-445C274C9F10}" dt="2020-12-01T22:03:40.639" v="33053" actId="6264"/>
          <ac:spMkLst>
            <pc:docMk/>
            <pc:sldMk cId="2359035007" sldId="594"/>
            <ac:spMk id="3" creationId="{13D741B4-4962-40C0-BCDD-151EB640A8B4}"/>
          </ac:spMkLst>
        </pc:spChg>
        <pc:spChg chg="del mod ord">
          <ac:chgData name="Jonathan Loo" userId="d2d72d48b56f45d8" providerId="LiveId" clId="{DC2DF1EB-34F9-4B0C-996D-445C274C9F10}" dt="2020-11-27T16:02:28.272" v="240" actId="700"/>
          <ac:spMkLst>
            <pc:docMk/>
            <pc:sldMk cId="2359035007" sldId="594"/>
            <ac:spMk id="3" creationId="{8F6C5F50-2058-4D19-9648-96C566F4B9A4}"/>
          </ac:spMkLst>
        </pc:spChg>
        <pc:spChg chg="add del mod ord">
          <ac:chgData name="Jonathan Loo" userId="d2d72d48b56f45d8" providerId="LiveId" clId="{DC2DF1EB-34F9-4B0C-996D-445C274C9F10}" dt="2020-11-27T16:05:48.517" v="287" actId="6264"/>
          <ac:spMkLst>
            <pc:docMk/>
            <pc:sldMk cId="2359035007" sldId="594"/>
            <ac:spMk id="4" creationId="{60A34BA8-08B6-4234-833F-B13138C52676}"/>
          </ac:spMkLst>
        </pc:spChg>
        <pc:spChg chg="add mod ord">
          <ac:chgData name="Jonathan Loo" userId="d2d72d48b56f45d8" providerId="LiveId" clId="{DC2DF1EB-34F9-4B0C-996D-445C274C9F10}" dt="2020-12-01T22:03:40.639" v="33053" actId="6264"/>
          <ac:spMkLst>
            <pc:docMk/>
            <pc:sldMk cId="2359035007" sldId="594"/>
            <ac:spMk id="5" creationId="{08E1F423-D6B6-4A10-B2A7-8384AC761635}"/>
          </ac:spMkLst>
        </pc:spChg>
        <pc:spChg chg="add del mod">
          <ac:chgData name="Jonathan Loo" userId="d2d72d48b56f45d8" providerId="LiveId" clId="{DC2DF1EB-34F9-4B0C-996D-445C274C9F10}" dt="2020-11-27T16:05:48.517" v="287" actId="6264"/>
          <ac:spMkLst>
            <pc:docMk/>
            <pc:sldMk cId="2359035007" sldId="594"/>
            <ac:spMk id="7" creationId="{8FCDE72C-62F6-4775-B17F-7B6C6A189118}"/>
          </ac:spMkLst>
        </pc:spChg>
        <pc:spChg chg="add mod ord">
          <ac:chgData name="Jonathan Loo" userId="d2d72d48b56f45d8" providerId="LiveId" clId="{DC2DF1EB-34F9-4B0C-996D-445C274C9F10}" dt="2020-12-01T22:03:40.639" v="33053" actId="6264"/>
          <ac:spMkLst>
            <pc:docMk/>
            <pc:sldMk cId="2359035007" sldId="594"/>
            <ac:spMk id="8" creationId="{92874467-E636-4863-8D22-80D1D9BE179E}"/>
          </ac:spMkLst>
        </pc:spChg>
        <pc:picChg chg="add mod">
          <ac:chgData name="Jonathan Loo" userId="d2d72d48b56f45d8" providerId="LiveId" clId="{DC2DF1EB-34F9-4B0C-996D-445C274C9F10}" dt="2020-11-27T16:05:50.483" v="289" actId="1076"/>
          <ac:picMkLst>
            <pc:docMk/>
            <pc:sldMk cId="2359035007" sldId="594"/>
            <ac:picMk id="6" creationId="{DF14A2C8-B1AC-422F-8929-E4DFC6CC9E59}"/>
          </ac:picMkLst>
        </pc:picChg>
      </pc:sldChg>
      <pc:sldChg chg="modSp add mod ord">
        <pc:chgData name="Jonathan Loo" userId="d2d72d48b56f45d8" providerId="LiveId" clId="{DC2DF1EB-34F9-4B0C-996D-445C274C9F10}" dt="2020-12-01T21:36:05.006" v="31723" actId="6549"/>
        <pc:sldMkLst>
          <pc:docMk/>
          <pc:sldMk cId="3405705361" sldId="595"/>
        </pc:sldMkLst>
        <pc:spChg chg="mod">
          <ac:chgData name="Jonathan Loo" userId="d2d72d48b56f45d8" providerId="LiveId" clId="{DC2DF1EB-34F9-4B0C-996D-445C274C9F10}" dt="2020-12-01T21:36:05.006" v="31723" actId="6549"/>
          <ac:spMkLst>
            <pc:docMk/>
            <pc:sldMk cId="3405705361" sldId="595"/>
            <ac:spMk id="2" creationId="{888888FC-CBA7-4408-AF6E-23D90D025757}"/>
          </ac:spMkLst>
        </pc:spChg>
      </pc:sldChg>
      <pc:sldChg chg="modSp add mod ord">
        <pc:chgData name="Jonathan Loo" userId="d2d72d48b56f45d8" providerId="LiveId" clId="{DC2DF1EB-34F9-4B0C-996D-445C274C9F10}" dt="2020-11-27T16:42:27.943" v="1264"/>
        <pc:sldMkLst>
          <pc:docMk/>
          <pc:sldMk cId="3896041614" sldId="596"/>
        </pc:sldMkLst>
        <pc:spChg chg="mod">
          <ac:chgData name="Jonathan Loo" userId="d2d72d48b56f45d8" providerId="LiveId" clId="{DC2DF1EB-34F9-4B0C-996D-445C274C9F10}" dt="2020-11-27T16:37:49.961" v="963" actId="20577"/>
          <ac:spMkLst>
            <pc:docMk/>
            <pc:sldMk cId="3896041614" sldId="596"/>
            <ac:spMk id="2" creationId="{888888FC-CBA7-4408-AF6E-23D90D025757}"/>
          </ac:spMkLst>
        </pc:spChg>
      </pc:sldChg>
      <pc:sldChg chg="addSp delSp modSp new del mod modClrScheme chgLayout">
        <pc:chgData name="Jonathan Loo" userId="d2d72d48b56f45d8" providerId="LiveId" clId="{DC2DF1EB-34F9-4B0C-996D-445C274C9F10}" dt="2020-11-27T16:39:14.808" v="998" actId="47"/>
        <pc:sldMkLst>
          <pc:docMk/>
          <pc:sldMk cId="2238764136" sldId="597"/>
        </pc:sldMkLst>
        <pc:spChg chg="del mod ord">
          <ac:chgData name="Jonathan Loo" userId="d2d72d48b56f45d8" providerId="LiveId" clId="{DC2DF1EB-34F9-4B0C-996D-445C274C9F10}" dt="2020-11-27T16:37:57.454" v="965" actId="700"/>
          <ac:spMkLst>
            <pc:docMk/>
            <pc:sldMk cId="2238764136" sldId="597"/>
            <ac:spMk id="2" creationId="{2D9FA55F-CC43-4910-859B-B0069AD9F27C}"/>
          </ac:spMkLst>
        </pc:spChg>
        <pc:spChg chg="del mod ord">
          <ac:chgData name="Jonathan Loo" userId="d2d72d48b56f45d8" providerId="LiveId" clId="{DC2DF1EB-34F9-4B0C-996D-445C274C9F10}" dt="2020-11-27T16:37:57.454" v="965" actId="700"/>
          <ac:spMkLst>
            <pc:docMk/>
            <pc:sldMk cId="2238764136" sldId="597"/>
            <ac:spMk id="3" creationId="{681CA66F-AA15-4A11-ADF9-3F3074E76522}"/>
          </ac:spMkLst>
        </pc:spChg>
        <pc:spChg chg="add mod ord">
          <ac:chgData name="Jonathan Loo" userId="d2d72d48b56f45d8" providerId="LiveId" clId="{DC2DF1EB-34F9-4B0C-996D-445C274C9F10}" dt="2020-11-27T16:37:57.454" v="965" actId="700"/>
          <ac:spMkLst>
            <pc:docMk/>
            <pc:sldMk cId="2238764136" sldId="597"/>
            <ac:spMk id="4" creationId="{079C3699-6668-4F41-9D06-52270EB3FFB9}"/>
          </ac:spMkLst>
        </pc:spChg>
        <pc:spChg chg="add mod ord">
          <ac:chgData name="Jonathan Loo" userId="d2d72d48b56f45d8" providerId="LiveId" clId="{DC2DF1EB-34F9-4B0C-996D-445C274C9F10}" dt="2020-11-27T16:37:57.454" v="965" actId="700"/>
          <ac:spMkLst>
            <pc:docMk/>
            <pc:sldMk cId="2238764136" sldId="597"/>
            <ac:spMk id="5" creationId="{0507CF9C-F282-440D-80B7-6FB0A18411D8}"/>
          </ac:spMkLst>
        </pc:spChg>
      </pc:sldChg>
      <pc:sldChg chg="delSp add del setBg delDesignElem">
        <pc:chgData name="Jonathan Loo" userId="d2d72d48b56f45d8" providerId="LiveId" clId="{DC2DF1EB-34F9-4B0C-996D-445C274C9F10}" dt="2020-11-27T16:38:22.365" v="968" actId="47"/>
        <pc:sldMkLst>
          <pc:docMk/>
          <pc:sldMk cId="2990388492" sldId="598"/>
        </pc:sldMkLst>
        <pc:spChg chg="del">
          <ac:chgData name="Jonathan Loo" userId="d2d72d48b56f45d8" providerId="LiveId" clId="{DC2DF1EB-34F9-4B0C-996D-445C274C9F10}" dt="2020-11-27T16:38:19.749" v="967"/>
          <ac:spMkLst>
            <pc:docMk/>
            <pc:sldMk cId="2990388492" sldId="598"/>
            <ac:spMk id="28" creationId="{ACBE1851-2230-47A9-B000-CE9046EA61B9}"/>
          </ac:spMkLst>
        </pc:spChg>
        <pc:cxnChg chg="del">
          <ac:chgData name="Jonathan Loo" userId="d2d72d48b56f45d8" providerId="LiveId" clId="{DC2DF1EB-34F9-4B0C-996D-445C274C9F10}" dt="2020-11-27T16:38:19.749" v="967"/>
          <ac:cxnSpMkLst>
            <pc:docMk/>
            <pc:sldMk cId="2990388492" sldId="598"/>
            <ac:cxnSpMk id="30" creationId="{23B93832-6514-44F4-849B-5EE2C8A2337D}"/>
          </ac:cxnSpMkLst>
        </pc:cxnChg>
      </pc:sldChg>
      <pc:sldChg chg="addSp delSp modSp add mod ord delAnim modAnim chgLayout">
        <pc:chgData name="Jonathan Loo" userId="d2d72d48b56f45d8" providerId="LiveId" clId="{DC2DF1EB-34F9-4B0C-996D-445C274C9F10}" dt="2020-12-01T22:00:54.283" v="33045" actId="20577"/>
        <pc:sldMkLst>
          <pc:docMk/>
          <pc:sldMk cId="1185196266" sldId="599"/>
        </pc:sldMkLst>
        <pc:spChg chg="mod ord">
          <ac:chgData name="Jonathan Loo" userId="d2d72d48b56f45d8" providerId="LiveId" clId="{DC2DF1EB-34F9-4B0C-996D-445C274C9F10}" dt="2020-12-01T21:37:45.423" v="31769" actId="6549"/>
          <ac:spMkLst>
            <pc:docMk/>
            <pc:sldMk cId="1185196266" sldId="599"/>
            <ac:spMk id="4" creationId="{65B06A4B-0C77-4734-961E-B8A06B2C308D}"/>
          </ac:spMkLst>
        </pc:spChg>
        <pc:spChg chg="mod ord">
          <ac:chgData name="Jonathan Loo" userId="d2d72d48b56f45d8" providerId="LiveId" clId="{DC2DF1EB-34F9-4B0C-996D-445C274C9F10}" dt="2020-12-01T22:00:54.283" v="33045" actId="20577"/>
          <ac:spMkLst>
            <pc:docMk/>
            <pc:sldMk cId="1185196266" sldId="599"/>
            <ac:spMk id="5" creationId="{C8E53777-C680-4BDB-904D-9BF4BFD12BA7}"/>
          </ac:spMkLst>
        </pc:spChg>
        <pc:spChg chg="add del mod">
          <ac:chgData name="Jonathan Loo" userId="d2d72d48b56f45d8" providerId="LiveId" clId="{DC2DF1EB-34F9-4B0C-996D-445C274C9F10}" dt="2020-12-01T21:10:32.160" v="30732" actId="6264"/>
          <ac:spMkLst>
            <pc:docMk/>
            <pc:sldMk cId="1185196266" sldId="599"/>
            <ac:spMk id="15" creationId="{BC81F49E-5552-46AE-94F7-160CDFBC6B5F}"/>
          </ac:spMkLst>
        </pc:spChg>
        <pc:spChg chg="add del mod">
          <ac:chgData name="Jonathan Loo" userId="d2d72d48b56f45d8" providerId="LiveId" clId="{DC2DF1EB-34F9-4B0C-996D-445C274C9F10}" dt="2020-12-01T21:10:32.160" v="30732" actId="6264"/>
          <ac:spMkLst>
            <pc:docMk/>
            <pc:sldMk cId="1185196266" sldId="599"/>
            <ac:spMk id="16" creationId="{B85134C0-D7D8-46D0-A729-DCE0A3ED0810}"/>
          </ac:spMkLst>
        </pc:spChg>
        <pc:picChg chg="del mod ord">
          <ac:chgData name="Jonathan Loo" userId="d2d72d48b56f45d8" providerId="LiveId" clId="{DC2DF1EB-34F9-4B0C-996D-445C274C9F10}" dt="2020-12-01T21:06:30.247" v="30607" actId="478"/>
          <ac:picMkLst>
            <pc:docMk/>
            <pc:sldMk cId="1185196266" sldId="599"/>
            <ac:picMk id="3" creationId="{7735CCE0-1652-4493-9AB0-E46BBCA5C522}"/>
          </ac:picMkLst>
        </pc:picChg>
        <pc:picChg chg="del mod ord">
          <ac:chgData name="Jonathan Loo" userId="d2d72d48b56f45d8" providerId="LiveId" clId="{DC2DF1EB-34F9-4B0C-996D-445C274C9F10}" dt="2020-12-01T21:07:11.937" v="30659" actId="478"/>
          <ac:picMkLst>
            <pc:docMk/>
            <pc:sldMk cId="1185196266" sldId="599"/>
            <ac:picMk id="7" creationId="{EB95633D-832B-4879-8B7C-BC8C618278E6}"/>
          </ac:picMkLst>
        </pc:picChg>
        <pc:picChg chg="del mod ord">
          <ac:chgData name="Jonathan Loo" userId="d2d72d48b56f45d8" providerId="LiveId" clId="{DC2DF1EB-34F9-4B0C-996D-445C274C9F10}" dt="2020-12-01T21:07:04.647" v="30646" actId="478"/>
          <ac:picMkLst>
            <pc:docMk/>
            <pc:sldMk cId="1185196266" sldId="599"/>
            <ac:picMk id="9" creationId="{B51E562A-40AD-42EB-BA1C-816D9050B482}"/>
          </ac:picMkLst>
        </pc:picChg>
        <pc:picChg chg="del mod ord">
          <ac:chgData name="Jonathan Loo" userId="d2d72d48b56f45d8" providerId="LiveId" clId="{DC2DF1EB-34F9-4B0C-996D-445C274C9F10}" dt="2020-12-01T21:33:08.697" v="31681" actId="478"/>
          <ac:picMkLst>
            <pc:docMk/>
            <pc:sldMk cId="1185196266" sldId="599"/>
            <ac:picMk id="11" creationId="{A66873C5-6C40-4126-A7C2-2124D2C43BE8}"/>
          </ac:picMkLst>
        </pc:picChg>
        <pc:picChg chg="del mod">
          <ac:chgData name="Jonathan Loo" userId="d2d72d48b56f45d8" providerId="LiveId" clId="{DC2DF1EB-34F9-4B0C-996D-445C274C9F10}" dt="2020-12-01T21:06:35.470" v="30620" actId="478"/>
          <ac:picMkLst>
            <pc:docMk/>
            <pc:sldMk cId="1185196266" sldId="599"/>
            <ac:picMk id="12" creationId="{642FC731-1B61-4182-9672-24B84B29898C}"/>
          </ac:picMkLst>
        </pc:picChg>
        <pc:picChg chg="mod ord">
          <ac:chgData name="Jonathan Loo" userId="d2d72d48b56f45d8" providerId="LiveId" clId="{DC2DF1EB-34F9-4B0C-996D-445C274C9F10}" dt="2020-12-01T21:52:05.579" v="32581" actId="1076"/>
          <ac:picMkLst>
            <pc:docMk/>
            <pc:sldMk cId="1185196266" sldId="599"/>
            <ac:picMk id="14" creationId="{4E3266B5-3610-46CF-AD14-59883729201F}"/>
          </ac:picMkLst>
        </pc:picChg>
        <pc:picChg chg="add del mod">
          <ac:chgData name="Jonathan Loo" userId="d2d72d48b56f45d8" providerId="LiveId" clId="{DC2DF1EB-34F9-4B0C-996D-445C274C9F10}" dt="2020-12-01T21:06:22.879" v="30593" actId="478"/>
          <ac:picMkLst>
            <pc:docMk/>
            <pc:sldMk cId="1185196266" sldId="599"/>
            <ac:picMk id="18" creationId="{CB8817C4-8346-44FD-A95D-67CD83FA6B28}"/>
          </ac:picMkLst>
        </pc:picChg>
        <pc:picChg chg="add del">
          <ac:chgData name="Jonathan Loo" userId="d2d72d48b56f45d8" providerId="LiveId" clId="{DC2DF1EB-34F9-4B0C-996D-445C274C9F10}" dt="2020-12-01T21:06:42.624" v="30623" actId="478"/>
          <ac:picMkLst>
            <pc:docMk/>
            <pc:sldMk cId="1185196266" sldId="599"/>
            <ac:picMk id="19" creationId="{13298F0D-6CC5-447C-84AD-C58BCF586907}"/>
          </ac:picMkLst>
        </pc:picChg>
        <pc:picChg chg="add del mod">
          <ac:chgData name="Jonathan Loo" userId="d2d72d48b56f45d8" providerId="LiveId" clId="{DC2DF1EB-34F9-4B0C-996D-445C274C9F10}" dt="2020-12-01T21:26:04.900" v="31545" actId="478"/>
          <ac:picMkLst>
            <pc:docMk/>
            <pc:sldMk cId="1185196266" sldId="599"/>
            <ac:picMk id="20" creationId="{B9EBDD50-B106-42BF-AFDA-2E6D5413131B}"/>
          </ac:picMkLst>
        </pc:picChg>
        <pc:picChg chg="mod ord">
          <ac:chgData name="Jonathan Loo" userId="d2d72d48b56f45d8" providerId="LiveId" clId="{DC2DF1EB-34F9-4B0C-996D-445C274C9F10}" dt="2020-12-01T21:52:05.186" v="32579" actId="1076"/>
          <ac:picMkLst>
            <pc:docMk/>
            <pc:sldMk cId="1185196266" sldId="599"/>
            <ac:picMk id="21" creationId="{9F392F59-39BF-4CBD-8EC1-86C389DD81B8}"/>
          </ac:picMkLst>
        </pc:picChg>
        <pc:picChg chg="add del mod">
          <ac:chgData name="Jonathan Loo" userId="d2d72d48b56f45d8" providerId="LiveId" clId="{DC2DF1EB-34F9-4B0C-996D-445C274C9F10}" dt="2020-12-01T21:32:57.323" v="31666" actId="478"/>
          <ac:picMkLst>
            <pc:docMk/>
            <pc:sldMk cId="1185196266" sldId="599"/>
            <ac:picMk id="22" creationId="{E38D444F-BB63-450E-916B-85458D65DA32}"/>
          </ac:picMkLst>
        </pc:picChg>
        <pc:picChg chg="mod ord">
          <ac:chgData name="Jonathan Loo" userId="d2d72d48b56f45d8" providerId="LiveId" clId="{DC2DF1EB-34F9-4B0C-996D-445C274C9F10}" dt="2020-12-01T22:00:21.979" v="33031" actId="1076"/>
          <ac:picMkLst>
            <pc:docMk/>
            <pc:sldMk cId="1185196266" sldId="599"/>
            <ac:picMk id="24" creationId="{F7A01D2F-3AAB-4E5B-AF0F-CEF1CFA62488}"/>
          </ac:picMkLst>
        </pc:picChg>
        <pc:picChg chg="add del mod">
          <ac:chgData name="Jonathan Loo" userId="d2d72d48b56f45d8" providerId="LiveId" clId="{DC2DF1EB-34F9-4B0C-996D-445C274C9F10}" dt="2020-12-01T21:49:12.474" v="32467" actId="478"/>
          <ac:picMkLst>
            <pc:docMk/>
            <pc:sldMk cId="1185196266" sldId="599"/>
            <ac:picMk id="25" creationId="{11D0C483-0283-4549-BB50-63441FB5EF0F}"/>
          </ac:picMkLst>
        </pc:picChg>
        <pc:picChg chg="del mod ord">
          <ac:chgData name="Jonathan Loo" userId="d2d72d48b56f45d8" providerId="LiveId" clId="{DC2DF1EB-34F9-4B0C-996D-445C274C9F10}" dt="2020-12-01T21:49:45.110" v="32484" actId="478"/>
          <ac:picMkLst>
            <pc:docMk/>
            <pc:sldMk cId="1185196266" sldId="599"/>
            <ac:picMk id="27" creationId="{77BF550D-152C-45EF-8120-1E8309EB9E6B}"/>
          </ac:picMkLst>
        </pc:picChg>
        <pc:picChg chg="del mod ord">
          <ac:chgData name="Jonathan Loo" userId="d2d72d48b56f45d8" providerId="LiveId" clId="{DC2DF1EB-34F9-4B0C-996D-445C274C9F10}" dt="2020-12-01T21:49:57.397" v="32500" actId="478"/>
          <ac:picMkLst>
            <pc:docMk/>
            <pc:sldMk cId="1185196266" sldId="599"/>
            <ac:picMk id="29" creationId="{EF3FCA63-8AC2-4E11-A5CC-A7D57414C222}"/>
          </ac:picMkLst>
        </pc:picChg>
        <pc:picChg chg="del mod ord">
          <ac:chgData name="Jonathan Loo" userId="d2d72d48b56f45d8" providerId="LiveId" clId="{DC2DF1EB-34F9-4B0C-996D-445C274C9F10}" dt="2020-12-01T22:00:05.225" v="33024" actId="478"/>
          <ac:picMkLst>
            <pc:docMk/>
            <pc:sldMk cId="1185196266" sldId="599"/>
            <ac:picMk id="31" creationId="{7C70E0E5-858D-470C-B96A-643F386C9E5A}"/>
          </ac:picMkLst>
        </pc:picChg>
        <pc:cxnChg chg="add del">
          <ac:chgData name="Jonathan Loo" userId="d2d72d48b56f45d8" providerId="LiveId" clId="{DC2DF1EB-34F9-4B0C-996D-445C274C9F10}" dt="2020-11-27T16:39:39.762" v="1002" actId="478"/>
          <ac:cxnSpMkLst>
            <pc:docMk/>
            <pc:sldMk cId="1185196266" sldId="599"/>
            <ac:cxnSpMk id="3" creationId="{CA3A9CD1-CC33-4435-9EA5-A2D112B0FC7E}"/>
          </ac:cxnSpMkLst>
        </pc:cxnChg>
      </pc:sldChg>
      <pc:sldChg chg="addSp delSp modSp add del mod chgLayout">
        <pc:chgData name="Jonathan Loo" userId="d2d72d48b56f45d8" providerId="LiveId" clId="{DC2DF1EB-34F9-4B0C-996D-445C274C9F10}" dt="2020-12-01T22:01:01.125" v="33046" actId="47"/>
        <pc:sldMkLst>
          <pc:docMk/>
          <pc:sldMk cId="1863123747" sldId="600"/>
        </pc:sldMkLst>
        <pc:spChg chg="mod ord">
          <ac:chgData name="Jonathan Loo" userId="d2d72d48b56f45d8" providerId="LiveId" clId="{DC2DF1EB-34F9-4B0C-996D-445C274C9F10}" dt="2020-12-01T21:37:42.738" v="31768" actId="6549"/>
          <ac:spMkLst>
            <pc:docMk/>
            <pc:sldMk cId="1863123747" sldId="600"/>
            <ac:spMk id="4" creationId="{65B06A4B-0C77-4734-961E-B8A06B2C308D}"/>
          </ac:spMkLst>
        </pc:spChg>
        <pc:spChg chg="mod ord">
          <ac:chgData name="Jonathan Loo" userId="d2d72d48b56f45d8" providerId="LiveId" clId="{DC2DF1EB-34F9-4B0C-996D-445C274C9F10}" dt="2020-12-01T21:58:14.815" v="33021" actId="20577"/>
          <ac:spMkLst>
            <pc:docMk/>
            <pc:sldMk cId="1863123747" sldId="600"/>
            <ac:spMk id="5" creationId="{C8E53777-C680-4BDB-904D-9BF4BFD12BA7}"/>
          </ac:spMkLst>
        </pc:spChg>
        <pc:spChg chg="add del mod">
          <ac:chgData name="Jonathan Loo" userId="d2d72d48b56f45d8" providerId="LiveId" clId="{DC2DF1EB-34F9-4B0C-996D-445C274C9F10}" dt="2020-12-01T21:26:22.997" v="31552" actId="6264"/>
          <ac:spMkLst>
            <pc:docMk/>
            <pc:sldMk cId="1863123747" sldId="600"/>
            <ac:spMk id="26" creationId="{C5094743-40D2-4E83-A66E-3D8B983906A9}"/>
          </ac:spMkLst>
        </pc:spChg>
        <pc:spChg chg="add del mod">
          <ac:chgData name="Jonathan Loo" userId="d2d72d48b56f45d8" providerId="LiveId" clId="{DC2DF1EB-34F9-4B0C-996D-445C274C9F10}" dt="2020-12-01T21:26:22.997" v="31552" actId="6264"/>
          <ac:spMkLst>
            <pc:docMk/>
            <pc:sldMk cId="1863123747" sldId="600"/>
            <ac:spMk id="27" creationId="{41333015-7D91-4271-BA03-51B8B231CC48}"/>
          </ac:spMkLst>
        </pc:spChg>
        <pc:picChg chg="del mod">
          <ac:chgData name="Jonathan Loo" userId="d2d72d48b56f45d8" providerId="LiveId" clId="{DC2DF1EB-34F9-4B0C-996D-445C274C9F10}" dt="2020-12-01T21:07:33.261" v="30677" actId="478"/>
          <ac:picMkLst>
            <pc:docMk/>
            <pc:sldMk cId="1863123747" sldId="600"/>
            <ac:picMk id="3" creationId="{89DFFE29-1C92-4457-A830-53C0C6B075B8}"/>
          </ac:picMkLst>
        </pc:picChg>
        <pc:picChg chg="del mod ord">
          <ac:chgData name="Jonathan Loo" userId="d2d72d48b56f45d8" providerId="LiveId" clId="{DC2DF1EB-34F9-4B0C-996D-445C274C9F10}" dt="2020-12-01T21:23:48.764" v="31480" actId="478"/>
          <ac:picMkLst>
            <pc:docMk/>
            <pc:sldMk cId="1863123747" sldId="600"/>
            <ac:picMk id="6" creationId="{CA240AE5-FEF1-4AFF-BB48-9B6D7CBA82F0}"/>
          </ac:picMkLst>
        </pc:picChg>
        <pc:picChg chg="del mod">
          <ac:chgData name="Jonathan Loo" userId="d2d72d48b56f45d8" providerId="LiveId" clId="{DC2DF1EB-34F9-4B0C-996D-445C274C9F10}" dt="2020-12-01T21:07:42.411" v="30685" actId="478"/>
          <ac:picMkLst>
            <pc:docMk/>
            <pc:sldMk cId="1863123747" sldId="600"/>
            <ac:picMk id="7" creationId="{73888C02-A093-4353-94EE-81F36DB1155E}"/>
          </ac:picMkLst>
        </pc:picChg>
        <pc:picChg chg="del mod">
          <ac:chgData name="Jonathan Loo" userId="d2d72d48b56f45d8" providerId="LiveId" clId="{DC2DF1EB-34F9-4B0C-996D-445C274C9F10}" dt="2020-12-01T21:09:29.548" v="30704" actId="478"/>
          <ac:picMkLst>
            <pc:docMk/>
            <pc:sldMk cId="1863123747" sldId="600"/>
            <ac:picMk id="9" creationId="{A19F865D-7569-4941-AFEA-194CDD4DD14D}"/>
          </ac:picMkLst>
        </pc:picChg>
        <pc:picChg chg="add del mod">
          <ac:chgData name="Jonathan Loo" userId="d2d72d48b56f45d8" providerId="LiveId" clId="{DC2DF1EB-34F9-4B0C-996D-445C274C9F10}" dt="2020-12-01T21:10:21.176" v="30728" actId="478"/>
          <ac:picMkLst>
            <pc:docMk/>
            <pc:sldMk cId="1863123747" sldId="600"/>
            <ac:picMk id="10" creationId="{55DB881D-8B33-41CE-AF0D-50FDFE6C5D7F}"/>
          </ac:picMkLst>
        </pc:picChg>
        <pc:picChg chg="del mod ord">
          <ac:chgData name="Jonathan Loo" userId="d2d72d48b56f45d8" providerId="LiveId" clId="{DC2DF1EB-34F9-4B0C-996D-445C274C9F10}" dt="2020-12-01T21:10:14.603" v="30722" actId="478"/>
          <ac:picMkLst>
            <pc:docMk/>
            <pc:sldMk cId="1863123747" sldId="600"/>
            <ac:picMk id="11" creationId="{F6F8FDDC-6237-48CF-9EF7-6B2149333371}"/>
          </ac:picMkLst>
        </pc:picChg>
        <pc:picChg chg="del mod ord">
          <ac:chgData name="Jonathan Loo" userId="d2d72d48b56f45d8" providerId="LiveId" clId="{DC2DF1EB-34F9-4B0C-996D-445C274C9F10}" dt="2020-12-01T21:16:47.753" v="31147" actId="478"/>
          <ac:picMkLst>
            <pc:docMk/>
            <pc:sldMk cId="1863123747" sldId="600"/>
            <ac:picMk id="13" creationId="{151DE3E4-A4F4-4886-A1BD-51A253B65FE0}"/>
          </ac:picMkLst>
        </pc:picChg>
        <pc:picChg chg="del mod ord">
          <ac:chgData name="Jonathan Loo" userId="d2d72d48b56f45d8" providerId="LiveId" clId="{DC2DF1EB-34F9-4B0C-996D-445C274C9F10}" dt="2020-12-01T21:17:19.360" v="31163" actId="478"/>
          <ac:picMkLst>
            <pc:docMk/>
            <pc:sldMk cId="1863123747" sldId="600"/>
            <ac:picMk id="15" creationId="{CEA44799-ACEA-4DC3-A1AE-81D5DF00D178}"/>
          </ac:picMkLst>
        </pc:picChg>
        <pc:picChg chg="del mod ord">
          <ac:chgData name="Jonathan Loo" userId="d2d72d48b56f45d8" providerId="LiveId" clId="{DC2DF1EB-34F9-4B0C-996D-445C274C9F10}" dt="2020-12-01T21:17:27.110" v="31179" actId="478"/>
          <ac:picMkLst>
            <pc:docMk/>
            <pc:sldMk cId="1863123747" sldId="600"/>
            <ac:picMk id="17" creationId="{49CD4E95-68C1-47AA-9A7D-FB5083D64CCE}"/>
          </ac:picMkLst>
        </pc:picChg>
        <pc:picChg chg="del mod ord">
          <ac:chgData name="Jonathan Loo" userId="d2d72d48b56f45d8" providerId="LiveId" clId="{DC2DF1EB-34F9-4B0C-996D-445C274C9F10}" dt="2020-12-01T21:24:32.907" v="31513" actId="478"/>
          <ac:picMkLst>
            <pc:docMk/>
            <pc:sldMk cId="1863123747" sldId="600"/>
            <ac:picMk id="19" creationId="{07B58FF2-37CD-4B3A-84C1-7163D13B5D40}"/>
          </ac:picMkLst>
        </pc:picChg>
        <pc:picChg chg="del mod ord">
          <ac:chgData name="Jonathan Loo" userId="d2d72d48b56f45d8" providerId="LiveId" clId="{DC2DF1EB-34F9-4B0C-996D-445C274C9F10}" dt="2020-12-01T21:23:57.405" v="31497" actId="478"/>
          <ac:picMkLst>
            <pc:docMk/>
            <pc:sldMk cId="1863123747" sldId="600"/>
            <ac:picMk id="21" creationId="{B02AE5BE-69FB-45C6-9E67-3B5185691843}"/>
          </ac:picMkLst>
        </pc:picChg>
        <pc:picChg chg="mod ord">
          <ac:chgData name="Jonathan Loo" userId="d2d72d48b56f45d8" providerId="LiveId" clId="{DC2DF1EB-34F9-4B0C-996D-445C274C9F10}" dt="2020-12-01T21:33:14.661" v="31693" actId="1037"/>
          <ac:picMkLst>
            <pc:docMk/>
            <pc:sldMk cId="1863123747" sldId="600"/>
            <ac:picMk id="23" creationId="{5AFB5095-8414-4B97-9137-6B03B2D1DC6E}"/>
          </ac:picMkLst>
        </pc:picChg>
        <pc:picChg chg="mod ord">
          <ac:chgData name="Jonathan Loo" userId="d2d72d48b56f45d8" providerId="LiveId" clId="{DC2DF1EB-34F9-4B0C-996D-445C274C9F10}" dt="2020-12-01T21:33:14.661" v="31693" actId="1037"/>
          <ac:picMkLst>
            <pc:docMk/>
            <pc:sldMk cId="1863123747" sldId="600"/>
            <ac:picMk id="25" creationId="{ED446ACE-E121-4586-8BA5-4BBB14682F62}"/>
          </ac:picMkLst>
        </pc:picChg>
      </pc:sldChg>
      <pc:sldChg chg="addSp delSp modSp add mod chgLayout">
        <pc:chgData name="Jonathan Loo" userId="d2d72d48b56f45d8" providerId="LiveId" clId="{DC2DF1EB-34F9-4B0C-996D-445C274C9F10}" dt="2020-12-01T21:37:55.173" v="31776" actId="20577"/>
        <pc:sldMkLst>
          <pc:docMk/>
          <pc:sldMk cId="1420753223" sldId="601"/>
        </pc:sldMkLst>
        <pc:spChg chg="mod ord">
          <ac:chgData name="Jonathan Loo" userId="d2d72d48b56f45d8" providerId="LiveId" clId="{DC2DF1EB-34F9-4B0C-996D-445C274C9F10}" dt="2020-12-01T21:37:55.173" v="31776" actId="20577"/>
          <ac:spMkLst>
            <pc:docMk/>
            <pc:sldMk cId="1420753223" sldId="601"/>
            <ac:spMk id="2" creationId="{B02519D5-3FC4-4106-A69F-C996114BD355}"/>
          </ac:spMkLst>
        </pc:spChg>
        <pc:spChg chg="mod ord">
          <ac:chgData name="Jonathan Loo" userId="d2d72d48b56f45d8" providerId="LiveId" clId="{DC2DF1EB-34F9-4B0C-996D-445C274C9F10}" dt="2020-12-01T21:26:45.420" v="31558" actId="6264"/>
          <ac:spMkLst>
            <pc:docMk/>
            <pc:sldMk cId="1420753223" sldId="601"/>
            <ac:spMk id="3" creationId="{DE24E846-BDCF-4991-8D07-2DCA51A3BF67}"/>
          </ac:spMkLst>
        </pc:spChg>
        <pc:spChg chg="add del mod">
          <ac:chgData name="Jonathan Loo" userId="d2d72d48b56f45d8" providerId="LiveId" clId="{DC2DF1EB-34F9-4B0C-996D-445C274C9F10}" dt="2020-12-01T21:26:45.420" v="31558" actId="6264"/>
          <ac:spMkLst>
            <pc:docMk/>
            <pc:sldMk cId="1420753223" sldId="601"/>
            <ac:spMk id="19" creationId="{18FB9B53-6B02-43CD-BB74-E0DA3BF1499F}"/>
          </ac:spMkLst>
        </pc:spChg>
        <pc:spChg chg="add del mod">
          <ac:chgData name="Jonathan Loo" userId="d2d72d48b56f45d8" providerId="LiveId" clId="{DC2DF1EB-34F9-4B0C-996D-445C274C9F10}" dt="2020-12-01T21:26:45.420" v="31558" actId="6264"/>
          <ac:spMkLst>
            <pc:docMk/>
            <pc:sldMk cId="1420753223" sldId="601"/>
            <ac:spMk id="20" creationId="{678C216C-06BF-4773-A5B9-2BA1BA7D150A}"/>
          </ac:spMkLst>
        </pc:spChg>
        <pc:picChg chg="del mod">
          <ac:chgData name="Jonathan Loo" userId="d2d72d48b56f45d8" providerId="LiveId" clId="{DC2DF1EB-34F9-4B0C-996D-445C274C9F10}" dt="2020-12-01T21:20:07.356" v="31310" actId="478"/>
          <ac:picMkLst>
            <pc:docMk/>
            <pc:sldMk cId="1420753223" sldId="601"/>
            <ac:picMk id="4" creationId="{B611CF46-08BD-43A4-9CEF-0D79278A51AD}"/>
          </ac:picMkLst>
        </pc:picChg>
        <pc:picChg chg="del mod">
          <ac:chgData name="Jonathan Loo" userId="d2d72d48b56f45d8" providerId="LiveId" clId="{DC2DF1EB-34F9-4B0C-996D-445C274C9F10}" dt="2020-12-01T21:20:08.080" v="31311" actId="478"/>
          <ac:picMkLst>
            <pc:docMk/>
            <pc:sldMk cId="1420753223" sldId="601"/>
            <ac:picMk id="5" creationId="{F90720B2-13D7-4A8B-866B-D1D02EEBF38D}"/>
          </ac:picMkLst>
        </pc:picChg>
        <pc:picChg chg="add del mod">
          <ac:chgData name="Jonathan Loo" userId="d2d72d48b56f45d8" providerId="LiveId" clId="{DC2DF1EB-34F9-4B0C-996D-445C274C9F10}" dt="2020-12-01T21:18:27.680" v="31200" actId="478"/>
          <ac:picMkLst>
            <pc:docMk/>
            <pc:sldMk cId="1420753223" sldId="601"/>
            <ac:picMk id="6" creationId="{48F3AE34-244F-47CB-9935-622C8E91B4B5}"/>
          </ac:picMkLst>
        </pc:picChg>
        <pc:picChg chg="add mod">
          <ac:chgData name="Jonathan Loo" userId="d2d72d48b56f45d8" providerId="LiveId" clId="{DC2DF1EB-34F9-4B0C-996D-445C274C9F10}" dt="2020-12-01T21:33:38.288" v="31722" actId="1037"/>
          <ac:picMkLst>
            <pc:docMk/>
            <pc:sldMk cId="1420753223" sldId="601"/>
            <ac:picMk id="7" creationId="{6AA6D102-E60F-47DB-8E8F-93A53A2C80D3}"/>
          </ac:picMkLst>
        </pc:picChg>
        <pc:picChg chg="mod ord">
          <ac:chgData name="Jonathan Loo" userId="d2d72d48b56f45d8" providerId="LiveId" clId="{DC2DF1EB-34F9-4B0C-996D-445C274C9F10}" dt="2020-12-01T21:33:38.288" v="31722" actId="1037"/>
          <ac:picMkLst>
            <pc:docMk/>
            <pc:sldMk cId="1420753223" sldId="601"/>
            <ac:picMk id="9" creationId="{8C2C528F-52FC-4BD5-91F6-B3A1C7293DC1}"/>
          </ac:picMkLst>
        </pc:picChg>
        <pc:picChg chg="del mod">
          <ac:chgData name="Jonathan Loo" userId="d2d72d48b56f45d8" providerId="LiveId" clId="{DC2DF1EB-34F9-4B0C-996D-445C274C9F10}" dt="2020-12-01T21:22:57.617" v="31427" actId="478"/>
          <ac:picMkLst>
            <pc:docMk/>
            <pc:sldMk cId="1420753223" sldId="601"/>
            <ac:picMk id="11" creationId="{E8BD6EE8-9837-4619-873F-2904949867E4}"/>
          </ac:picMkLst>
        </pc:picChg>
        <pc:picChg chg="del mod ord">
          <ac:chgData name="Jonathan Loo" userId="d2d72d48b56f45d8" providerId="LiveId" clId="{DC2DF1EB-34F9-4B0C-996D-445C274C9F10}" dt="2020-12-01T21:23:14.276" v="31433" actId="478"/>
          <ac:picMkLst>
            <pc:docMk/>
            <pc:sldMk cId="1420753223" sldId="601"/>
            <ac:picMk id="13" creationId="{BDA12185-DB03-4BD7-8EB3-D47C6FD4EDA0}"/>
          </ac:picMkLst>
        </pc:picChg>
        <pc:picChg chg="add del mod">
          <ac:chgData name="Jonathan Loo" userId="d2d72d48b56f45d8" providerId="LiveId" clId="{DC2DF1EB-34F9-4B0C-996D-445C274C9F10}" dt="2020-12-01T21:23:23.853" v="31447" actId="478"/>
          <ac:picMkLst>
            <pc:docMk/>
            <pc:sldMk cId="1420753223" sldId="601"/>
            <ac:picMk id="14" creationId="{F3E46ECF-9E2A-4CD4-B87F-D7B53CC36A13}"/>
          </ac:picMkLst>
        </pc:picChg>
        <pc:picChg chg="del mod ord">
          <ac:chgData name="Jonathan Loo" userId="d2d72d48b56f45d8" providerId="LiveId" clId="{DC2DF1EB-34F9-4B0C-996D-445C274C9F10}" dt="2020-12-01T21:23:31.695" v="31462" actId="478"/>
          <ac:picMkLst>
            <pc:docMk/>
            <pc:sldMk cId="1420753223" sldId="601"/>
            <ac:picMk id="16" creationId="{C5C261EE-DF7E-487B-9AA1-AC7A17A33D8F}"/>
          </ac:picMkLst>
        </pc:picChg>
        <pc:picChg chg="mod ord">
          <ac:chgData name="Jonathan Loo" userId="d2d72d48b56f45d8" providerId="LiveId" clId="{DC2DF1EB-34F9-4B0C-996D-445C274C9F10}" dt="2020-12-01T21:33:38.288" v="31722" actId="1037"/>
          <ac:picMkLst>
            <pc:docMk/>
            <pc:sldMk cId="1420753223" sldId="601"/>
            <ac:picMk id="18" creationId="{572FDA10-82E2-4832-82EC-58D4B3C9EFFF}"/>
          </ac:picMkLst>
        </pc:picChg>
      </pc:sldChg>
      <pc:sldChg chg="addSp delSp modSp new mod ord modClrScheme chgLayout">
        <pc:chgData name="Jonathan Loo" userId="d2d72d48b56f45d8" providerId="LiveId" clId="{DC2DF1EB-34F9-4B0C-996D-445C274C9F10}" dt="2020-11-28T13:14:08.054" v="4033" actId="207"/>
        <pc:sldMkLst>
          <pc:docMk/>
          <pc:sldMk cId="980177694" sldId="602"/>
        </pc:sldMkLst>
        <pc:spChg chg="del mod ord">
          <ac:chgData name="Jonathan Loo" userId="d2d72d48b56f45d8" providerId="LiveId" clId="{DC2DF1EB-34F9-4B0C-996D-445C274C9F10}" dt="2020-11-28T11:14:38.050" v="1297" actId="700"/>
          <ac:spMkLst>
            <pc:docMk/>
            <pc:sldMk cId="980177694" sldId="602"/>
            <ac:spMk id="2" creationId="{953E1EC5-5083-4434-B16E-BD229F9E0404}"/>
          </ac:spMkLst>
        </pc:spChg>
        <pc:spChg chg="del mod ord">
          <ac:chgData name="Jonathan Loo" userId="d2d72d48b56f45d8" providerId="LiveId" clId="{DC2DF1EB-34F9-4B0C-996D-445C274C9F10}" dt="2020-11-28T11:14:38.050" v="1297" actId="700"/>
          <ac:spMkLst>
            <pc:docMk/>
            <pc:sldMk cId="980177694" sldId="602"/>
            <ac:spMk id="3" creationId="{88F3C6E9-4251-49F8-897D-4A95E26F4CCD}"/>
          </ac:spMkLst>
        </pc:spChg>
        <pc:spChg chg="add mod ord">
          <ac:chgData name="Jonathan Loo" userId="d2d72d48b56f45d8" providerId="LiveId" clId="{DC2DF1EB-34F9-4B0C-996D-445C274C9F10}" dt="2020-11-28T11:17:39.642" v="1346" actId="20577"/>
          <ac:spMkLst>
            <pc:docMk/>
            <pc:sldMk cId="980177694" sldId="602"/>
            <ac:spMk id="4" creationId="{2B6C3938-03E0-4D28-B7C3-DD16248380DC}"/>
          </ac:spMkLst>
        </pc:spChg>
        <pc:spChg chg="add del mod ord">
          <ac:chgData name="Jonathan Loo" userId="d2d72d48b56f45d8" providerId="LiveId" clId="{DC2DF1EB-34F9-4B0C-996D-445C274C9F10}" dt="2020-11-28T11:22:55.897" v="1347" actId="478"/>
          <ac:spMkLst>
            <pc:docMk/>
            <pc:sldMk cId="980177694" sldId="602"/>
            <ac:spMk id="5" creationId="{76477D7F-4BAB-477A-9EE9-71BBF771B28E}"/>
          </ac:spMkLst>
        </pc:spChg>
        <pc:spChg chg="add del mod">
          <ac:chgData name="Jonathan Loo" userId="d2d72d48b56f45d8" providerId="LiveId" clId="{DC2DF1EB-34F9-4B0C-996D-445C274C9F10}" dt="2020-11-28T11:23:06.134" v="1349" actId="478"/>
          <ac:spMkLst>
            <pc:docMk/>
            <pc:sldMk cId="980177694" sldId="602"/>
            <ac:spMk id="6" creationId="{2925A6AF-CDFA-4313-876D-8D817290E9D4}"/>
          </ac:spMkLst>
        </pc:spChg>
        <pc:spChg chg="add del mod">
          <ac:chgData name="Jonathan Loo" userId="d2d72d48b56f45d8" providerId="LiveId" clId="{DC2DF1EB-34F9-4B0C-996D-445C274C9F10}" dt="2020-11-28T11:23:06.134" v="1349" actId="478"/>
          <ac:spMkLst>
            <pc:docMk/>
            <pc:sldMk cId="980177694" sldId="602"/>
            <ac:spMk id="7" creationId="{01168960-FC22-4E9E-B7A1-E83FE9BFEDE0}"/>
          </ac:spMkLst>
        </pc:spChg>
        <pc:spChg chg="add del mod">
          <ac:chgData name="Jonathan Loo" userId="d2d72d48b56f45d8" providerId="LiveId" clId="{DC2DF1EB-34F9-4B0C-996D-445C274C9F10}" dt="2020-11-28T11:23:06.134" v="1349" actId="478"/>
          <ac:spMkLst>
            <pc:docMk/>
            <pc:sldMk cId="980177694" sldId="602"/>
            <ac:spMk id="8" creationId="{920BA3F3-31B6-4813-AED7-42B1A7B96925}"/>
          </ac:spMkLst>
        </pc:spChg>
        <pc:spChg chg="add del mod">
          <ac:chgData name="Jonathan Loo" userId="d2d72d48b56f45d8" providerId="LiveId" clId="{DC2DF1EB-34F9-4B0C-996D-445C274C9F10}" dt="2020-11-28T11:23:06.134" v="1349" actId="478"/>
          <ac:spMkLst>
            <pc:docMk/>
            <pc:sldMk cId="980177694" sldId="602"/>
            <ac:spMk id="9" creationId="{8F9FAE77-13D6-47CB-A0B4-B809A36E9157}"/>
          </ac:spMkLst>
        </pc:spChg>
        <pc:spChg chg="add del mod">
          <ac:chgData name="Jonathan Loo" userId="d2d72d48b56f45d8" providerId="LiveId" clId="{DC2DF1EB-34F9-4B0C-996D-445C274C9F10}" dt="2020-11-28T11:23:06.134" v="1349" actId="478"/>
          <ac:spMkLst>
            <pc:docMk/>
            <pc:sldMk cId="980177694" sldId="602"/>
            <ac:spMk id="10" creationId="{46957CC9-13B9-45C9-90B1-BBDE655C6E32}"/>
          </ac:spMkLst>
        </pc:spChg>
        <pc:spChg chg="add del mod">
          <ac:chgData name="Jonathan Loo" userId="d2d72d48b56f45d8" providerId="LiveId" clId="{DC2DF1EB-34F9-4B0C-996D-445C274C9F10}" dt="2020-11-28T11:23:06.134" v="1349" actId="478"/>
          <ac:spMkLst>
            <pc:docMk/>
            <pc:sldMk cId="980177694" sldId="602"/>
            <ac:spMk id="11" creationId="{1D562DAF-B199-415A-B8B4-99917A596987}"/>
          </ac:spMkLst>
        </pc:spChg>
        <pc:spChg chg="add del mod">
          <ac:chgData name="Jonathan Loo" userId="d2d72d48b56f45d8" providerId="LiveId" clId="{DC2DF1EB-34F9-4B0C-996D-445C274C9F10}" dt="2020-11-28T11:23:06.134" v="1349" actId="478"/>
          <ac:spMkLst>
            <pc:docMk/>
            <pc:sldMk cId="980177694" sldId="602"/>
            <ac:spMk id="12" creationId="{8265668A-D261-4741-A29D-1933398EBAD7}"/>
          </ac:spMkLst>
        </pc:spChg>
        <pc:spChg chg="add del mod">
          <ac:chgData name="Jonathan Loo" userId="d2d72d48b56f45d8" providerId="LiveId" clId="{DC2DF1EB-34F9-4B0C-996D-445C274C9F10}" dt="2020-11-28T11:23:06.134" v="1349" actId="478"/>
          <ac:spMkLst>
            <pc:docMk/>
            <pc:sldMk cId="980177694" sldId="602"/>
            <ac:spMk id="13" creationId="{D36F4C9C-A9FE-40C9-90C7-2368DFCE0384}"/>
          </ac:spMkLst>
        </pc:spChg>
        <pc:spChg chg="add del mod">
          <ac:chgData name="Jonathan Loo" userId="d2d72d48b56f45d8" providerId="LiveId" clId="{DC2DF1EB-34F9-4B0C-996D-445C274C9F10}" dt="2020-11-28T11:23:06.134" v="1349" actId="478"/>
          <ac:spMkLst>
            <pc:docMk/>
            <pc:sldMk cId="980177694" sldId="602"/>
            <ac:spMk id="14" creationId="{50EC03AE-AF16-4DE6-B481-24908D97AF02}"/>
          </ac:spMkLst>
        </pc:spChg>
        <pc:spChg chg="add del mod">
          <ac:chgData name="Jonathan Loo" userId="d2d72d48b56f45d8" providerId="LiveId" clId="{DC2DF1EB-34F9-4B0C-996D-445C274C9F10}" dt="2020-11-28T11:23:06.134" v="1349" actId="478"/>
          <ac:spMkLst>
            <pc:docMk/>
            <pc:sldMk cId="980177694" sldId="602"/>
            <ac:spMk id="15" creationId="{643F21AD-73DC-45A6-83A5-88903463429D}"/>
          </ac:spMkLst>
        </pc:spChg>
        <pc:spChg chg="add del mod">
          <ac:chgData name="Jonathan Loo" userId="d2d72d48b56f45d8" providerId="LiveId" clId="{DC2DF1EB-34F9-4B0C-996D-445C274C9F10}" dt="2020-11-28T11:23:06.134" v="1349" actId="478"/>
          <ac:spMkLst>
            <pc:docMk/>
            <pc:sldMk cId="980177694" sldId="602"/>
            <ac:spMk id="16" creationId="{70F84BBD-1030-4172-BF33-19A89501227D}"/>
          </ac:spMkLst>
        </pc:spChg>
        <pc:spChg chg="add del mod">
          <ac:chgData name="Jonathan Loo" userId="d2d72d48b56f45d8" providerId="LiveId" clId="{DC2DF1EB-34F9-4B0C-996D-445C274C9F10}" dt="2020-11-28T11:23:20.168" v="1363" actId="478"/>
          <ac:spMkLst>
            <pc:docMk/>
            <pc:sldMk cId="980177694" sldId="602"/>
            <ac:spMk id="17" creationId="{542CC9BE-A456-4ECF-B1B7-6572D17C3B5B}"/>
          </ac:spMkLst>
        </pc:spChg>
        <pc:spChg chg="add del mod">
          <ac:chgData name="Jonathan Loo" userId="d2d72d48b56f45d8" providerId="LiveId" clId="{DC2DF1EB-34F9-4B0C-996D-445C274C9F10}" dt="2020-11-28T11:23:45.692" v="1379" actId="478"/>
          <ac:spMkLst>
            <pc:docMk/>
            <pc:sldMk cId="980177694" sldId="602"/>
            <ac:spMk id="18" creationId="{4B73AA61-8CD4-452D-B415-612115827CBA}"/>
          </ac:spMkLst>
        </pc:spChg>
        <pc:spChg chg="add del mod">
          <ac:chgData name="Jonathan Loo" userId="d2d72d48b56f45d8" providerId="LiveId" clId="{DC2DF1EB-34F9-4B0C-996D-445C274C9F10}" dt="2020-11-28T11:23:45.692" v="1379" actId="478"/>
          <ac:spMkLst>
            <pc:docMk/>
            <pc:sldMk cId="980177694" sldId="602"/>
            <ac:spMk id="19" creationId="{F6650548-9490-4C8D-8D28-69E2AD9A0245}"/>
          </ac:spMkLst>
        </pc:spChg>
        <pc:spChg chg="add del mod">
          <ac:chgData name="Jonathan Loo" userId="d2d72d48b56f45d8" providerId="LiveId" clId="{DC2DF1EB-34F9-4B0C-996D-445C274C9F10}" dt="2020-11-28T11:23:15.881" v="1358" actId="478"/>
          <ac:spMkLst>
            <pc:docMk/>
            <pc:sldMk cId="980177694" sldId="602"/>
            <ac:spMk id="22" creationId="{4ACA5EE7-E2CD-4D87-836D-32917D2E9232}"/>
          </ac:spMkLst>
        </pc:spChg>
        <pc:spChg chg="add del mod">
          <ac:chgData name="Jonathan Loo" userId="d2d72d48b56f45d8" providerId="LiveId" clId="{DC2DF1EB-34F9-4B0C-996D-445C274C9F10}" dt="2020-11-28T11:23:45.692" v="1379" actId="478"/>
          <ac:spMkLst>
            <pc:docMk/>
            <pc:sldMk cId="980177694" sldId="602"/>
            <ac:spMk id="24" creationId="{7B4C84A8-B818-4706-8F8C-473FA1E1651C}"/>
          </ac:spMkLst>
        </pc:spChg>
        <pc:spChg chg="add del mod">
          <ac:chgData name="Jonathan Loo" userId="d2d72d48b56f45d8" providerId="LiveId" clId="{DC2DF1EB-34F9-4B0C-996D-445C274C9F10}" dt="2020-11-28T11:23:22.745" v="1366" actId="478"/>
          <ac:spMkLst>
            <pc:docMk/>
            <pc:sldMk cId="980177694" sldId="602"/>
            <ac:spMk id="35" creationId="{7D81178C-2820-4B89-B34C-DCACEAB78545}"/>
          </ac:spMkLst>
        </pc:spChg>
        <pc:spChg chg="add del mod">
          <ac:chgData name="Jonathan Loo" userId="d2d72d48b56f45d8" providerId="LiveId" clId="{DC2DF1EB-34F9-4B0C-996D-445C274C9F10}" dt="2020-11-28T11:23:19.497" v="1362" actId="478"/>
          <ac:spMkLst>
            <pc:docMk/>
            <pc:sldMk cId="980177694" sldId="602"/>
            <ac:spMk id="36" creationId="{D16C8B59-0E0B-42DC-B51C-0B53A8C8DDEA}"/>
          </ac:spMkLst>
        </pc:spChg>
        <pc:spChg chg="add mod">
          <ac:chgData name="Jonathan Loo" userId="d2d72d48b56f45d8" providerId="LiveId" clId="{DC2DF1EB-34F9-4B0C-996D-445C274C9F10}" dt="2020-11-28T12:05:12.726" v="1693" actId="1037"/>
          <ac:spMkLst>
            <pc:docMk/>
            <pc:sldMk cId="980177694" sldId="602"/>
            <ac:spMk id="37" creationId="{8DCA2899-59F6-4A5A-A538-76565C95D068}"/>
          </ac:spMkLst>
        </pc:spChg>
        <pc:spChg chg="add mod">
          <ac:chgData name="Jonathan Loo" userId="d2d72d48b56f45d8" providerId="LiveId" clId="{DC2DF1EB-34F9-4B0C-996D-445C274C9F10}" dt="2020-11-28T12:05:12.726" v="1693" actId="1037"/>
          <ac:spMkLst>
            <pc:docMk/>
            <pc:sldMk cId="980177694" sldId="602"/>
            <ac:spMk id="38" creationId="{5DAD79EC-6529-4F06-AAF7-6D69BAB4364D}"/>
          </ac:spMkLst>
        </pc:spChg>
        <pc:spChg chg="add mod">
          <ac:chgData name="Jonathan Loo" userId="d2d72d48b56f45d8" providerId="LiveId" clId="{DC2DF1EB-34F9-4B0C-996D-445C274C9F10}" dt="2020-11-28T12:05:12.726" v="1693" actId="1037"/>
          <ac:spMkLst>
            <pc:docMk/>
            <pc:sldMk cId="980177694" sldId="602"/>
            <ac:spMk id="39" creationId="{D2A8BDCB-88AC-42DF-9AE6-86843F7E6BAB}"/>
          </ac:spMkLst>
        </pc:spChg>
        <pc:spChg chg="add mod">
          <ac:chgData name="Jonathan Loo" userId="d2d72d48b56f45d8" providerId="LiveId" clId="{DC2DF1EB-34F9-4B0C-996D-445C274C9F10}" dt="2020-11-28T12:05:12.726" v="1693" actId="1037"/>
          <ac:spMkLst>
            <pc:docMk/>
            <pc:sldMk cId="980177694" sldId="602"/>
            <ac:spMk id="40" creationId="{9344EA16-62E8-424A-93CB-0C3DCDA9F4CE}"/>
          </ac:spMkLst>
        </pc:spChg>
        <pc:spChg chg="add mod">
          <ac:chgData name="Jonathan Loo" userId="d2d72d48b56f45d8" providerId="LiveId" clId="{DC2DF1EB-34F9-4B0C-996D-445C274C9F10}" dt="2020-11-28T12:05:12.726" v="1693" actId="1037"/>
          <ac:spMkLst>
            <pc:docMk/>
            <pc:sldMk cId="980177694" sldId="602"/>
            <ac:spMk id="41" creationId="{6073D6A0-E8AD-4273-B76A-24EB43F8BD56}"/>
          </ac:spMkLst>
        </pc:spChg>
        <pc:spChg chg="add mod">
          <ac:chgData name="Jonathan Loo" userId="d2d72d48b56f45d8" providerId="LiveId" clId="{DC2DF1EB-34F9-4B0C-996D-445C274C9F10}" dt="2020-11-28T12:05:12.726" v="1693" actId="1037"/>
          <ac:spMkLst>
            <pc:docMk/>
            <pc:sldMk cId="980177694" sldId="602"/>
            <ac:spMk id="42" creationId="{B56C7797-33A1-4624-8ED4-B045FC8013D4}"/>
          </ac:spMkLst>
        </pc:spChg>
        <pc:spChg chg="add mod">
          <ac:chgData name="Jonathan Loo" userId="d2d72d48b56f45d8" providerId="LiveId" clId="{DC2DF1EB-34F9-4B0C-996D-445C274C9F10}" dt="2020-11-28T12:05:12.726" v="1693" actId="1037"/>
          <ac:spMkLst>
            <pc:docMk/>
            <pc:sldMk cId="980177694" sldId="602"/>
            <ac:spMk id="43" creationId="{10FE2474-D102-4733-AC52-3E04C62C92BD}"/>
          </ac:spMkLst>
        </pc:spChg>
        <pc:spChg chg="add mod">
          <ac:chgData name="Jonathan Loo" userId="d2d72d48b56f45d8" providerId="LiveId" clId="{DC2DF1EB-34F9-4B0C-996D-445C274C9F10}" dt="2020-11-28T12:05:12.726" v="1693" actId="1037"/>
          <ac:spMkLst>
            <pc:docMk/>
            <pc:sldMk cId="980177694" sldId="602"/>
            <ac:spMk id="44" creationId="{B00267E1-C503-4C92-A20F-A23EE089BB8A}"/>
          </ac:spMkLst>
        </pc:spChg>
        <pc:spChg chg="add del mod">
          <ac:chgData name="Jonathan Loo" userId="d2d72d48b56f45d8" providerId="LiveId" clId="{DC2DF1EB-34F9-4B0C-996D-445C274C9F10}" dt="2020-11-28T11:23:14.797" v="1357" actId="478"/>
          <ac:spMkLst>
            <pc:docMk/>
            <pc:sldMk cId="980177694" sldId="602"/>
            <ac:spMk id="47" creationId="{45E346D4-9308-4E7F-B5D1-051E430530F1}"/>
          </ac:spMkLst>
        </pc:spChg>
        <pc:spChg chg="add del mod">
          <ac:chgData name="Jonathan Loo" userId="d2d72d48b56f45d8" providerId="LiveId" clId="{DC2DF1EB-34F9-4B0C-996D-445C274C9F10}" dt="2020-11-28T11:23:14.797" v="1357" actId="478"/>
          <ac:spMkLst>
            <pc:docMk/>
            <pc:sldMk cId="980177694" sldId="602"/>
            <ac:spMk id="48" creationId="{7D13E8F0-CE57-4C92-B2DC-74D8C686A858}"/>
          </ac:spMkLst>
        </pc:spChg>
        <pc:spChg chg="add del mod">
          <ac:chgData name="Jonathan Loo" userId="d2d72d48b56f45d8" providerId="LiveId" clId="{DC2DF1EB-34F9-4B0C-996D-445C274C9F10}" dt="2020-11-28T11:23:11.607" v="1355" actId="478"/>
          <ac:spMkLst>
            <pc:docMk/>
            <pc:sldMk cId="980177694" sldId="602"/>
            <ac:spMk id="86" creationId="{A07AB3D1-B5F7-42BC-AC30-E861560072C1}"/>
          </ac:spMkLst>
        </pc:spChg>
        <pc:spChg chg="add mod">
          <ac:chgData name="Jonathan Loo" userId="d2d72d48b56f45d8" providerId="LiveId" clId="{DC2DF1EB-34F9-4B0C-996D-445C274C9F10}" dt="2020-11-28T12:05:12.726" v="1693" actId="1037"/>
          <ac:spMkLst>
            <pc:docMk/>
            <pc:sldMk cId="980177694" sldId="602"/>
            <ac:spMk id="93" creationId="{0ECBBDD8-597A-4736-A571-7D2506533BDC}"/>
          </ac:spMkLst>
        </pc:spChg>
        <pc:spChg chg="add mod">
          <ac:chgData name="Jonathan Loo" userId="d2d72d48b56f45d8" providerId="LiveId" clId="{DC2DF1EB-34F9-4B0C-996D-445C274C9F10}" dt="2020-11-28T12:05:12.726" v="1693" actId="1037"/>
          <ac:spMkLst>
            <pc:docMk/>
            <pc:sldMk cId="980177694" sldId="602"/>
            <ac:spMk id="94" creationId="{FA0F261A-E770-43EB-9D24-620B4BAB2DF4}"/>
          </ac:spMkLst>
        </pc:spChg>
        <pc:spChg chg="add mod">
          <ac:chgData name="Jonathan Loo" userId="d2d72d48b56f45d8" providerId="LiveId" clId="{DC2DF1EB-34F9-4B0C-996D-445C274C9F10}" dt="2020-11-28T12:05:12.726" v="1693" actId="1037"/>
          <ac:spMkLst>
            <pc:docMk/>
            <pc:sldMk cId="980177694" sldId="602"/>
            <ac:spMk id="95" creationId="{296C663E-C741-41B7-9E8E-EBD143A4DD6F}"/>
          </ac:spMkLst>
        </pc:spChg>
        <pc:spChg chg="add mod">
          <ac:chgData name="Jonathan Loo" userId="d2d72d48b56f45d8" providerId="LiveId" clId="{DC2DF1EB-34F9-4B0C-996D-445C274C9F10}" dt="2020-11-28T12:05:12.726" v="1693" actId="1037"/>
          <ac:spMkLst>
            <pc:docMk/>
            <pc:sldMk cId="980177694" sldId="602"/>
            <ac:spMk id="96" creationId="{74BCA6D3-D34B-4576-8C90-54F777F19F5D}"/>
          </ac:spMkLst>
        </pc:spChg>
        <pc:spChg chg="add mod">
          <ac:chgData name="Jonathan Loo" userId="d2d72d48b56f45d8" providerId="LiveId" clId="{DC2DF1EB-34F9-4B0C-996D-445C274C9F10}" dt="2020-11-28T12:05:12.726" v="1693" actId="1037"/>
          <ac:spMkLst>
            <pc:docMk/>
            <pc:sldMk cId="980177694" sldId="602"/>
            <ac:spMk id="97" creationId="{F1662F31-0323-49E6-A5E9-8FD29D77DE96}"/>
          </ac:spMkLst>
        </pc:spChg>
        <pc:spChg chg="add mod">
          <ac:chgData name="Jonathan Loo" userId="d2d72d48b56f45d8" providerId="LiveId" clId="{DC2DF1EB-34F9-4B0C-996D-445C274C9F10}" dt="2020-11-28T12:05:12.726" v="1693" actId="1037"/>
          <ac:spMkLst>
            <pc:docMk/>
            <pc:sldMk cId="980177694" sldId="602"/>
            <ac:spMk id="98" creationId="{EDC7207D-419D-4A54-BE4E-42F9782970A1}"/>
          </ac:spMkLst>
        </pc:spChg>
        <pc:spChg chg="add mod">
          <ac:chgData name="Jonathan Loo" userId="d2d72d48b56f45d8" providerId="LiveId" clId="{DC2DF1EB-34F9-4B0C-996D-445C274C9F10}" dt="2020-11-28T12:05:12.726" v="1693" actId="1037"/>
          <ac:spMkLst>
            <pc:docMk/>
            <pc:sldMk cId="980177694" sldId="602"/>
            <ac:spMk id="99" creationId="{84B852FE-50E1-495C-8C0E-7FB999836C87}"/>
          </ac:spMkLst>
        </pc:spChg>
        <pc:spChg chg="add mod">
          <ac:chgData name="Jonathan Loo" userId="d2d72d48b56f45d8" providerId="LiveId" clId="{DC2DF1EB-34F9-4B0C-996D-445C274C9F10}" dt="2020-11-28T12:05:12.726" v="1693" actId="1037"/>
          <ac:spMkLst>
            <pc:docMk/>
            <pc:sldMk cId="980177694" sldId="602"/>
            <ac:spMk id="100" creationId="{586EA5C9-FE30-4554-8246-4273D8C90E37}"/>
          </ac:spMkLst>
        </pc:spChg>
        <pc:spChg chg="add mod ord">
          <ac:chgData name="Jonathan Loo" userId="d2d72d48b56f45d8" providerId="LiveId" clId="{DC2DF1EB-34F9-4B0C-996D-445C274C9F10}" dt="2020-11-28T12:07:59.067" v="1736" actId="207"/>
          <ac:spMkLst>
            <pc:docMk/>
            <pc:sldMk cId="980177694" sldId="602"/>
            <ac:spMk id="151" creationId="{828577AF-9661-4DF9-84F6-161204276DDB}"/>
          </ac:spMkLst>
        </pc:spChg>
        <pc:spChg chg="add mod ord">
          <ac:chgData name="Jonathan Loo" userId="d2d72d48b56f45d8" providerId="LiveId" clId="{DC2DF1EB-34F9-4B0C-996D-445C274C9F10}" dt="2020-11-28T12:08:16.245" v="1737" actId="207"/>
          <ac:spMkLst>
            <pc:docMk/>
            <pc:sldMk cId="980177694" sldId="602"/>
            <ac:spMk id="152" creationId="{1ED33B32-2113-455C-B401-D62C7B7A6ACE}"/>
          </ac:spMkLst>
        </pc:spChg>
        <pc:spChg chg="add mod ord">
          <ac:chgData name="Jonathan Loo" userId="d2d72d48b56f45d8" providerId="LiveId" clId="{DC2DF1EB-34F9-4B0C-996D-445C274C9F10}" dt="2020-11-28T12:08:19.699" v="1738" actId="207"/>
          <ac:spMkLst>
            <pc:docMk/>
            <pc:sldMk cId="980177694" sldId="602"/>
            <ac:spMk id="153" creationId="{5290D52B-55DB-449E-9613-7752AD167000}"/>
          </ac:spMkLst>
        </pc:spChg>
        <pc:spChg chg="add mod ord">
          <ac:chgData name="Jonathan Loo" userId="d2d72d48b56f45d8" providerId="LiveId" clId="{DC2DF1EB-34F9-4B0C-996D-445C274C9F10}" dt="2020-11-28T12:07:43.423" v="1734" actId="167"/>
          <ac:spMkLst>
            <pc:docMk/>
            <pc:sldMk cId="980177694" sldId="602"/>
            <ac:spMk id="154" creationId="{4A86FF98-5B36-483C-9754-DED96065A7EF}"/>
          </ac:spMkLst>
        </pc:spChg>
        <pc:spChg chg="add mod">
          <ac:chgData name="Jonathan Loo" userId="d2d72d48b56f45d8" providerId="LiveId" clId="{DC2DF1EB-34F9-4B0C-996D-445C274C9F10}" dt="2020-11-28T12:09:43.251" v="1813" actId="1038"/>
          <ac:spMkLst>
            <pc:docMk/>
            <pc:sldMk cId="980177694" sldId="602"/>
            <ac:spMk id="155" creationId="{E72A1C18-8651-4E64-885D-FB87B169F3F2}"/>
          </ac:spMkLst>
        </pc:spChg>
        <pc:spChg chg="add mod">
          <ac:chgData name="Jonathan Loo" userId="d2d72d48b56f45d8" providerId="LiveId" clId="{DC2DF1EB-34F9-4B0C-996D-445C274C9F10}" dt="2020-11-28T12:09:38.819" v="1808" actId="1038"/>
          <ac:spMkLst>
            <pc:docMk/>
            <pc:sldMk cId="980177694" sldId="602"/>
            <ac:spMk id="156" creationId="{15E0ED1B-9E2B-4EA9-9559-F91A888EDBFF}"/>
          </ac:spMkLst>
        </pc:spChg>
        <pc:spChg chg="add mod">
          <ac:chgData name="Jonathan Loo" userId="d2d72d48b56f45d8" providerId="LiveId" clId="{DC2DF1EB-34F9-4B0C-996D-445C274C9F10}" dt="2020-11-28T12:09:35.786" v="1799" actId="1035"/>
          <ac:spMkLst>
            <pc:docMk/>
            <pc:sldMk cId="980177694" sldId="602"/>
            <ac:spMk id="157" creationId="{4FEBAAE9-5887-4CF6-A52D-907C6F9A82B3}"/>
          </ac:spMkLst>
        </pc:spChg>
        <pc:spChg chg="add mod">
          <ac:chgData name="Jonathan Loo" userId="d2d72d48b56f45d8" providerId="LiveId" clId="{DC2DF1EB-34F9-4B0C-996D-445C274C9F10}" dt="2020-11-28T12:09:32.793" v="1796" actId="1035"/>
          <ac:spMkLst>
            <pc:docMk/>
            <pc:sldMk cId="980177694" sldId="602"/>
            <ac:spMk id="158" creationId="{418E2A02-D521-4666-9147-FF506FCBD7E7}"/>
          </ac:spMkLst>
        </pc:spChg>
        <pc:spChg chg="add mod">
          <ac:chgData name="Jonathan Loo" userId="d2d72d48b56f45d8" providerId="LiveId" clId="{DC2DF1EB-34F9-4B0C-996D-445C274C9F10}" dt="2020-11-28T13:14:08.054" v="4033" actId="207"/>
          <ac:spMkLst>
            <pc:docMk/>
            <pc:sldMk cId="980177694" sldId="602"/>
            <ac:spMk id="159" creationId="{5F57E250-4069-4235-8289-9E74500BEB9C}"/>
          </ac:spMkLst>
        </pc:spChg>
        <pc:picChg chg="add del mod">
          <ac:chgData name="Jonathan Loo" userId="d2d72d48b56f45d8" providerId="LiveId" clId="{DC2DF1EB-34F9-4B0C-996D-445C274C9F10}" dt="2020-11-28T11:23:32.116" v="1376" actId="478"/>
          <ac:picMkLst>
            <pc:docMk/>
            <pc:sldMk cId="980177694" sldId="602"/>
            <ac:picMk id="20" creationId="{4D33B227-3066-4034-954A-9E70CE78679E}"/>
          </ac:picMkLst>
        </pc:picChg>
        <pc:picChg chg="add del mod">
          <ac:chgData name="Jonathan Loo" userId="d2d72d48b56f45d8" providerId="LiveId" clId="{DC2DF1EB-34F9-4B0C-996D-445C274C9F10}" dt="2020-11-28T11:23:32.908" v="1377" actId="478"/>
          <ac:picMkLst>
            <pc:docMk/>
            <pc:sldMk cId="980177694" sldId="602"/>
            <ac:picMk id="21" creationId="{D20B47C1-97CC-49CA-811B-FA2CA24A769D}"/>
          </ac:picMkLst>
        </pc:picChg>
        <pc:picChg chg="add del mod">
          <ac:chgData name="Jonathan Loo" userId="d2d72d48b56f45d8" providerId="LiveId" clId="{DC2DF1EB-34F9-4B0C-996D-445C274C9F10}" dt="2020-11-28T11:23:18.209" v="1360" actId="478"/>
          <ac:picMkLst>
            <pc:docMk/>
            <pc:sldMk cId="980177694" sldId="602"/>
            <ac:picMk id="23" creationId="{48697248-6F3D-4FE9-B2A7-5E9053738BED}"/>
          </ac:picMkLst>
        </pc:picChg>
        <pc:picChg chg="add del mod">
          <ac:chgData name="Jonathan Loo" userId="d2d72d48b56f45d8" providerId="LiveId" clId="{DC2DF1EB-34F9-4B0C-996D-445C274C9F10}" dt="2020-11-28T11:23:33.551" v="1378" actId="478"/>
          <ac:picMkLst>
            <pc:docMk/>
            <pc:sldMk cId="980177694" sldId="602"/>
            <ac:picMk id="25" creationId="{EC7A8237-21A6-411E-9801-FF7081E3DF0B}"/>
          </ac:picMkLst>
        </pc:picChg>
        <pc:picChg chg="add del mod">
          <ac:chgData name="Jonathan Loo" userId="d2d72d48b56f45d8" providerId="LiveId" clId="{DC2DF1EB-34F9-4B0C-996D-445C274C9F10}" dt="2020-11-28T11:23:18.700" v="1361" actId="478"/>
          <ac:picMkLst>
            <pc:docMk/>
            <pc:sldMk cId="980177694" sldId="602"/>
            <ac:picMk id="27" creationId="{E6826D61-02DA-46D3-BC14-D6045E8A537F}"/>
          </ac:picMkLst>
        </pc:picChg>
        <pc:picChg chg="add del mod">
          <ac:chgData name="Jonathan Loo" userId="d2d72d48b56f45d8" providerId="LiveId" clId="{DC2DF1EB-34F9-4B0C-996D-445C274C9F10}" dt="2020-11-28T11:23:17.448" v="1359" actId="478"/>
          <ac:picMkLst>
            <pc:docMk/>
            <pc:sldMk cId="980177694" sldId="602"/>
            <ac:picMk id="28" creationId="{5E25D191-ECF2-4635-A1F3-7381F27612C0}"/>
          </ac:picMkLst>
        </pc:picChg>
        <pc:picChg chg="add del mod">
          <ac:chgData name="Jonathan Loo" userId="d2d72d48b56f45d8" providerId="LiveId" clId="{DC2DF1EB-34F9-4B0C-996D-445C274C9F10}" dt="2020-11-28T11:23:17.448" v="1359" actId="478"/>
          <ac:picMkLst>
            <pc:docMk/>
            <pc:sldMk cId="980177694" sldId="602"/>
            <ac:picMk id="29" creationId="{DBFC750B-F174-41A9-A9BA-96713C111C7C}"/>
          </ac:picMkLst>
        </pc:picChg>
        <pc:picChg chg="add del mod">
          <ac:chgData name="Jonathan Loo" userId="d2d72d48b56f45d8" providerId="LiveId" clId="{DC2DF1EB-34F9-4B0C-996D-445C274C9F10}" dt="2020-11-28T11:23:17.448" v="1359" actId="478"/>
          <ac:picMkLst>
            <pc:docMk/>
            <pc:sldMk cId="980177694" sldId="602"/>
            <ac:picMk id="30" creationId="{0B8FF5D8-3499-4084-97B5-76C6533D5466}"/>
          </ac:picMkLst>
        </pc:picChg>
        <pc:picChg chg="add del mod">
          <ac:chgData name="Jonathan Loo" userId="d2d72d48b56f45d8" providerId="LiveId" clId="{DC2DF1EB-34F9-4B0C-996D-445C274C9F10}" dt="2020-11-28T11:23:17.448" v="1359" actId="478"/>
          <ac:picMkLst>
            <pc:docMk/>
            <pc:sldMk cId="980177694" sldId="602"/>
            <ac:picMk id="34" creationId="{F5D7CEB8-5FA2-466A-A7F7-C242CCEB0918}"/>
          </ac:picMkLst>
        </pc:picChg>
        <pc:picChg chg="add del mod">
          <ac:chgData name="Jonathan Loo" userId="d2d72d48b56f45d8" providerId="LiveId" clId="{DC2DF1EB-34F9-4B0C-996D-445C274C9F10}" dt="2020-11-28T11:23:30.430" v="1374" actId="478"/>
          <ac:picMkLst>
            <pc:docMk/>
            <pc:sldMk cId="980177694" sldId="602"/>
            <ac:picMk id="45" creationId="{90D714D6-F232-487D-A8D5-A92DBE289D3A}"/>
          </ac:picMkLst>
        </pc:picChg>
        <pc:picChg chg="add del mod">
          <ac:chgData name="Jonathan Loo" userId="d2d72d48b56f45d8" providerId="LiveId" clId="{DC2DF1EB-34F9-4B0C-996D-445C274C9F10}" dt="2020-11-28T11:23:29.580" v="1373" actId="478"/>
          <ac:picMkLst>
            <pc:docMk/>
            <pc:sldMk cId="980177694" sldId="602"/>
            <ac:picMk id="46" creationId="{8194EBA5-FF66-436E-A9D1-9BC0E1C0719C}"/>
          </ac:picMkLst>
        </pc:picChg>
        <pc:picChg chg="add del mod">
          <ac:chgData name="Jonathan Loo" userId="d2d72d48b56f45d8" providerId="LiveId" clId="{DC2DF1EB-34F9-4B0C-996D-445C274C9F10}" dt="2020-11-28T11:23:10.268" v="1353" actId="478"/>
          <ac:picMkLst>
            <pc:docMk/>
            <pc:sldMk cId="980177694" sldId="602"/>
            <ac:picMk id="74" creationId="{9479C106-84C5-4DFC-96B6-AC6B436CB4A6}"/>
          </ac:picMkLst>
        </pc:picChg>
        <pc:picChg chg="add del mod">
          <ac:chgData name="Jonathan Loo" userId="d2d72d48b56f45d8" providerId="LiveId" clId="{DC2DF1EB-34F9-4B0C-996D-445C274C9F10}" dt="2020-11-28T11:23:10.952" v="1354" actId="478"/>
          <ac:picMkLst>
            <pc:docMk/>
            <pc:sldMk cId="980177694" sldId="602"/>
            <ac:picMk id="75" creationId="{BC9D7F51-C15D-4623-AE4D-DB04BD61D8B4}"/>
          </ac:picMkLst>
        </pc:picChg>
        <pc:picChg chg="add del mod">
          <ac:chgData name="Jonathan Loo" userId="d2d72d48b56f45d8" providerId="LiveId" clId="{DC2DF1EB-34F9-4B0C-996D-445C274C9F10}" dt="2020-11-28T11:23:31.176" v="1375" actId="478"/>
          <ac:picMkLst>
            <pc:docMk/>
            <pc:sldMk cId="980177694" sldId="602"/>
            <ac:picMk id="80" creationId="{697C9FD8-0148-43AD-98A0-41D0ED3C3102}"/>
          </ac:picMkLst>
        </pc:picChg>
        <pc:picChg chg="add del mod">
          <ac:chgData name="Jonathan Loo" userId="d2d72d48b56f45d8" providerId="LiveId" clId="{DC2DF1EB-34F9-4B0C-996D-445C274C9F10}" dt="2020-11-28T11:23:26.470" v="1370" actId="478"/>
          <ac:picMkLst>
            <pc:docMk/>
            <pc:sldMk cId="980177694" sldId="602"/>
            <ac:picMk id="81" creationId="{0CB809DB-6B06-455F-A29B-424BF71D612E}"/>
          </ac:picMkLst>
        </pc:picChg>
        <pc:picChg chg="add del mod">
          <ac:chgData name="Jonathan Loo" userId="d2d72d48b56f45d8" providerId="LiveId" clId="{DC2DF1EB-34F9-4B0C-996D-445C274C9F10}" dt="2020-11-28T11:23:25.091" v="1369" actId="478"/>
          <ac:picMkLst>
            <pc:docMk/>
            <pc:sldMk cId="980177694" sldId="602"/>
            <ac:picMk id="82" creationId="{3E458492-EB3D-43E7-BDC5-A98DBA5F8BC5}"/>
          </ac:picMkLst>
        </pc:picChg>
        <pc:picChg chg="add del mod">
          <ac:chgData name="Jonathan Loo" userId="d2d72d48b56f45d8" providerId="LiveId" clId="{DC2DF1EB-34F9-4B0C-996D-445C274C9F10}" dt="2020-11-28T11:23:28.716" v="1372" actId="478"/>
          <ac:picMkLst>
            <pc:docMk/>
            <pc:sldMk cId="980177694" sldId="602"/>
            <ac:picMk id="83" creationId="{80DB04DF-6173-4DAE-ABFB-D407B4629779}"/>
          </ac:picMkLst>
        </pc:picChg>
        <pc:picChg chg="add del mod">
          <ac:chgData name="Jonathan Loo" userId="d2d72d48b56f45d8" providerId="LiveId" clId="{DC2DF1EB-34F9-4B0C-996D-445C274C9F10}" dt="2020-11-28T11:23:27.534" v="1371" actId="478"/>
          <ac:picMkLst>
            <pc:docMk/>
            <pc:sldMk cId="980177694" sldId="602"/>
            <ac:picMk id="84" creationId="{539A96DA-F4FF-4160-9DE6-995956833F7E}"/>
          </ac:picMkLst>
        </pc:picChg>
        <pc:picChg chg="add del mod">
          <ac:chgData name="Jonathan Loo" userId="d2d72d48b56f45d8" providerId="LiveId" clId="{DC2DF1EB-34F9-4B0C-996D-445C274C9F10}" dt="2020-11-28T11:23:24.311" v="1368" actId="478"/>
          <ac:picMkLst>
            <pc:docMk/>
            <pc:sldMk cId="980177694" sldId="602"/>
            <ac:picMk id="85" creationId="{5F0BF749-1468-44F5-8C45-243F7D5B5D6A}"/>
          </ac:picMkLst>
        </pc:picChg>
        <pc:picChg chg="add del mod">
          <ac:chgData name="Jonathan Loo" userId="d2d72d48b56f45d8" providerId="LiveId" clId="{DC2DF1EB-34F9-4B0C-996D-445C274C9F10}" dt="2020-11-28T11:23:13.569" v="1356" actId="478"/>
          <ac:picMkLst>
            <pc:docMk/>
            <pc:sldMk cId="980177694" sldId="602"/>
            <ac:picMk id="87" creationId="{8EAF37D6-4F7B-429B-AD0A-8E2BC3FBF134}"/>
          </ac:picMkLst>
        </pc:picChg>
        <pc:picChg chg="add del mod">
          <ac:chgData name="Jonathan Loo" userId="d2d72d48b56f45d8" providerId="LiveId" clId="{DC2DF1EB-34F9-4B0C-996D-445C274C9F10}" dt="2020-11-28T11:23:13.569" v="1356" actId="478"/>
          <ac:picMkLst>
            <pc:docMk/>
            <pc:sldMk cId="980177694" sldId="602"/>
            <ac:picMk id="88" creationId="{CF8084C5-0663-418B-BB2A-C9040354BF79}"/>
          </ac:picMkLst>
        </pc:picChg>
        <pc:picChg chg="add del mod">
          <ac:chgData name="Jonathan Loo" userId="d2d72d48b56f45d8" providerId="LiveId" clId="{DC2DF1EB-34F9-4B0C-996D-445C274C9F10}" dt="2020-11-28T11:23:13.569" v="1356" actId="478"/>
          <ac:picMkLst>
            <pc:docMk/>
            <pc:sldMk cId="980177694" sldId="602"/>
            <ac:picMk id="89" creationId="{DC7FAD27-AF75-44FB-A368-8E9EE91929DE}"/>
          </ac:picMkLst>
        </pc:picChg>
        <pc:picChg chg="add del mod">
          <ac:chgData name="Jonathan Loo" userId="d2d72d48b56f45d8" providerId="LiveId" clId="{DC2DF1EB-34F9-4B0C-996D-445C274C9F10}" dt="2020-11-28T11:23:13.569" v="1356" actId="478"/>
          <ac:picMkLst>
            <pc:docMk/>
            <pc:sldMk cId="980177694" sldId="602"/>
            <ac:picMk id="90" creationId="{3CE7017C-FCB5-410B-AE36-145DFE9F6B81}"/>
          </ac:picMkLst>
        </pc:picChg>
        <pc:picChg chg="add del mod">
          <ac:chgData name="Jonathan Loo" userId="d2d72d48b56f45d8" providerId="LiveId" clId="{DC2DF1EB-34F9-4B0C-996D-445C274C9F10}" dt="2020-11-28T11:23:09.459" v="1352" actId="478"/>
          <ac:picMkLst>
            <pc:docMk/>
            <pc:sldMk cId="980177694" sldId="602"/>
            <ac:picMk id="91" creationId="{74EC46F4-B70E-40D9-A944-C7C029F2B78B}"/>
          </ac:picMkLst>
        </pc:picChg>
        <pc:picChg chg="add del mod">
          <ac:chgData name="Jonathan Loo" userId="d2d72d48b56f45d8" providerId="LiveId" clId="{DC2DF1EB-34F9-4B0C-996D-445C274C9F10}" dt="2020-11-28T11:23:09.059" v="1351" actId="478"/>
          <ac:picMkLst>
            <pc:docMk/>
            <pc:sldMk cId="980177694" sldId="602"/>
            <ac:picMk id="92" creationId="{22280939-64CF-4432-9862-3A134EB36D65}"/>
          </ac:picMkLst>
        </pc:picChg>
        <pc:cxnChg chg="add del mod">
          <ac:chgData name="Jonathan Loo" userId="d2d72d48b56f45d8" providerId="LiveId" clId="{DC2DF1EB-34F9-4B0C-996D-445C274C9F10}" dt="2020-11-28T11:23:20.859" v="1364" actId="478"/>
          <ac:cxnSpMkLst>
            <pc:docMk/>
            <pc:sldMk cId="980177694" sldId="602"/>
            <ac:cxnSpMk id="26" creationId="{7B065DFA-90FD-4117-A5CA-3C9813CCA8B7}"/>
          </ac:cxnSpMkLst>
        </pc:cxnChg>
        <pc:cxnChg chg="add del mod">
          <ac:chgData name="Jonathan Loo" userId="d2d72d48b56f45d8" providerId="LiveId" clId="{DC2DF1EB-34F9-4B0C-996D-445C274C9F10}" dt="2020-11-28T11:23:17.448" v="1359" actId="478"/>
          <ac:cxnSpMkLst>
            <pc:docMk/>
            <pc:sldMk cId="980177694" sldId="602"/>
            <ac:cxnSpMk id="31" creationId="{0A1CA430-BB76-473F-8D44-E2793C9671C2}"/>
          </ac:cxnSpMkLst>
        </pc:cxnChg>
        <pc:cxnChg chg="add del mod">
          <ac:chgData name="Jonathan Loo" userId="d2d72d48b56f45d8" providerId="LiveId" clId="{DC2DF1EB-34F9-4B0C-996D-445C274C9F10}" dt="2020-11-28T11:23:17.448" v="1359" actId="478"/>
          <ac:cxnSpMkLst>
            <pc:docMk/>
            <pc:sldMk cId="980177694" sldId="602"/>
            <ac:cxnSpMk id="32" creationId="{8C379302-F5CE-4DA7-B347-4E0133BAE747}"/>
          </ac:cxnSpMkLst>
        </pc:cxnChg>
        <pc:cxnChg chg="add del mod">
          <ac:chgData name="Jonathan Loo" userId="d2d72d48b56f45d8" providerId="LiveId" clId="{DC2DF1EB-34F9-4B0C-996D-445C274C9F10}" dt="2020-11-28T11:23:17.448" v="1359" actId="478"/>
          <ac:cxnSpMkLst>
            <pc:docMk/>
            <pc:sldMk cId="980177694" sldId="602"/>
            <ac:cxnSpMk id="33" creationId="{2587821D-4D3A-454C-9530-BD38214F4A30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49" creationId="{D1A691CA-BE1F-4C01-AF35-661CB1EC5D09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50" creationId="{9AD7B9EB-8DD8-43F1-9300-35E9FF0AEC0D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51" creationId="{CD377750-1B9F-461A-B8B7-61B007F29027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52" creationId="{BE9C5450-561F-46CB-97C5-3D4D0A41F446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53" creationId="{3C33B87A-D857-4807-9B8D-D23A0F74F323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54" creationId="{AA33447D-A1A8-4680-BDD1-BB627AF06911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55" creationId="{96C29072-9203-445D-96D9-5B71CFCF46D9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56" creationId="{F4341D3D-8386-4B09-B2C9-FCB894EC0809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57" creationId="{CF1A9DAF-EDEA-4D4C-AC89-1D6994AEBC54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58" creationId="{1D8BBB0F-0D25-4CC3-A65C-BDAEA24216E6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59" creationId="{3DA2F67D-D109-4FC0-9558-E4708F412D83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60" creationId="{A5599587-4A1E-4727-AB88-310458FC7DA4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61" creationId="{9E290A3F-1F09-4B7B-B5D9-C4FD9A4825D4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62" creationId="{561EC912-AE5D-46C8-A54D-C45A11AFC5A5}"/>
          </ac:cxnSpMkLst>
        </pc:cxnChg>
        <pc:cxnChg chg="add del mod">
          <ac:chgData name="Jonathan Loo" userId="d2d72d48b56f45d8" providerId="LiveId" clId="{DC2DF1EB-34F9-4B0C-996D-445C274C9F10}" dt="2020-11-28T11:23:45.692" v="1379" actId="478"/>
          <ac:cxnSpMkLst>
            <pc:docMk/>
            <pc:sldMk cId="980177694" sldId="602"/>
            <ac:cxnSpMk id="63" creationId="{93C20A2B-39CD-49BC-8D31-55703FB4C000}"/>
          </ac:cxnSpMkLst>
        </pc:cxnChg>
        <pc:cxnChg chg="add del mod">
          <ac:chgData name="Jonathan Loo" userId="d2d72d48b56f45d8" providerId="LiveId" clId="{DC2DF1EB-34F9-4B0C-996D-445C274C9F10}" dt="2020-11-28T11:23:45.692" v="1379" actId="478"/>
          <ac:cxnSpMkLst>
            <pc:docMk/>
            <pc:sldMk cId="980177694" sldId="602"/>
            <ac:cxnSpMk id="64" creationId="{EE868A8C-E65E-4329-B9A6-CB7F5E31F044}"/>
          </ac:cxnSpMkLst>
        </pc:cxnChg>
        <pc:cxnChg chg="add del mod">
          <ac:chgData name="Jonathan Loo" userId="d2d72d48b56f45d8" providerId="LiveId" clId="{DC2DF1EB-34F9-4B0C-996D-445C274C9F10}" dt="2020-11-28T11:23:45.692" v="1379" actId="478"/>
          <ac:cxnSpMkLst>
            <pc:docMk/>
            <pc:sldMk cId="980177694" sldId="602"/>
            <ac:cxnSpMk id="65" creationId="{6FE6FC69-33CB-4DF2-BD66-3EF7868CF716}"/>
          </ac:cxnSpMkLst>
        </pc:cxnChg>
        <pc:cxnChg chg="add del mod">
          <ac:chgData name="Jonathan Loo" userId="d2d72d48b56f45d8" providerId="LiveId" clId="{DC2DF1EB-34F9-4B0C-996D-445C274C9F10}" dt="2020-11-28T11:23:45.692" v="1379" actId="478"/>
          <ac:cxnSpMkLst>
            <pc:docMk/>
            <pc:sldMk cId="980177694" sldId="602"/>
            <ac:cxnSpMk id="66" creationId="{22CEEF6C-7594-44FD-BF40-4A5878480956}"/>
          </ac:cxnSpMkLst>
        </pc:cxnChg>
        <pc:cxnChg chg="add del mod">
          <ac:chgData name="Jonathan Loo" userId="d2d72d48b56f45d8" providerId="LiveId" clId="{DC2DF1EB-34F9-4B0C-996D-445C274C9F10}" dt="2020-11-28T11:23:45.692" v="1379" actId="478"/>
          <ac:cxnSpMkLst>
            <pc:docMk/>
            <pc:sldMk cId="980177694" sldId="602"/>
            <ac:cxnSpMk id="67" creationId="{793666F1-21B1-4621-90A8-955C223CE279}"/>
          </ac:cxnSpMkLst>
        </pc:cxnChg>
        <pc:cxnChg chg="add del mod">
          <ac:chgData name="Jonathan Loo" userId="d2d72d48b56f45d8" providerId="LiveId" clId="{DC2DF1EB-34F9-4B0C-996D-445C274C9F10}" dt="2020-11-28T11:23:45.692" v="1379" actId="478"/>
          <ac:cxnSpMkLst>
            <pc:docMk/>
            <pc:sldMk cId="980177694" sldId="602"/>
            <ac:cxnSpMk id="68" creationId="{DC70672C-AD8D-4937-AE6F-652E6153806B}"/>
          </ac:cxnSpMkLst>
        </pc:cxnChg>
        <pc:cxnChg chg="add del mod">
          <ac:chgData name="Jonathan Loo" userId="d2d72d48b56f45d8" providerId="LiveId" clId="{DC2DF1EB-34F9-4B0C-996D-445C274C9F10}" dt="2020-11-28T11:23:45.692" v="1379" actId="478"/>
          <ac:cxnSpMkLst>
            <pc:docMk/>
            <pc:sldMk cId="980177694" sldId="602"/>
            <ac:cxnSpMk id="69" creationId="{01127C43-971A-49C9-8607-98F96FA41E79}"/>
          </ac:cxnSpMkLst>
        </pc:cxnChg>
        <pc:cxnChg chg="add del mod">
          <ac:chgData name="Jonathan Loo" userId="d2d72d48b56f45d8" providerId="LiveId" clId="{DC2DF1EB-34F9-4B0C-996D-445C274C9F10}" dt="2020-11-28T11:23:45.692" v="1379" actId="478"/>
          <ac:cxnSpMkLst>
            <pc:docMk/>
            <pc:sldMk cId="980177694" sldId="602"/>
            <ac:cxnSpMk id="70" creationId="{D7AC3C2A-FF01-4481-94EB-9F4F880B2D0C}"/>
          </ac:cxnSpMkLst>
        </pc:cxnChg>
        <pc:cxnChg chg="add del mod">
          <ac:chgData name="Jonathan Loo" userId="d2d72d48b56f45d8" providerId="LiveId" clId="{DC2DF1EB-34F9-4B0C-996D-445C274C9F10}" dt="2020-11-28T11:23:45.692" v="1379" actId="478"/>
          <ac:cxnSpMkLst>
            <pc:docMk/>
            <pc:sldMk cId="980177694" sldId="602"/>
            <ac:cxnSpMk id="71" creationId="{E6B7A594-FBDF-4130-94E4-6EB8437284DD}"/>
          </ac:cxnSpMkLst>
        </pc:cxnChg>
        <pc:cxnChg chg="add del mod">
          <ac:chgData name="Jonathan Loo" userId="d2d72d48b56f45d8" providerId="LiveId" clId="{DC2DF1EB-34F9-4B0C-996D-445C274C9F10}" dt="2020-11-28T11:23:45.692" v="1379" actId="478"/>
          <ac:cxnSpMkLst>
            <pc:docMk/>
            <pc:sldMk cId="980177694" sldId="602"/>
            <ac:cxnSpMk id="72" creationId="{9B533E8B-A81E-4BDF-B55B-FCAEABE8CBB9}"/>
          </ac:cxnSpMkLst>
        </pc:cxnChg>
        <pc:cxnChg chg="add del mod">
          <ac:chgData name="Jonathan Loo" userId="d2d72d48b56f45d8" providerId="LiveId" clId="{DC2DF1EB-34F9-4B0C-996D-445C274C9F10}" dt="2020-11-28T11:23:45.692" v="1379" actId="478"/>
          <ac:cxnSpMkLst>
            <pc:docMk/>
            <pc:sldMk cId="980177694" sldId="602"/>
            <ac:cxnSpMk id="73" creationId="{42258CC6-6F92-48B7-BFBF-2DA4BCE6AD8A}"/>
          </ac:cxnSpMkLst>
        </pc:cxnChg>
        <pc:cxnChg chg="add del mod">
          <ac:chgData name="Jonathan Loo" userId="d2d72d48b56f45d8" providerId="LiveId" clId="{DC2DF1EB-34F9-4B0C-996D-445C274C9F10}" dt="2020-11-28T11:23:21.859" v="1365" actId="478"/>
          <ac:cxnSpMkLst>
            <pc:docMk/>
            <pc:sldMk cId="980177694" sldId="602"/>
            <ac:cxnSpMk id="76" creationId="{C694B30E-FA62-4E17-B54F-9F2EA691D1A8}"/>
          </ac:cxnSpMkLst>
        </pc:cxnChg>
        <pc:cxnChg chg="add del mod">
          <ac:chgData name="Jonathan Loo" userId="d2d72d48b56f45d8" providerId="LiveId" clId="{DC2DF1EB-34F9-4B0C-996D-445C274C9F10}" dt="2020-11-28T11:23:23.526" v="1367" actId="478"/>
          <ac:cxnSpMkLst>
            <pc:docMk/>
            <pc:sldMk cId="980177694" sldId="602"/>
            <ac:cxnSpMk id="77" creationId="{0FD41199-749B-48BA-BE69-8C08013F1D84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78" creationId="{7E61CD36-A4CF-4E9C-A5ED-58992F40CC10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79" creationId="{7E2722C2-CFE6-4BE8-A118-D11DEC461015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01" creationId="{EA52B131-A9A9-4E1F-9509-7EBED6FB6312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02" creationId="{BA8FE5E9-187D-425D-A67F-98F36959BA01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03" creationId="{54ED622B-B4FD-42F8-99F4-B928C3DC43F6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04" creationId="{626DFA0E-9EFB-48CE-A2F6-DD6446C79933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05" creationId="{7B1E27D0-DFB4-440E-8B5B-8B9F629F34B8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06" creationId="{42039F4A-007C-4CA6-86D0-5B4975A2ACE6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07" creationId="{5B8BF97F-B711-479F-BBA9-BDE469258F75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08" creationId="{21ACDB9D-49AF-45D6-A67C-62E7743243D3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09" creationId="{627EAAE3-3F63-45B1-B1B1-B6A8CCDA2FD7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10" creationId="{5B60CF50-7EEE-44C7-ACD5-30A83142EA9D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11" creationId="{86337857-ECF2-4467-85DF-4FB20E074A36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12" creationId="{734D724D-6315-4B40-AFCA-F823FC3EE29C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13" creationId="{EBADA88C-CD3E-4753-B0B7-2EFC9DF5FE13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14" creationId="{A8098CCD-ED6B-4B62-A91E-6728243B20D0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15" creationId="{FCDB82DF-966D-40C5-ADD9-E34A44B161D8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16" creationId="{8DCAA8F3-4DD6-444B-AB63-86C7E6845CE0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17" creationId="{33C89DEF-C54B-4556-B7FF-F15D58C258FC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18" creationId="{1867D9D6-870C-4730-A1A0-7CB363AAB8D0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19" creationId="{D715C611-9A3D-4939-A1B2-79C352A0387E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20" creationId="{8B9C08A4-1CFB-4E29-AC28-6A4195CF3A79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21" creationId="{EF461916-0A6F-4284-AD1D-F46D114ECC22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22" creationId="{E51BC6E9-B395-4D82-8E0C-34C338C4F2FB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23" creationId="{630520A1-B636-4CF6-AB5E-B7678D71741E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24" creationId="{B3B77E72-DA26-42F3-B743-495E652E89FB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25" creationId="{521B18E5-0216-4F12-84D2-5B9AC40C5BC2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26" creationId="{12E65B69-4D63-47F8-8A19-7CBB78CE3EBB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27" creationId="{BBA8F109-1310-42A0-8FDB-6435A537FE1B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28" creationId="{45B70CEB-034F-4236-AAB5-C58737C63D53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29" creationId="{7BE57977-B153-4BAE-8E2C-1EE5FC24F721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30" creationId="{E7679BB2-8E8D-41A6-98E4-30B46ABAA70E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31" creationId="{18E404DA-24A1-497D-9475-BD5CED56D788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32" creationId="{EFEC2926-6BFF-4C40-8986-5434C0CC2D3D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47" creationId="{30B1B2BE-7BD9-4536-B9C4-F3D0FDC1C44A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48" creationId="{4231B89E-F1CD-45AC-9561-FDFF9889766E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49" creationId="{CE0DD143-14AE-4244-BD12-E87B6D4DF2CC}"/>
          </ac:cxnSpMkLst>
        </pc:cxnChg>
        <pc:cxnChg chg="add mod">
          <ac:chgData name="Jonathan Loo" userId="d2d72d48b56f45d8" providerId="LiveId" clId="{DC2DF1EB-34F9-4B0C-996D-445C274C9F10}" dt="2020-11-28T12:05:12.726" v="1693" actId="1037"/>
          <ac:cxnSpMkLst>
            <pc:docMk/>
            <pc:sldMk cId="980177694" sldId="602"/>
            <ac:cxnSpMk id="150" creationId="{C7329964-C465-4DA7-AAA2-A68C942C9926}"/>
          </ac:cxnSpMkLst>
        </pc:cxnChg>
      </pc:sldChg>
      <pc:sldChg chg="addSp delSp modSp add del mod ord chgLayout">
        <pc:chgData name="Jonathan Loo" userId="d2d72d48b56f45d8" providerId="LiveId" clId="{DC2DF1EB-34F9-4B0C-996D-445C274C9F10}" dt="2020-11-28T20:56:18.857" v="11411" actId="47"/>
        <pc:sldMkLst>
          <pc:docMk/>
          <pc:sldMk cId="4174731207" sldId="603"/>
        </pc:sldMkLst>
        <pc:spChg chg="mod ord">
          <ac:chgData name="Jonathan Loo" userId="d2d72d48b56f45d8" providerId="LiveId" clId="{DC2DF1EB-34F9-4B0C-996D-445C274C9F10}" dt="2020-11-28T18:51:57.669" v="6998" actId="6264"/>
          <ac:spMkLst>
            <pc:docMk/>
            <pc:sldMk cId="4174731207" sldId="603"/>
            <ac:spMk id="4" creationId="{2B6C3938-03E0-4D28-B7C3-DD16248380DC}"/>
          </ac:spMkLst>
        </pc:spChg>
        <pc:spChg chg="add del mod ord">
          <ac:chgData name="Jonathan Loo" userId="d2d72d48b56f45d8" providerId="LiveId" clId="{DC2DF1EB-34F9-4B0C-996D-445C274C9F10}" dt="2020-11-28T18:51:49.996" v="6993" actId="478"/>
          <ac:spMkLst>
            <pc:docMk/>
            <pc:sldMk cId="4174731207" sldId="603"/>
            <ac:spMk id="15" creationId="{4B62F81B-ED8A-44AE-877F-960F907A6751}"/>
          </ac:spMkLst>
        </pc:spChg>
        <pc:spChg chg="add del mod">
          <ac:chgData name="Jonathan Loo" userId="d2d72d48b56f45d8" providerId="LiveId" clId="{DC2DF1EB-34F9-4B0C-996D-445C274C9F10}" dt="2020-11-28T12:41:31.054" v="2634" actId="6264"/>
          <ac:spMkLst>
            <pc:docMk/>
            <pc:sldMk cId="4174731207" sldId="603"/>
            <ac:spMk id="26" creationId="{69B5AA96-43DA-4BEF-98F4-6B17C5A36A02}"/>
          </ac:spMkLst>
        </pc:spChg>
        <pc:spChg chg="add del mod">
          <ac:chgData name="Jonathan Loo" userId="d2d72d48b56f45d8" providerId="LiveId" clId="{DC2DF1EB-34F9-4B0C-996D-445C274C9F10}" dt="2020-11-28T12:41:31.054" v="2634" actId="6264"/>
          <ac:spMkLst>
            <pc:docMk/>
            <pc:sldMk cId="4174731207" sldId="603"/>
            <ac:spMk id="27" creationId="{9E720BE7-22C8-4D88-9431-5D173CC2D8B2}"/>
          </ac:spMkLst>
        </pc:spChg>
        <pc:spChg chg="add del mod">
          <ac:chgData name="Jonathan Loo" userId="d2d72d48b56f45d8" providerId="LiveId" clId="{DC2DF1EB-34F9-4B0C-996D-445C274C9F10}" dt="2020-11-28T18:51:51.908" v="6994" actId="478"/>
          <ac:spMkLst>
            <pc:docMk/>
            <pc:sldMk cId="4174731207" sldId="603"/>
            <ac:spMk id="29" creationId="{158ED81F-FE38-46C3-B18B-FCE18C5A0C22}"/>
          </ac:spMkLst>
        </pc:spChg>
        <pc:spChg chg="add del mod">
          <ac:chgData name="Jonathan Loo" userId="d2d72d48b56f45d8" providerId="LiveId" clId="{DC2DF1EB-34F9-4B0C-996D-445C274C9F10}" dt="2020-11-28T18:51:57.669" v="6998" actId="6264"/>
          <ac:spMkLst>
            <pc:docMk/>
            <pc:sldMk cId="4174731207" sldId="603"/>
            <ac:spMk id="30" creationId="{BA80B05B-B726-4B55-A530-AB657E1AF468}"/>
          </ac:spMkLst>
        </pc:spChg>
        <pc:spChg chg="add del mod">
          <ac:chgData name="Jonathan Loo" userId="d2d72d48b56f45d8" providerId="LiveId" clId="{DC2DF1EB-34F9-4B0C-996D-445C274C9F10}" dt="2020-11-28T18:51:57.669" v="6998" actId="6264"/>
          <ac:spMkLst>
            <pc:docMk/>
            <pc:sldMk cId="4174731207" sldId="603"/>
            <ac:spMk id="31" creationId="{BA2DCD0A-FE66-4D35-9BC8-E36A79B4D234}"/>
          </ac:spMkLst>
        </pc:spChg>
        <pc:spChg chg="mod">
          <ac:chgData name="Jonathan Loo" userId="d2d72d48b56f45d8" providerId="LiveId" clId="{DC2DF1EB-34F9-4B0C-996D-445C274C9F10}" dt="2020-11-28T12:05:36.459" v="1714" actId="1037"/>
          <ac:spMkLst>
            <pc:docMk/>
            <pc:sldMk cId="4174731207" sldId="603"/>
            <ac:spMk id="37" creationId="{8DCA2899-59F6-4A5A-A538-76565C95D068}"/>
          </ac:spMkLst>
        </pc:spChg>
        <pc:spChg chg="mod">
          <ac:chgData name="Jonathan Loo" userId="d2d72d48b56f45d8" providerId="LiveId" clId="{DC2DF1EB-34F9-4B0C-996D-445C274C9F10}" dt="2020-11-28T12:05:36.459" v="1714" actId="1037"/>
          <ac:spMkLst>
            <pc:docMk/>
            <pc:sldMk cId="4174731207" sldId="603"/>
            <ac:spMk id="38" creationId="{5DAD79EC-6529-4F06-AAF7-6D69BAB4364D}"/>
          </ac:spMkLst>
        </pc:spChg>
        <pc:spChg chg="mod">
          <ac:chgData name="Jonathan Loo" userId="d2d72d48b56f45d8" providerId="LiveId" clId="{DC2DF1EB-34F9-4B0C-996D-445C274C9F10}" dt="2020-11-28T12:05:36.459" v="1714" actId="1037"/>
          <ac:spMkLst>
            <pc:docMk/>
            <pc:sldMk cId="4174731207" sldId="603"/>
            <ac:spMk id="39" creationId="{D2A8BDCB-88AC-42DF-9AE6-86843F7E6BAB}"/>
          </ac:spMkLst>
        </pc:spChg>
        <pc:spChg chg="mod">
          <ac:chgData name="Jonathan Loo" userId="d2d72d48b56f45d8" providerId="LiveId" clId="{DC2DF1EB-34F9-4B0C-996D-445C274C9F10}" dt="2020-11-28T12:05:36.459" v="1714" actId="1037"/>
          <ac:spMkLst>
            <pc:docMk/>
            <pc:sldMk cId="4174731207" sldId="603"/>
            <ac:spMk id="40" creationId="{9344EA16-62E8-424A-93CB-0C3DCDA9F4CE}"/>
          </ac:spMkLst>
        </pc:spChg>
        <pc:spChg chg="mod">
          <ac:chgData name="Jonathan Loo" userId="d2d72d48b56f45d8" providerId="LiveId" clId="{DC2DF1EB-34F9-4B0C-996D-445C274C9F10}" dt="2020-11-28T12:05:36.459" v="1714" actId="1037"/>
          <ac:spMkLst>
            <pc:docMk/>
            <pc:sldMk cId="4174731207" sldId="603"/>
            <ac:spMk id="41" creationId="{6073D6A0-E8AD-4273-B76A-24EB43F8BD56}"/>
          </ac:spMkLst>
        </pc:spChg>
        <pc:spChg chg="mod">
          <ac:chgData name="Jonathan Loo" userId="d2d72d48b56f45d8" providerId="LiveId" clId="{DC2DF1EB-34F9-4B0C-996D-445C274C9F10}" dt="2020-11-28T12:05:36.459" v="1714" actId="1037"/>
          <ac:spMkLst>
            <pc:docMk/>
            <pc:sldMk cId="4174731207" sldId="603"/>
            <ac:spMk id="42" creationId="{B56C7797-33A1-4624-8ED4-B045FC8013D4}"/>
          </ac:spMkLst>
        </pc:spChg>
        <pc:spChg chg="mod">
          <ac:chgData name="Jonathan Loo" userId="d2d72d48b56f45d8" providerId="LiveId" clId="{DC2DF1EB-34F9-4B0C-996D-445C274C9F10}" dt="2020-11-28T12:05:36.459" v="1714" actId="1037"/>
          <ac:spMkLst>
            <pc:docMk/>
            <pc:sldMk cId="4174731207" sldId="603"/>
            <ac:spMk id="43" creationId="{10FE2474-D102-4733-AC52-3E04C62C92BD}"/>
          </ac:spMkLst>
        </pc:spChg>
        <pc:spChg chg="mod">
          <ac:chgData name="Jonathan Loo" userId="d2d72d48b56f45d8" providerId="LiveId" clId="{DC2DF1EB-34F9-4B0C-996D-445C274C9F10}" dt="2020-11-28T12:05:36.459" v="1714" actId="1037"/>
          <ac:spMkLst>
            <pc:docMk/>
            <pc:sldMk cId="4174731207" sldId="603"/>
            <ac:spMk id="44" creationId="{B00267E1-C503-4C92-A20F-A23EE089BB8A}"/>
          </ac:spMkLst>
        </pc:spChg>
        <pc:spChg chg="add del mod ord">
          <ac:chgData name="Jonathan Loo" userId="d2d72d48b56f45d8" providerId="LiveId" clId="{DC2DF1EB-34F9-4B0C-996D-445C274C9F10}" dt="2020-11-28T12:10:24.678" v="1814" actId="478"/>
          <ac:spMkLst>
            <pc:docMk/>
            <pc:sldMk cId="4174731207" sldId="603"/>
            <ac:spMk id="81" creationId="{4EFCC60E-F44B-4908-A3AC-F04118F486B6}"/>
          </ac:spMkLst>
        </pc:spChg>
        <pc:spChg chg="add del mod ord">
          <ac:chgData name="Jonathan Loo" userId="d2d72d48b56f45d8" providerId="LiveId" clId="{DC2DF1EB-34F9-4B0C-996D-445C274C9F10}" dt="2020-11-28T12:10:25.414" v="1815" actId="478"/>
          <ac:spMkLst>
            <pc:docMk/>
            <pc:sldMk cId="4174731207" sldId="603"/>
            <ac:spMk id="82" creationId="{17249209-8FAF-42B1-92B6-39BF0F4CFB63}"/>
          </ac:spMkLst>
        </pc:spChg>
        <pc:spChg chg="add del mod ord">
          <ac:chgData name="Jonathan Loo" userId="d2d72d48b56f45d8" providerId="LiveId" clId="{DC2DF1EB-34F9-4B0C-996D-445C274C9F10}" dt="2020-11-28T12:10:26.116" v="1816" actId="478"/>
          <ac:spMkLst>
            <pc:docMk/>
            <pc:sldMk cId="4174731207" sldId="603"/>
            <ac:spMk id="83" creationId="{D9C4A1BA-B2D8-4CD2-8433-904D0D3D4C09}"/>
          </ac:spMkLst>
        </pc:spChg>
        <pc:spChg chg="add del mod ord">
          <ac:chgData name="Jonathan Loo" userId="d2d72d48b56f45d8" providerId="LiveId" clId="{DC2DF1EB-34F9-4B0C-996D-445C274C9F10}" dt="2020-11-28T12:10:26.671" v="1817" actId="478"/>
          <ac:spMkLst>
            <pc:docMk/>
            <pc:sldMk cId="4174731207" sldId="603"/>
            <ac:spMk id="84" creationId="{1F7A71CC-5AC1-4B2E-8C05-A533B9FCB22A}"/>
          </ac:spMkLst>
        </pc:spChg>
        <pc:spChg chg="add del mod ord">
          <ac:chgData name="Jonathan Loo" userId="d2d72d48b56f45d8" providerId="LiveId" clId="{DC2DF1EB-34F9-4B0C-996D-445C274C9F10}" dt="2020-11-28T20:55:52.824" v="11410" actId="478"/>
          <ac:spMkLst>
            <pc:docMk/>
            <pc:sldMk cId="4174731207" sldId="603"/>
            <ac:spMk id="85" creationId="{8670D205-AFC1-4725-9247-8A31C4DD8829}"/>
          </ac:spMkLst>
        </pc:spChg>
        <pc:spChg chg="add del mod ord">
          <ac:chgData name="Jonathan Loo" userId="d2d72d48b56f45d8" providerId="LiveId" clId="{DC2DF1EB-34F9-4B0C-996D-445C274C9F10}" dt="2020-11-28T20:55:51.237" v="11409" actId="478"/>
          <ac:spMkLst>
            <pc:docMk/>
            <pc:sldMk cId="4174731207" sldId="603"/>
            <ac:spMk id="86" creationId="{A3FB3DA6-534B-42F8-81BD-418329A576D2}"/>
          </ac:spMkLst>
        </pc:spChg>
        <pc:spChg chg="add del mod ord">
          <ac:chgData name="Jonathan Loo" userId="d2d72d48b56f45d8" providerId="LiveId" clId="{DC2DF1EB-34F9-4B0C-996D-445C274C9F10}" dt="2020-11-28T20:55:50.213" v="11408" actId="478"/>
          <ac:spMkLst>
            <pc:docMk/>
            <pc:sldMk cId="4174731207" sldId="603"/>
            <ac:spMk id="87" creationId="{3E69FE30-4529-4135-B858-99394B26A514}"/>
          </ac:spMkLst>
        </pc:spChg>
        <pc:spChg chg="add del mod ord">
          <ac:chgData name="Jonathan Loo" userId="d2d72d48b56f45d8" providerId="LiveId" clId="{DC2DF1EB-34F9-4B0C-996D-445C274C9F10}" dt="2020-11-28T20:55:49.308" v="11407" actId="478"/>
          <ac:spMkLst>
            <pc:docMk/>
            <pc:sldMk cId="4174731207" sldId="603"/>
            <ac:spMk id="88" creationId="{210432E4-0549-4E08-8E23-10C08BBF3C53}"/>
          </ac:spMkLst>
        </pc:spChg>
        <pc:spChg chg="add mod ord">
          <ac:chgData name="Jonathan Loo" userId="d2d72d48b56f45d8" providerId="LiveId" clId="{DC2DF1EB-34F9-4B0C-996D-445C274C9F10}" dt="2020-11-28T12:10:29.671" v="1819" actId="167"/>
          <ac:spMkLst>
            <pc:docMk/>
            <pc:sldMk cId="4174731207" sldId="603"/>
            <ac:spMk id="89" creationId="{3A6D276E-5807-4ED2-BA00-D0CD166E383F}"/>
          </ac:spMkLst>
        </pc:spChg>
        <pc:spChg chg="add mod ord">
          <ac:chgData name="Jonathan Loo" userId="d2d72d48b56f45d8" providerId="LiveId" clId="{DC2DF1EB-34F9-4B0C-996D-445C274C9F10}" dt="2020-11-28T12:10:29.671" v="1819" actId="167"/>
          <ac:spMkLst>
            <pc:docMk/>
            <pc:sldMk cId="4174731207" sldId="603"/>
            <ac:spMk id="90" creationId="{D99507F4-0533-4295-8695-AF33AF17BA9D}"/>
          </ac:spMkLst>
        </pc:spChg>
        <pc:spChg chg="add mod ord">
          <ac:chgData name="Jonathan Loo" userId="d2d72d48b56f45d8" providerId="LiveId" clId="{DC2DF1EB-34F9-4B0C-996D-445C274C9F10}" dt="2020-11-28T12:10:29.671" v="1819" actId="167"/>
          <ac:spMkLst>
            <pc:docMk/>
            <pc:sldMk cId="4174731207" sldId="603"/>
            <ac:spMk id="91" creationId="{B9C06EA9-0F42-452C-9F72-A3D6359EE1DD}"/>
          </ac:spMkLst>
        </pc:spChg>
        <pc:spChg chg="add mod ord">
          <ac:chgData name="Jonathan Loo" userId="d2d72d48b56f45d8" providerId="LiveId" clId="{DC2DF1EB-34F9-4B0C-996D-445C274C9F10}" dt="2020-11-28T12:11:18.955" v="1902" actId="1035"/>
          <ac:spMkLst>
            <pc:docMk/>
            <pc:sldMk cId="4174731207" sldId="603"/>
            <ac:spMk id="92" creationId="{88189E2A-5F4F-4C4A-B759-9D39AC8B777A}"/>
          </ac:spMkLst>
        </pc:spChg>
        <pc:spChg chg="mod">
          <ac:chgData name="Jonathan Loo" userId="d2d72d48b56f45d8" providerId="LiveId" clId="{DC2DF1EB-34F9-4B0C-996D-445C274C9F10}" dt="2020-11-28T12:05:36.459" v="1714" actId="1037"/>
          <ac:spMkLst>
            <pc:docMk/>
            <pc:sldMk cId="4174731207" sldId="603"/>
            <ac:spMk id="93" creationId="{0ECBBDD8-597A-4736-A571-7D2506533BDC}"/>
          </ac:spMkLst>
        </pc:spChg>
        <pc:spChg chg="mod">
          <ac:chgData name="Jonathan Loo" userId="d2d72d48b56f45d8" providerId="LiveId" clId="{DC2DF1EB-34F9-4B0C-996D-445C274C9F10}" dt="2020-11-28T12:05:36.459" v="1714" actId="1037"/>
          <ac:spMkLst>
            <pc:docMk/>
            <pc:sldMk cId="4174731207" sldId="603"/>
            <ac:spMk id="94" creationId="{FA0F261A-E770-43EB-9D24-620B4BAB2DF4}"/>
          </ac:spMkLst>
        </pc:spChg>
        <pc:spChg chg="mod">
          <ac:chgData name="Jonathan Loo" userId="d2d72d48b56f45d8" providerId="LiveId" clId="{DC2DF1EB-34F9-4B0C-996D-445C274C9F10}" dt="2020-11-28T12:05:36.459" v="1714" actId="1037"/>
          <ac:spMkLst>
            <pc:docMk/>
            <pc:sldMk cId="4174731207" sldId="603"/>
            <ac:spMk id="95" creationId="{296C663E-C741-41B7-9E8E-EBD143A4DD6F}"/>
          </ac:spMkLst>
        </pc:spChg>
        <pc:spChg chg="mod">
          <ac:chgData name="Jonathan Loo" userId="d2d72d48b56f45d8" providerId="LiveId" clId="{DC2DF1EB-34F9-4B0C-996D-445C274C9F10}" dt="2020-11-28T12:05:36.459" v="1714" actId="1037"/>
          <ac:spMkLst>
            <pc:docMk/>
            <pc:sldMk cId="4174731207" sldId="603"/>
            <ac:spMk id="96" creationId="{74BCA6D3-D34B-4576-8C90-54F777F19F5D}"/>
          </ac:spMkLst>
        </pc:spChg>
        <pc:spChg chg="del mod">
          <ac:chgData name="Jonathan Loo" userId="d2d72d48b56f45d8" providerId="LiveId" clId="{DC2DF1EB-34F9-4B0C-996D-445C274C9F10}" dt="2020-11-28T11:24:50.970" v="1421" actId="478"/>
          <ac:spMkLst>
            <pc:docMk/>
            <pc:sldMk cId="4174731207" sldId="603"/>
            <ac:spMk id="97" creationId="{F1662F31-0323-49E6-A5E9-8FD29D77DE96}"/>
          </ac:spMkLst>
        </pc:spChg>
        <pc:spChg chg="del mod">
          <ac:chgData name="Jonathan Loo" userId="d2d72d48b56f45d8" providerId="LiveId" clId="{DC2DF1EB-34F9-4B0C-996D-445C274C9F10}" dt="2020-11-28T11:24:50.970" v="1421" actId="478"/>
          <ac:spMkLst>
            <pc:docMk/>
            <pc:sldMk cId="4174731207" sldId="603"/>
            <ac:spMk id="98" creationId="{EDC7207D-419D-4A54-BE4E-42F9782970A1}"/>
          </ac:spMkLst>
        </pc:spChg>
        <pc:spChg chg="mod">
          <ac:chgData name="Jonathan Loo" userId="d2d72d48b56f45d8" providerId="LiveId" clId="{DC2DF1EB-34F9-4B0C-996D-445C274C9F10}" dt="2020-11-28T12:05:36.459" v="1714" actId="1037"/>
          <ac:spMkLst>
            <pc:docMk/>
            <pc:sldMk cId="4174731207" sldId="603"/>
            <ac:spMk id="99" creationId="{84B852FE-50E1-495C-8C0E-7FB999836C87}"/>
          </ac:spMkLst>
        </pc:spChg>
        <pc:spChg chg="del">
          <ac:chgData name="Jonathan Loo" userId="d2d72d48b56f45d8" providerId="LiveId" clId="{DC2DF1EB-34F9-4B0C-996D-445C274C9F10}" dt="2020-11-28T11:24:52.431" v="1422" actId="478"/>
          <ac:spMkLst>
            <pc:docMk/>
            <pc:sldMk cId="4174731207" sldId="603"/>
            <ac:spMk id="100" creationId="{586EA5C9-FE30-4554-8246-4273D8C90E37}"/>
          </ac:spMkLst>
        </pc:spChg>
        <pc:spChg chg="add mod ord">
          <ac:chgData name="Jonathan Loo" userId="d2d72d48b56f45d8" providerId="LiveId" clId="{DC2DF1EB-34F9-4B0C-996D-445C274C9F10}" dt="2020-11-28T18:51:57.669" v="6998" actId="6264"/>
          <ac:spMkLst>
            <pc:docMk/>
            <pc:sldMk cId="4174731207" sldId="603"/>
            <ac:spMk id="134" creationId="{88C853D2-4615-408B-9A4E-A47AC26DED25}"/>
          </ac:spMkLst>
        </pc:spChg>
        <pc:picChg chg="del mod">
          <ac:chgData name="Jonathan Loo" userId="d2d72d48b56f45d8" providerId="LiveId" clId="{DC2DF1EB-34F9-4B0C-996D-445C274C9F10}" dt="2020-11-28T12:35:45.527" v="2500" actId="478"/>
          <ac:picMkLst>
            <pc:docMk/>
            <pc:sldMk cId="4174731207" sldId="603"/>
            <ac:picMk id="17" creationId="{C64C3E7D-AEC6-4A7A-B865-0BA46A79CF1E}"/>
          </ac:picMkLst>
        </pc:picChg>
        <pc:picChg chg="del mod ord">
          <ac:chgData name="Jonathan Loo" userId="d2d72d48b56f45d8" providerId="LiveId" clId="{DC2DF1EB-34F9-4B0C-996D-445C274C9F10}" dt="2020-11-28T12:20:19.976" v="2061" actId="478"/>
          <ac:picMkLst>
            <pc:docMk/>
            <pc:sldMk cId="4174731207" sldId="603"/>
            <ac:picMk id="19" creationId="{7D9C8A31-9099-4967-853A-CA636AB52E99}"/>
          </ac:picMkLst>
        </pc:picChg>
        <pc:picChg chg="del mod ord">
          <ac:chgData name="Jonathan Loo" userId="d2d72d48b56f45d8" providerId="LiveId" clId="{DC2DF1EB-34F9-4B0C-996D-445C274C9F10}" dt="2020-11-28T12:20:28.577" v="2075" actId="478"/>
          <ac:picMkLst>
            <pc:docMk/>
            <pc:sldMk cId="4174731207" sldId="603"/>
            <ac:picMk id="21" creationId="{58721535-AC56-451F-BC84-BEF3F627E0D1}"/>
          </ac:picMkLst>
        </pc:picChg>
        <pc:picChg chg="del mod ord">
          <ac:chgData name="Jonathan Loo" userId="d2d72d48b56f45d8" providerId="LiveId" clId="{DC2DF1EB-34F9-4B0C-996D-445C274C9F10}" dt="2020-11-28T12:21:06.065" v="2095" actId="478"/>
          <ac:picMkLst>
            <pc:docMk/>
            <pc:sldMk cId="4174731207" sldId="603"/>
            <ac:picMk id="23" creationId="{1295C77F-CB83-4027-BE8B-6A45A25085C1}"/>
          </ac:picMkLst>
        </pc:picChg>
        <pc:picChg chg="del mod ord">
          <ac:chgData name="Jonathan Loo" userId="d2d72d48b56f45d8" providerId="LiveId" clId="{DC2DF1EB-34F9-4B0C-996D-445C274C9F10}" dt="2020-11-28T12:35:44.868" v="2499" actId="478"/>
          <ac:picMkLst>
            <pc:docMk/>
            <pc:sldMk cId="4174731207" sldId="603"/>
            <ac:picMk id="25" creationId="{569337EF-5BBC-4C9C-8EDA-1A36DD55506B}"/>
          </ac:picMkLst>
        </pc:picChg>
        <pc:picChg chg="add del mod">
          <ac:chgData name="Jonathan Loo" userId="d2d72d48b56f45d8" providerId="LiveId" clId="{DC2DF1EB-34F9-4B0C-996D-445C274C9F10}" dt="2020-11-28T12:20:08.786" v="2047" actId="478"/>
          <ac:picMkLst>
            <pc:docMk/>
            <pc:sldMk cId="4174731207" sldId="603"/>
            <ac:picMk id="133" creationId="{19E96AC7-B0B0-468F-B0AD-EE20BB725144}"/>
          </ac:picMkLst>
        </pc:picChg>
        <pc:cxnChg chg="add del">
          <ac:chgData name="Jonathan Loo" userId="d2d72d48b56f45d8" providerId="LiveId" clId="{DC2DF1EB-34F9-4B0C-996D-445C274C9F10}" dt="2020-11-28T11:32:06.247" v="1627" actId="478"/>
          <ac:cxnSpMkLst>
            <pc:docMk/>
            <pc:sldMk cId="4174731207" sldId="603"/>
            <ac:cxnSpMk id="13" creationId="{140E2CA8-52EC-4B9E-B362-CF0AF7EFEB44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49" creationId="{D1A691CA-BE1F-4C01-AF35-661CB1EC5D09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50" creationId="{9AD7B9EB-8DD8-43F1-9300-35E9FF0AEC0D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51" creationId="{CD377750-1B9F-461A-B8B7-61B007F29027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52" creationId="{BE9C5450-561F-46CB-97C5-3D4D0A41F446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53" creationId="{3C33B87A-D857-4807-9B8D-D23A0F74F323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54" creationId="{AA33447D-A1A8-4680-BDD1-BB627AF06911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55" creationId="{96C29072-9203-445D-96D9-5B71CFCF46D9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56" creationId="{F4341D3D-8386-4B09-B2C9-FCB894EC0809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57" creationId="{CF1A9DAF-EDEA-4D4C-AC89-1D6994AEBC54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58" creationId="{1D8BBB0F-0D25-4CC3-A65C-BDAEA24216E6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59" creationId="{3DA2F67D-D109-4FC0-9558-E4708F412D83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60" creationId="{A5599587-4A1E-4727-AB88-310458FC7DA4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61" creationId="{9E290A3F-1F09-4B7B-B5D9-C4FD9A4825D4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62" creationId="{561EC912-AE5D-46C8-A54D-C45A11AFC5A5}"/>
          </ac:cxnSpMkLst>
        </pc:cxnChg>
        <pc:cxnChg chg="add del mod">
          <ac:chgData name="Jonathan Loo" userId="d2d72d48b56f45d8" providerId="LiveId" clId="{DC2DF1EB-34F9-4B0C-996D-445C274C9F10}" dt="2020-11-28T11:25:43.462" v="1559" actId="478"/>
          <ac:cxnSpMkLst>
            <pc:docMk/>
            <pc:sldMk cId="4174731207" sldId="603"/>
            <ac:cxnSpMk id="71" creationId="{E1007337-4D05-4C61-BF02-F92A36A13055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78" creationId="{7E61CD36-A4CF-4E9C-A5ED-58992F40CC10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79" creationId="{7E2722C2-CFE6-4BE8-A118-D11DEC461015}"/>
          </ac:cxnSpMkLst>
        </pc:cxnChg>
        <pc:cxnChg chg="add 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80" creationId="{0FF3CB24-72CC-4767-8BDA-BD065C31C101}"/>
          </ac:cxnSpMkLst>
        </pc:cxnChg>
        <pc:cxnChg chg="del mod">
          <ac:chgData name="Jonathan Loo" userId="d2d72d48b56f45d8" providerId="LiveId" clId="{DC2DF1EB-34F9-4B0C-996D-445C274C9F10}" dt="2020-11-28T11:25:06.673" v="1513" actId="478"/>
          <ac:cxnSpMkLst>
            <pc:docMk/>
            <pc:sldMk cId="4174731207" sldId="603"/>
            <ac:cxnSpMk id="101" creationId="{EA52B131-A9A9-4E1F-9509-7EBED6FB6312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102" creationId="{BA8FE5E9-187D-425D-A67F-98F36959BA01}"/>
          </ac:cxnSpMkLst>
        </pc:cxnChg>
        <pc:cxnChg chg="del mod">
          <ac:chgData name="Jonathan Loo" userId="d2d72d48b56f45d8" providerId="LiveId" clId="{DC2DF1EB-34F9-4B0C-996D-445C274C9F10}" dt="2020-11-28T11:25:06.673" v="1513" actId="478"/>
          <ac:cxnSpMkLst>
            <pc:docMk/>
            <pc:sldMk cId="4174731207" sldId="603"/>
            <ac:cxnSpMk id="103" creationId="{54ED622B-B4FD-42F8-99F4-B928C3DC43F6}"/>
          </ac:cxnSpMkLst>
        </pc:cxnChg>
        <pc:cxnChg chg="del mod">
          <ac:chgData name="Jonathan Loo" userId="d2d72d48b56f45d8" providerId="LiveId" clId="{DC2DF1EB-34F9-4B0C-996D-445C274C9F10}" dt="2020-11-28T11:25:06.673" v="1513" actId="478"/>
          <ac:cxnSpMkLst>
            <pc:docMk/>
            <pc:sldMk cId="4174731207" sldId="603"/>
            <ac:cxnSpMk id="104" creationId="{626DFA0E-9EFB-48CE-A2F6-DD6446C79933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105" creationId="{7B1E27D0-DFB4-440E-8B5B-8B9F629F34B8}"/>
          </ac:cxnSpMkLst>
        </pc:cxnChg>
        <pc:cxnChg chg="del mod">
          <ac:chgData name="Jonathan Loo" userId="d2d72d48b56f45d8" providerId="LiveId" clId="{DC2DF1EB-34F9-4B0C-996D-445C274C9F10}" dt="2020-11-28T11:25:06.673" v="1513" actId="478"/>
          <ac:cxnSpMkLst>
            <pc:docMk/>
            <pc:sldMk cId="4174731207" sldId="603"/>
            <ac:cxnSpMk id="106" creationId="{42039F4A-007C-4CA6-86D0-5B4975A2ACE6}"/>
          </ac:cxnSpMkLst>
        </pc:cxnChg>
        <pc:cxnChg chg="del mod">
          <ac:chgData name="Jonathan Loo" userId="d2d72d48b56f45d8" providerId="LiveId" clId="{DC2DF1EB-34F9-4B0C-996D-445C274C9F10}" dt="2020-11-28T11:25:06.673" v="1513" actId="478"/>
          <ac:cxnSpMkLst>
            <pc:docMk/>
            <pc:sldMk cId="4174731207" sldId="603"/>
            <ac:cxnSpMk id="107" creationId="{5B8BF97F-B711-479F-BBA9-BDE469258F75}"/>
          </ac:cxnSpMkLst>
        </pc:cxnChg>
        <pc:cxnChg chg="del mod">
          <ac:chgData name="Jonathan Loo" userId="d2d72d48b56f45d8" providerId="LiveId" clId="{DC2DF1EB-34F9-4B0C-996D-445C274C9F10}" dt="2020-11-28T11:25:06.673" v="1513" actId="478"/>
          <ac:cxnSpMkLst>
            <pc:docMk/>
            <pc:sldMk cId="4174731207" sldId="603"/>
            <ac:cxnSpMk id="108" creationId="{21ACDB9D-49AF-45D6-A67C-62E7743243D3}"/>
          </ac:cxnSpMkLst>
        </pc:cxnChg>
        <pc:cxnChg chg="del mod">
          <ac:chgData name="Jonathan Loo" userId="d2d72d48b56f45d8" providerId="LiveId" clId="{DC2DF1EB-34F9-4B0C-996D-445C274C9F10}" dt="2020-11-28T11:25:06.673" v="1513" actId="478"/>
          <ac:cxnSpMkLst>
            <pc:docMk/>
            <pc:sldMk cId="4174731207" sldId="603"/>
            <ac:cxnSpMk id="109" creationId="{627EAAE3-3F63-45B1-B1B1-B6A8CCDA2FD7}"/>
          </ac:cxnSpMkLst>
        </pc:cxnChg>
        <pc:cxnChg chg="del mod">
          <ac:chgData name="Jonathan Loo" userId="d2d72d48b56f45d8" providerId="LiveId" clId="{DC2DF1EB-34F9-4B0C-996D-445C274C9F10}" dt="2020-11-28T11:25:06.673" v="1513" actId="478"/>
          <ac:cxnSpMkLst>
            <pc:docMk/>
            <pc:sldMk cId="4174731207" sldId="603"/>
            <ac:cxnSpMk id="110" creationId="{5B60CF50-7EEE-44C7-ACD5-30A83142EA9D}"/>
          </ac:cxnSpMkLst>
        </pc:cxnChg>
        <pc:cxnChg chg="del mod">
          <ac:chgData name="Jonathan Loo" userId="d2d72d48b56f45d8" providerId="LiveId" clId="{DC2DF1EB-34F9-4B0C-996D-445C274C9F10}" dt="2020-11-28T11:25:06.673" v="1513" actId="478"/>
          <ac:cxnSpMkLst>
            <pc:docMk/>
            <pc:sldMk cId="4174731207" sldId="603"/>
            <ac:cxnSpMk id="111" creationId="{86337857-ECF2-4467-85DF-4FB20E074A36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112" creationId="{734D724D-6315-4B40-AFCA-F823FC3EE29C}"/>
          </ac:cxnSpMkLst>
        </pc:cxnChg>
        <pc:cxnChg chg="del mod">
          <ac:chgData name="Jonathan Loo" userId="d2d72d48b56f45d8" providerId="LiveId" clId="{DC2DF1EB-34F9-4B0C-996D-445C274C9F10}" dt="2020-11-28T11:25:06.673" v="1513" actId="478"/>
          <ac:cxnSpMkLst>
            <pc:docMk/>
            <pc:sldMk cId="4174731207" sldId="603"/>
            <ac:cxnSpMk id="113" creationId="{EBADA88C-CD3E-4753-B0B7-2EFC9DF5FE13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114" creationId="{A8098CCD-ED6B-4B62-A91E-6728243B20D0}"/>
          </ac:cxnSpMkLst>
        </pc:cxnChg>
        <pc:cxnChg chg="del mod">
          <ac:chgData name="Jonathan Loo" userId="d2d72d48b56f45d8" providerId="LiveId" clId="{DC2DF1EB-34F9-4B0C-996D-445C274C9F10}" dt="2020-11-28T11:25:06.673" v="1513" actId="478"/>
          <ac:cxnSpMkLst>
            <pc:docMk/>
            <pc:sldMk cId="4174731207" sldId="603"/>
            <ac:cxnSpMk id="115" creationId="{FCDB82DF-966D-40C5-ADD9-E34A44B161D8}"/>
          </ac:cxnSpMkLst>
        </pc:cxnChg>
        <pc:cxnChg chg="del mod">
          <ac:chgData name="Jonathan Loo" userId="d2d72d48b56f45d8" providerId="LiveId" clId="{DC2DF1EB-34F9-4B0C-996D-445C274C9F10}" dt="2020-11-28T11:25:06.673" v="1513" actId="478"/>
          <ac:cxnSpMkLst>
            <pc:docMk/>
            <pc:sldMk cId="4174731207" sldId="603"/>
            <ac:cxnSpMk id="116" creationId="{8DCAA8F3-4DD6-444B-AB63-86C7E6845CE0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117" creationId="{33C89DEF-C54B-4556-B7FF-F15D58C258FC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118" creationId="{1867D9D6-870C-4730-A1A0-7CB363AAB8D0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119" creationId="{D715C611-9A3D-4939-A1B2-79C352A0387E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120" creationId="{8B9C08A4-1CFB-4E29-AC28-6A4195CF3A79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121" creationId="{EF461916-0A6F-4284-AD1D-F46D114ECC22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122" creationId="{E51BC6E9-B395-4D82-8E0C-34C338C4F2FB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123" creationId="{630520A1-B636-4CF6-AB5E-B7678D71741E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124" creationId="{B3B77E72-DA26-42F3-B743-495E652E89FB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125" creationId="{521B18E5-0216-4F12-84D2-5B9AC40C5BC2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126" creationId="{12E65B69-4D63-47F8-8A19-7CBB78CE3EBB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127" creationId="{BBA8F109-1310-42A0-8FDB-6435A537FE1B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128" creationId="{45B70CEB-034F-4236-AAB5-C58737C63D53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129" creationId="{7BE57977-B153-4BAE-8E2C-1EE5FC24F721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130" creationId="{E7679BB2-8E8D-41A6-98E4-30B46ABAA70E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131" creationId="{18E404DA-24A1-497D-9475-BD5CED56D788}"/>
          </ac:cxnSpMkLst>
        </pc:cxnChg>
        <pc:cxnChg chg="mod">
          <ac:chgData name="Jonathan Loo" userId="d2d72d48b56f45d8" providerId="LiveId" clId="{DC2DF1EB-34F9-4B0C-996D-445C274C9F10}" dt="2020-11-28T12:05:36.459" v="1714" actId="1037"/>
          <ac:cxnSpMkLst>
            <pc:docMk/>
            <pc:sldMk cId="4174731207" sldId="603"/>
            <ac:cxnSpMk id="132" creationId="{EFEC2926-6BFF-4C40-8986-5434C0CC2D3D}"/>
          </ac:cxnSpMkLst>
        </pc:cxnChg>
      </pc:sldChg>
      <pc:sldChg chg="addSp delSp modSp new mod modClrScheme chgLayout">
        <pc:chgData name="Jonathan Loo" userId="d2d72d48b56f45d8" providerId="LiveId" clId="{DC2DF1EB-34F9-4B0C-996D-445C274C9F10}" dt="2020-11-28T12:46:02.753" v="2847" actId="1076"/>
        <pc:sldMkLst>
          <pc:docMk/>
          <pc:sldMk cId="2213191834" sldId="604"/>
        </pc:sldMkLst>
        <pc:spChg chg="del mod ord">
          <ac:chgData name="Jonathan Loo" userId="d2d72d48b56f45d8" providerId="LiveId" clId="{DC2DF1EB-34F9-4B0C-996D-445C274C9F10}" dt="2020-11-28T11:59:36.346" v="1660" actId="700"/>
          <ac:spMkLst>
            <pc:docMk/>
            <pc:sldMk cId="2213191834" sldId="604"/>
            <ac:spMk id="2" creationId="{F6771BDD-DFEC-48AE-B948-3F6AD80A73AA}"/>
          </ac:spMkLst>
        </pc:spChg>
        <pc:spChg chg="del mod ord">
          <ac:chgData name="Jonathan Loo" userId="d2d72d48b56f45d8" providerId="LiveId" clId="{DC2DF1EB-34F9-4B0C-996D-445C274C9F10}" dt="2020-11-28T11:59:36.346" v="1660" actId="700"/>
          <ac:spMkLst>
            <pc:docMk/>
            <pc:sldMk cId="2213191834" sldId="604"/>
            <ac:spMk id="3" creationId="{8A8E4304-43A3-4B74-8B69-12E46E1138C4}"/>
          </ac:spMkLst>
        </pc:spChg>
        <pc:spChg chg="add mod ord">
          <ac:chgData name="Jonathan Loo" userId="d2d72d48b56f45d8" providerId="LiveId" clId="{DC2DF1EB-34F9-4B0C-996D-445C274C9F10}" dt="2020-11-28T12:36:33.337" v="2519" actId="6264"/>
          <ac:spMkLst>
            <pc:docMk/>
            <pc:sldMk cId="2213191834" sldId="604"/>
            <ac:spMk id="4" creationId="{594F8FE6-3DCD-4B79-8CB3-B290F1E16DE7}"/>
          </ac:spMkLst>
        </pc:spChg>
        <pc:spChg chg="add mod ord">
          <ac:chgData name="Jonathan Loo" userId="d2d72d48b56f45d8" providerId="LiveId" clId="{DC2DF1EB-34F9-4B0C-996D-445C274C9F10}" dt="2020-11-28T12:45:56.123" v="2846" actId="403"/>
          <ac:spMkLst>
            <pc:docMk/>
            <pc:sldMk cId="2213191834" sldId="604"/>
            <ac:spMk id="5" creationId="{6220A58D-A58F-4405-AA15-F51088A2CE3E}"/>
          </ac:spMkLst>
        </pc:spChg>
        <pc:spChg chg="add del mod">
          <ac:chgData name="Jonathan Loo" userId="d2d72d48b56f45d8" providerId="LiveId" clId="{DC2DF1EB-34F9-4B0C-996D-445C274C9F10}" dt="2020-11-28T12:36:33.337" v="2519" actId="6264"/>
          <ac:spMkLst>
            <pc:docMk/>
            <pc:sldMk cId="2213191834" sldId="604"/>
            <ac:spMk id="8" creationId="{78D9BA07-72AD-4AD4-97D9-E429E68AF232}"/>
          </ac:spMkLst>
        </pc:spChg>
        <pc:spChg chg="add del mod">
          <ac:chgData name="Jonathan Loo" userId="d2d72d48b56f45d8" providerId="LiveId" clId="{DC2DF1EB-34F9-4B0C-996D-445C274C9F10}" dt="2020-11-28T12:36:33.337" v="2519" actId="6264"/>
          <ac:spMkLst>
            <pc:docMk/>
            <pc:sldMk cId="2213191834" sldId="604"/>
            <ac:spMk id="9" creationId="{9538DC3B-66CB-4292-888F-7F208D7A6F32}"/>
          </ac:spMkLst>
        </pc:spChg>
        <pc:picChg chg="add del mod">
          <ac:chgData name="Jonathan Loo" userId="d2d72d48b56f45d8" providerId="LiveId" clId="{DC2DF1EB-34F9-4B0C-996D-445C274C9F10}" dt="2020-11-28T12:36:58.073" v="2540" actId="478"/>
          <ac:picMkLst>
            <pc:docMk/>
            <pc:sldMk cId="2213191834" sldId="604"/>
            <ac:picMk id="6" creationId="{DCDC03AB-1AA2-44F5-82B0-670272B1764C}"/>
          </ac:picMkLst>
        </pc:picChg>
        <pc:picChg chg="add del mod">
          <ac:chgData name="Jonathan Loo" userId="d2d72d48b56f45d8" providerId="LiveId" clId="{DC2DF1EB-34F9-4B0C-996D-445C274C9F10}" dt="2020-11-28T12:37:14.351" v="2558" actId="478"/>
          <ac:picMkLst>
            <pc:docMk/>
            <pc:sldMk cId="2213191834" sldId="604"/>
            <ac:picMk id="7" creationId="{DBBEC573-D666-40CB-A21F-6106A9635BC3}"/>
          </ac:picMkLst>
        </pc:picChg>
        <pc:picChg chg="del mod ord">
          <ac:chgData name="Jonathan Loo" userId="d2d72d48b56f45d8" providerId="LiveId" clId="{DC2DF1EB-34F9-4B0C-996D-445C274C9F10}" dt="2020-11-28T12:44:32.658" v="2790" actId="478"/>
          <ac:picMkLst>
            <pc:docMk/>
            <pc:sldMk cId="2213191834" sldId="604"/>
            <ac:picMk id="11" creationId="{1B32A97D-525B-458B-B6F4-010E6F4CF22D}"/>
          </ac:picMkLst>
        </pc:picChg>
        <pc:picChg chg="del mod ord">
          <ac:chgData name="Jonathan Loo" userId="d2d72d48b56f45d8" providerId="LiveId" clId="{DC2DF1EB-34F9-4B0C-996D-445C274C9F10}" dt="2020-11-28T12:37:31.563" v="2573" actId="478"/>
          <ac:picMkLst>
            <pc:docMk/>
            <pc:sldMk cId="2213191834" sldId="604"/>
            <ac:picMk id="13" creationId="{D3C8E6C2-3399-4A20-A7A6-BE8521B5E204}"/>
          </ac:picMkLst>
        </pc:picChg>
        <pc:picChg chg="del mod ord">
          <ac:chgData name="Jonathan Loo" userId="d2d72d48b56f45d8" providerId="LiveId" clId="{DC2DF1EB-34F9-4B0C-996D-445C274C9F10}" dt="2020-11-28T12:38:12.451" v="2587" actId="478"/>
          <ac:picMkLst>
            <pc:docMk/>
            <pc:sldMk cId="2213191834" sldId="604"/>
            <ac:picMk id="15" creationId="{79F340C3-3E59-43A2-8CF6-34F7E941429A}"/>
          </ac:picMkLst>
        </pc:picChg>
        <pc:picChg chg="del mod ord">
          <ac:chgData name="Jonathan Loo" userId="d2d72d48b56f45d8" providerId="LiveId" clId="{DC2DF1EB-34F9-4B0C-996D-445C274C9F10}" dt="2020-11-28T12:38:33.355" v="2601" actId="478"/>
          <ac:picMkLst>
            <pc:docMk/>
            <pc:sldMk cId="2213191834" sldId="604"/>
            <ac:picMk id="17" creationId="{712F597F-ADD7-4481-B06F-D4F50A1E49A4}"/>
          </ac:picMkLst>
        </pc:picChg>
        <pc:picChg chg="del mod ord">
          <ac:chgData name="Jonathan Loo" userId="d2d72d48b56f45d8" providerId="LiveId" clId="{DC2DF1EB-34F9-4B0C-996D-445C274C9F10}" dt="2020-11-28T12:38:44.053" v="2615" actId="478"/>
          <ac:picMkLst>
            <pc:docMk/>
            <pc:sldMk cId="2213191834" sldId="604"/>
            <ac:picMk id="19" creationId="{4093E3E5-89E4-4DCC-8522-106D78B927D9}"/>
          </ac:picMkLst>
        </pc:picChg>
        <pc:picChg chg="del mod ord">
          <ac:chgData name="Jonathan Loo" userId="d2d72d48b56f45d8" providerId="LiveId" clId="{DC2DF1EB-34F9-4B0C-996D-445C274C9F10}" dt="2020-11-28T12:38:52.458" v="2629" actId="478"/>
          <ac:picMkLst>
            <pc:docMk/>
            <pc:sldMk cId="2213191834" sldId="604"/>
            <ac:picMk id="21" creationId="{85D72898-ED70-4DCD-B901-FCE151596088}"/>
          </ac:picMkLst>
        </pc:picChg>
        <pc:picChg chg="del mod ord">
          <ac:chgData name="Jonathan Loo" userId="d2d72d48b56f45d8" providerId="LiveId" clId="{DC2DF1EB-34F9-4B0C-996D-445C274C9F10}" dt="2020-11-28T12:45:19.156" v="2821" actId="478"/>
          <ac:picMkLst>
            <pc:docMk/>
            <pc:sldMk cId="2213191834" sldId="604"/>
            <ac:picMk id="23" creationId="{3026D4A8-E9EC-4474-A0A6-219F8509CDB4}"/>
          </ac:picMkLst>
        </pc:picChg>
        <pc:picChg chg="del mod ord">
          <ac:chgData name="Jonathan Loo" userId="d2d72d48b56f45d8" providerId="LiveId" clId="{DC2DF1EB-34F9-4B0C-996D-445C274C9F10}" dt="2020-11-28T12:44:52.424" v="2805" actId="478"/>
          <ac:picMkLst>
            <pc:docMk/>
            <pc:sldMk cId="2213191834" sldId="604"/>
            <ac:picMk id="25" creationId="{167893EE-5A50-49F4-9077-31AF1C6E6435}"/>
          </ac:picMkLst>
        </pc:picChg>
        <pc:picChg chg="mod ord">
          <ac:chgData name="Jonathan Loo" userId="d2d72d48b56f45d8" providerId="LiveId" clId="{DC2DF1EB-34F9-4B0C-996D-445C274C9F10}" dt="2020-11-28T12:46:02.753" v="2847" actId="1076"/>
          <ac:picMkLst>
            <pc:docMk/>
            <pc:sldMk cId="2213191834" sldId="604"/>
            <ac:picMk id="27" creationId="{0C794D47-67AF-4319-B163-BE244D476FE6}"/>
          </ac:picMkLst>
        </pc:picChg>
        <pc:picChg chg="del mod ord">
          <ac:chgData name="Jonathan Loo" userId="d2d72d48b56f45d8" providerId="LiveId" clId="{DC2DF1EB-34F9-4B0C-996D-445C274C9F10}" dt="2020-11-28T12:45:30.466" v="2833" actId="478"/>
          <ac:picMkLst>
            <pc:docMk/>
            <pc:sldMk cId="2213191834" sldId="604"/>
            <ac:picMk id="29" creationId="{BD045CC8-DFF7-4AC8-B1C9-08DEA3CB54DC}"/>
          </ac:picMkLst>
        </pc:picChg>
        <pc:picChg chg="mod ord">
          <ac:chgData name="Jonathan Loo" userId="d2d72d48b56f45d8" providerId="LiveId" clId="{DC2DF1EB-34F9-4B0C-996D-445C274C9F10}" dt="2020-11-28T12:46:02.753" v="2847" actId="1076"/>
          <ac:picMkLst>
            <pc:docMk/>
            <pc:sldMk cId="2213191834" sldId="604"/>
            <ac:picMk id="31" creationId="{4BCC8C8E-3D2C-44B3-96B1-AA3DAE9C3AF8}"/>
          </ac:picMkLst>
        </pc:picChg>
      </pc:sldChg>
      <pc:sldChg chg="addSp delSp modSp add del mod chgLayout">
        <pc:chgData name="Jonathan Loo" userId="d2d72d48b56f45d8" providerId="LiveId" clId="{DC2DF1EB-34F9-4B0C-996D-445C274C9F10}" dt="2020-11-28T12:35:43.242" v="2498" actId="47"/>
        <pc:sldMkLst>
          <pc:docMk/>
          <pc:sldMk cId="165193471" sldId="605"/>
        </pc:sldMkLst>
        <pc:spChg chg="mod ord">
          <ac:chgData name="Jonathan Loo" userId="d2d72d48b56f45d8" providerId="LiveId" clId="{DC2DF1EB-34F9-4B0C-996D-445C274C9F10}" dt="2020-11-28T12:32:57.979" v="2470" actId="6264"/>
          <ac:spMkLst>
            <pc:docMk/>
            <pc:sldMk cId="165193471" sldId="605"/>
            <ac:spMk id="4" creationId="{594F8FE6-3DCD-4B79-8CB3-B290F1E16DE7}"/>
          </ac:spMkLst>
        </pc:spChg>
        <pc:spChg chg="mod ord">
          <ac:chgData name="Jonathan Loo" userId="d2d72d48b56f45d8" providerId="LiveId" clId="{DC2DF1EB-34F9-4B0C-996D-445C274C9F10}" dt="2020-11-28T12:33:41.162" v="2491" actId="27636"/>
          <ac:spMkLst>
            <pc:docMk/>
            <pc:sldMk cId="165193471" sldId="605"/>
            <ac:spMk id="5" creationId="{6220A58D-A58F-4405-AA15-F51088A2CE3E}"/>
          </ac:spMkLst>
        </pc:spChg>
        <pc:spChg chg="add del mod">
          <ac:chgData name="Jonathan Loo" userId="d2d72d48b56f45d8" providerId="LiveId" clId="{DC2DF1EB-34F9-4B0C-996D-445C274C9F10}" dt="2020-11-28T12:23:47.813" v="2174"/>
          <ac:spMkLst>
            <pc:docMk/>
            <pc:sldMk cId="165193471" sldId="605"/>
            <ac:spMk id="6" creationId="{45BE4B89-5BB5-4A4B-9A8B-46D027E08BFC}"/>
          </ac:spMkLst>
        </pc:spChg>
        <pc:spChg chg="add del mod">
          <ac:chgData name="Jonathan Loo" userId="d2d72d48b56f45d8" providerId="LiveId" clId="{DC2DF1EB-34F9-4B0C-996D-445C274C9F10}" dt="2020-11-28T12:23:47.813" v="2174"/>
          <ac:spMkLst>
            <pc:docMk/>
            <pc:sldMk cId="165193471" sldId="605"/>
            <ac:spMk id="7" creationId="{44229BF8-2B17-4288-A489-B6A079BD85CD}"/>
          </ac:spMkLst>
        </pc:spChg>
        <pc:spChg chg="add del mod">
          <ac:chgData name="Jonathan Loo" userId="d2d72d48b56f45d8" providerId="LiveId" clId="{DC2DF1EB-34F9-4B0C-996D-445C274C9F10}" dt="2020-11-28T12:23:47.813" v="2174"/>
          <ac:spMkLst>
            <pc:docMk/>
            <pc:sldMk cId="165193471" sldId="605"/>
            <ac:spMk id="8" creationId="{CB8AE69A-685E-4A35-923A-47580C48F7D4}"/>
          </ac:spMkLst>
        </pc:spChg>
        <pc:spChg chg="add del mod">
          <ac:chgData name="Jonathan Loo" userId="d2d72d48b56f45d8" providerId="LiveId" clId="{DC2DF1EB-34F9-4B0C-996D-445C274C9F10}" dt="2020-11-28T12:23:47.813" v="2174"/>
          <ac:spMkLst>
            <pc:docMk/>
            <pc:sldMk cId="165193471" sldId="605"/>
            <ac:spMk id="9" creationId="{9A36D648-42A1-475F-A895-FFBB0B9ABA63}"/>
          </ac:spMkLst>
        </pc:spChg>
        <pc:spChg chg="add del mod">
          <ac:chgData name="Jonathan Loo" userId="d2d72d48b56f45d8" providerId="LiveId" clId="{DC2DF1EB-34F9-4B0C-996D-445C274C9F10}" dt="2020-11-28T12:23:47.813" v="2174"/>
          <ac:spMkLst>
            <pc:docMk/>
            <pc:sldMk cId="165193471" sldId="605"/>
            <ac:spMk id="10" creationId="{A6B1D7C9-5982-4025-AD3A-AACDA052A877}"/>
          </ac:spMkLst>
        </pc:spChg>
        <pc:spChg chg="add del mod">
          <ac:chgData name="Jonathan Loo" userId="d2d72d48b56f45d8" providerId="LiveId" clId="{DC2DF1EB-34F9-4B0C-996D-445C274C9F10}" dt="2020-11-28T12:23:47.813" v="2174"/>
          <ac:spMkLst>
            <pc:docMk/>
            <pc:sldMk cId="165193471" sldId="605"/>
            <ac:spMk id="11" creationId="{D7308C6A-B702-40C0-A5FD-75BC2DF5E131}"/>
          </ac:spMkLst>
        </pc:spChg>
        <pc:spChg chg="add del mod">
          <ac:chgData name="Jonathan Loo" userId="d2d72d48b56f45d8" providerId="LiveId" clId="{DC2DF1EB-34F9-4B0C-996D-445C274C9F10}" dt="2020-11-28T12:23:47.813" v="2174"/>
          <ac:spMkLst>
            <pc:docMk/>
            <pc:sldMk cId="165193471" sldId="605"/>
            <ac:spMk id="12" creationId="{CB21FADE-F5D3-46F8-91F3-9A6EF93B8397}"/>
          </ac:spMkLst>
        </pc:spChg>
        <pc:spChg chg="add del mod">
          <ac:chgData name="Jonathan Loo" userId="d2d72d48b56f45d8" providerId="LiveId" clId="{DC2DF1EB-34F9-4B0C-996D-445C274C9F10}" dt="2020-11-28T12:23:47.813" v="2174"/>
          <ac:spMkLst>
            <pc:docMk/>
            <pc:sldMk cId="165193471" sldId="605"/>
            <ac:spMk id="13" creationId="{44F45609-AC9E-4F80-9488-7A278142A5A3}"/>
          </ac:spMkLst>
        </pc:spChg>
        <pc:spChg chg="add del mod">
          <ac:chgData name="Jonathan Loo" userId="d2d72d48b56f45d8" providerId="LiveId" clId="{DC2DF1EB-34F9-4B0C-996D-445C274C9F10}" dt="2020-11-28T12:23:47.813" v="2174"/>
          <ac:spMkLst>
            <pc:docMk/>
            <pc:sldMk cId="165193471" sldId="605"/>
            <ac:spMk id="14" creationId="{97A507BC-3382-4A36-AD0C-A24F33B2DB85}"/>
          </ac:spMkLst>
        </pc:spChg>
        <pc:spChg chg="add del mod">
          <ac:chgData name="Jonathan Loo" userId="d2d72d48b56f45d8" providerId="LiveId" clId="{DC2DF1EB-34F9-4B0C-996D-445C274C9F10}" dt="2020-11-28T12:23:47.813" v="2174"/>
          <ac:spMkLst>
            <pc:docMk/>
            <pc:sldMk cId="165193471" sldId="605"/>
            <ac:spMk id="15" creationId="{8805159E-9C7B-43C4-9917-87FC1D26DB34}"/>
          </ac:spMkLst>
        </pc:spChg>
        <pc:spChg chg="add del mod">
          <ac:chgData name="Jonathan Loo" userId="d2d72d48b56f45d8" providerId="LiveId" clId="{DC2DF1EB-34F9-4B0C-996D-445C274C9F10}" dt="2020-11-28T12:23:47.813" v="2174"/>
          <ac:spMkLst>
            <pc:docMk/>
            <pc:sldMk cId="165193471" sldId="605"/>
            <ac:spMk id="16" creationId="{86BCF0B5-9DBB-4C62-A511-91F463BD5B5A}"/>
          </ac:spMkLst>
        </pc:spChg>
        <pc:spChg chg="add del mod">
          <ac:chgData name="Jonathan Loo" userId="d2d72d48b56f45d8" providerId="LiveId" clId="{DC2DF1EB-34F9-4B0C-996D-445C274C9F10}" dt="2020-11-28T12:23:47.813" v="2174"/>
          <ac:spMkLst>
            <pc:docMk/>
            <pc:sldMk cId="165193471" sldId="605"/>
            <ac:spMk id="17" creationId="{1CCBFEB9-7D43-48F7-AACF-2A6C71D35C2B}"/>
          </ac:spMkLst>
        </pc:spChg>
        <pc:spChg chg="add del mod">
          <ac:chgData name="Jonathan Loo" userId="d2d72d48b56f45d8" providerId="LiveId" clId="{DC2DF1EB-34F9-4B0C-996D-445C274C9F10}" dt="2020-11-28T12:23:47.813" v="2174"/>
          <ac:spMkLst>
            <pc:docMk/>
            <pc:sldMk cId="165193471" sldId="605"/>
            <ac:spMk id="18" creationId="{7927D89F-4E95-4922-9F3D-4CF754B0BB04}"/>
          </ac:spMkLst>
        </pc:spChg>
        <pc:spChg chg="add del mod">
          <ac:chgData name="Jonathan Loo" userId="d2d72d48b56f45d8" providerId="LiveId" clId="{DC2DF1EB-34F9-4B0C-996D-445C274C9F10}" dt="2020-11-28T12:23:47.813" v="2174"/>
          <ac:spMkLst>
            <pc:docMk/>
            <pc:sldMk cId="165193471" sldId="605"/>
            <ac:spMk id="19" creationId="{C4CE0C77-E886-4861-AFDA-CF847E7ACF9A}"/>
          </ac:spMkLst>
        </pc:spChg>
        <pc:spChg chg="add del mod">
          <ac:chgData name="Jonathan Loo" userId="d2d72d48b56f45d8" providerId="LiveId" clId="{DC2DF1EB-34F9-4B0C-996D-445C274C9F10}" dt="2020-11-28T12:23:47.813" v="2174"/>
          <ac:spMkLst>
            <pc:docMk/>
            <pc:sldMk cId="165193471" sldId="605"/>
            <ac:spMk id="20" creationId="{2DD9C687-3746-4D00-94FF-3E8A29143529}"/>
          </ac:spMkLst>
        </pc:spChg>
        <pc:spChg chg="add del mod">
          <ac:chgData name="Jonathan Loo" userId="d2d72d48b56f45d8" providerId="LiveId" clId="{DC2DF1EB-34F9-4B0C-996D-445C274C9F10}" dt="2020-11-28T12:23:47.813" v="2174"/>
          <ac:spMkLst>
            <pc:docMk/>
            <pc:sldMk cId="165193471" sldId="605"/>
            <ac:spMk id="37" creationId="{FD059C41-3784-458E-BAF0-74693FEED09E}"/>
          </ac:spMkLst>
        </pc:spChg>
        <pc:spChg chg="add del mod">
          <ac:chgData name="Jonathan Loo" userId="d2d72d48b56f45d8" providerId="LiveId" clId="{DC2DF1EB-34F9-4B0C-996D-445C274C9F10}" dt="2020-11-28T12:23:47.813" v="2174"/>
          <ac:spMkLst>
            <pc:docMk/>
            <pc:sldMk cId="165193471" sldId="605"/>
            <ac:spMk id="38" creationId="{1BAAC46A-9442-48DA-BC9D-28FDF341AA3F}"/>
          </ac:spMkLst>
        </pc:spChg>
        <pc:spChg chg="add del mod">
          <ac:chgData name="Jonathan Loo" userId="d2d72d48b56f45d8" providerId="LiveId" clId="{DC2DF1EB-34F9-4B0C-996D-445C274C9F10}" dt="2020-11-28T12:23:47.813" v="2174"/>
          <ac:spMkLst>
            <pc:docMk/>
            <pc:sldMk cId="165193471" sldId="605"/>
            <ac:spMk id="39" creationId="{739BAC18-7CF4-420E-9AD5-D4A85AF2EF86}"/>
          </ac:spMkLst>
        </pc:spChg>
        <pc:spChg chg="add del mod">
          <ac:chgData name="Jonathan Loo" userId="d2d72d48b56f45d8" providerId="LiveId" clId="{DC2DF1EB-34F9-4B0C-996D-445C274C9F10}" dt="2020-11-28T12:23:47.813" v="2174"/>
          <ac:spMkLst>
            <pc:docMk/>
            <pc:sldMk cId="165193471" sldId="605"/>
            <ac:spMk id="40" creationId="{601272F9-A69E-43F5-89E4-F85F1C274819}"/>
          </ac:spMkLst>
        </pc:spChg>
        <pc:spChg chg="add del mod">
          <ac:chgData name="Jonathan Loo" userId="d2d72d48b56f45d8" providerId="LiveId" clId="{DC2DF1EB-34F9-4B0C-996D-445C274C9F10}" dt="2020-11-28T12:23:47.813" v="2174"/>
          <ac:spMkLst>
            <pc:docMk/>
            <pc:sldMk cId="165193471" sldId="605"/>
            <ac:spMk id="41" creationId="{7B031A70-DC62-4078-9C05-86FDEBF78604}"/>
          </ac:spMkLst>
        </pc:spChg>
        <pc:spChg chg="add del mod">
          <ac:chgData name="Jonathan Loo" userId="d2d72d48b56f45d8" providerId="LiveId" clId="{DC2DF1EB-34F9-4B0C-996D-445C274C9F10}" dt="2020-11-28T12:32:38.278" v="2463" actId="21"/>
          <ac:spMkLst>
            <pc:docMk/>
            <pc:sldMk cId="165193471" sldId="605"/>
            <ac:spMk id="63" creationId="{F3CE288C-1BE5-453D-94C6-E7C7AD17B2F7}"/>
          </ac:spMkLst>
        </pc:spChg>
        <pc:spChg chg="add del mod">
          <ac:chgData name="Jonathan Loo" userId="d2d72d48b56f45d8" providerId="LiveId" clId="{DC2DF1EB-34F9-4B0C-996D-445C274C9F10}" dt="2020-11-28T12:32:38.278" v="2463" actId="21"/>
          <ac:spMkLst>
            <pc:docMk/>
            <pc:sldMk cId="165193471" sldId="605"/>
            <ac:spMk id="64" creationId="{43476AEE-0779-4205-A304-AC923B3D94ED}"/>
          </ac:spMkLst>
        </pc:spChg>
        <pc:spChg chg="add del mod">
          <ac:chgData name="Jonathan Loo" userId="d2d72d48b56f45d8" providerId="LiveId" clId="{DC2DF1EB-34F9-4B0C-996D-445C274C9F10}" dt="2020-11-28T12:32:38.278" v="2463" actId="21"/>
          <ac:spMkLst>
            <pc:docMk/>
            <pc:sldMk cId="165193471" sldId="605"/>
            <ac:spMk id="65" creationId="{1093E048-21B2-4E60-8E1E-52D6D3C105F7}"/>
          </ac:spMkLst>
        </pc:spChg>
        <pc:spChg chg="add del mod">
          <ac:chgData name="Jonathan Loo" userId="d2d72d48b56f45d8" providerId="LiveId" clId="{DC2DF1EB-34F9-4B0C-996D-445C274C9F10}" dt="2020-11-28T12:32:38.278" v="2463" actId="21"/>
          <ac:spMkLst>
            <pc:docMk/>
            <pc:sldMk cId="165193471" sldId="605"/>
            <ac:spMk id="66" creationId="{D1119AFB-26C0-45E4-BBBD-D6EFF9B6939C}"/>
          </ac:spMkLst>
        </pc:spChg>
        <pc:spChg chg="add del mod">
          <ac:chgData name="Jonathan Loo" userId="d2d72d48b56f45d8" providerId="LiveId" clId="{DC2DF1EB-34F9-4B0C-996D-445C274C9F10}" dt="2020-11-28T12:32:38.278" v="2463" actId="21"/>
          <ac:spMkLst>
            <pc:docMk/>
            <pc:sldMk cId="165193471" sldId="605"/>
            <ac:spMk id="67" creationId="{28453BCF-E3B4-45DA-87B8-983E8010A4EE}"/>
          </ac:spMkLst>
        </pc:spChg>
        <pc:spChg chg="add del mod">
          <ac:chgData name="Jonathan Loo" userId="d2d72d48b56f45d8" providerId="LiveId" clId="{DC2DF1EB-34F9-4B0C-996D-445C274C9F10}" dt="2020-11-28T12:32:38.278" v="2463" actId="21"/>
          <ac:spMkLst>
            <pc:docMk/>
            <pc:sldMk cId="165193471" sldId="605"/>
            <ac:spMk id="68" creationId="{FF300603-2E32-457C-8100-1A164744795C}"/>
          </ac:spMkLst>
        </pc:spChg>
        <pc:spChg chg="add del mod">
          <ac:chgData name="Jonathan Loo" userId="d2d72d48b56f45d8" providerId="LiveId" clId="{DC2DF1EB-34F9-4B0C-996D-445C274C9F10}" dt="2020-11-28T12:32:38.278" v="2463" actId="21"/>
          <ac:spMkLst>
            <pc:docMk/>
            <pc:sldMk cId="165193471" sldId="605"/>
            <ac:spMk id="69" creationId="{5A0CB25F-D1DB-4B6D-8D4F-7B2B2E083584}"/>
          </ac:spMkLst>
        </pc:spChg>
        <pc:spChg chg="add del mod">
          <ac:chgData name="Jonathan Loo" userId="d2d72d48b56f45d8" providerId="LiveId" clId="{DC2DF1EB-34F9-4B0C-996D-445C274C9F10}" dt="2020-11-28T12:32:38.278" v="2463" actId="21"/>
          <ac:spMkLst>
            <pc:docMk/>
            <pc:sldMk cId="165193471" sldId="605"/>
            <ac:spMk id="70" creationId="{E725EDEC-B232-4A3D-A55D-ECDF4F773B85}"/>
          </ac:spMkLst>
        </pc:spChg>
        <pc:spChg chg="add del mod">
          <ac:chgData name="Jonathan Loo" userId="d2d72d48b56f45d8" providerId="LiveId" clId="{DC2DF1EB-34F9-4B0C-996D-445C274C9F10}" dt="2020-11-28T12:32:38.278" v="2463" actId="21"/>
          <ac:spMkLst>
            <pc:docMk/>
            <pc:sldMk cId="165193471" sldId="605"/>
            <ac:spMk id="71" creationId="{B05ACC28-39E8-4253-831A-A966143D18D1}"/>
          </ac:spMkLst>
        </pc:spChg>
        <pc:spChg chg="add del mod">
          <ac:chgData name="Jonathan Loo" userId="d2d72d48b56f45d8" providerId="LiveId" clId="{DC2DF1EB-34F9-4B0C-996D-445C274C9F10}" dt="2020-11-28T12:32:38.278" v="2463" actId="21"/>
          <ac:spMkLst>
            <pc:docMk/>
            <pc:sldMk cId="165193471" sldId="605"/>
            <ac:spMk id="72" creationId="{4149D7AE-F119-4871-A127-1C665E584794}"/>
          </ac:spMkLst>
        </pc:spChg>
        <pc:spChg chg="add del mod">
          <ac:chgData name="Jonathan Loo" userId="d2d72d48b56f45d8" providerId="LiveId" clId="{DC2DF1EB-34F9-4B0C-996D-445C274C9F10}" dt="2020-11-28T12:32:38.278" v="2463" actId="21"/>
          <ac:spMkLst>
            <pc:docMk/>
            <pc:sldMk cId="165193471" sldId="605"/>
            <ac:spMk id="73" creationId="{B874EDEE-C1E8-4DFD-A5E1-3A130CDCD0A0}"/>
          </ac:spMkLst>
        </pc:spChg>
        <pc:spChg chg="add del mod">
          <ac:chgData name="Jonathan Loo" userId="d2d72d48b56f45d8" providerId="LiveId" clId="{DC2DF1EB-34F9-4B0C-996D-445C274C9F10}" dt="2020-11-28T12:32:38.278" v="2463" actId="21"/>
          <ac:spMkLst>
            <pc:docMk/>
            <pc:sldMk cId="165193471" sldId="605"/>
            <ac:spMk id="74" creationId="{8681DE2B-AB84-4735-965A-6888AC8D5FFC}"/>
          </ac:spMkLst>
        </pc:spChg>
        <pc:spChg chg="add del mod">
          <ac:chgData name="Jonathan Loo" userId="d2d72d48b56f45d8" providerId="LiveId" clId="{DC2DF1EB-34F9-4B0C-996D-445C274C9F10}" dt="2020-11-28T12:32:38.278" v="2463" actId="21"/>
          <ac:spMkLst>
            <pc:docMk/>
            <pc:sldMk cId="165193471" sldId="605"/>
            <ac:spMk id="75" creationId="{C878B6A1-5921-49D8-AC28-48E1D66F09EB}"/>
          </ac:spMkLst>
        </pc:spChg>
        <pc:spChg chg="add del mod">
          <ac:chgData name="Jonathan Loo" userId="d2d72d48b56f45d8" providerId="LiveId" clId="{DC2DF1EB-34F9-4B0C-996D-445C274C9F10}" dt="2020-11-28T12:32:38.278" v="2463" actId="21"/>
          <ac:spMkLst>
            <pc:docMk/>
            <pc:sldMk cId="165193471" sldId="605"/>
            <ac:spMk id="76" creationId="{F4814B62-1D2E-46CA-8291-081657FBE0CC}"/>
          </ac:spMkLst>
        </pc:spChg>
        <pc:spChg chg="add del mod">
          <ac:chgData name="Jonathan Loo" userId="d2d72d48b56f45d8" providerId="LiveId" clId="{DC2DF1EB-34F9-4B0C-996D-445C274C9F10}" dt="2020-11-28T12:32:38.278" v="2463" actId="21"/>
          <ac:spMkLst>
            <pc:docMk/>
            <pc:sldMk cId="165193471" sldId="605"/>
            <ac:spMk id="77" creationId="{B1604C16-C5D2-413B-B154-B95A08C5784F}"/>
          </ac:spMkLst>
        </pc:spChg>
        <pc:spChg chg="add del mod">
          <ac:chgData name="Jonathan Loo" userId="d2d72d48b56f45d8" providerId="LiveId" clId="{DC2DF1EB-34F9-4B0C-996D-445C274C9F10}" dt="2020-11-28T12:32:38.278" v="2463" actId="21"/>
          <ac:spMkLst>
            <pc:docMk/>
            <pc:sldMk cId="165193471" sldId="605"/>
            <ac:spMk id="94" creationId="{41E98807-F2F7-49FD-B97A-06DEA666CA62}"/>
          </ac:spMkLst>
        </pc:spChg>
        <pc:spChg chg="add del mod">
          <ac:chgData name="Jonathan Loo" userId="d2d72d48b56f45d8" providerId="LiveId" clId="{DC2DF1EB-34F9-4B0C-996D-445C274C9F10}" dt="2020-11-28T12:32:38.278" v="2463" actId="21"/>
          <ac:spMkLst>
            <pc:docMk/>
            <pc:sldMk cId="165193471" sldId="605"/>
            <ac:spMk id="95" creationId="{206A5D12-BF73-4146-A555-931B377EFF7C}"/>
          </ac:spMkLst>
        </pc:spChg>
        <pc:spChg chg="add del mod">
          <ac:chgData name="Jonathan Loo" userId="d2d72d48b56f45d8" providerId="LiveId" clId="{DC2DF1EB-34F9-4B0C-996D-445C274C9F10}" dt="2020-11-28T12:32:38.278" v="2463" actId="21"/>
          <ac:spMkLst>
            <pc:docMk/>
            <pc:sldMk cId="165193471" sldId="605"/>
            <ac:spMk id="96" creationId="{9BC54156-971F-4152-B5F9-92A4560B0821}"/>
          </ac:spMkLst>
        </pc:spChg>
        <pc:spChg chg="add del mod">
          <ac:chgData name="Jonathan Loo" userId="d2d72d48b56f45d8" providerId="LiveId" clId="{DC2DF1EB-34F9-4B0C-996D-445C274C9F10}" dt="2020-11-28T12:32:38.278" v="2463" actId="21"/>
          <ac:spMkLst>
            <pc:docMk/>
            <pc:sldMk cId="165193471" sldId="605"/>
            <ac:spMk id="97" creationId="{5DEF9E58-DFC0-466B-B06E-A7A9BE21129A}"/>
          </ac:spMkLst>
        </pc:spChg>
        <pc:spChg chg="add del mod">
          <ac:chgData name="Jonathan Loo" userId="d2d72d48b56f45d8" providerId="LiveId" clId="{DC2DF1EB-34F9-4B0C-996D-445C274C9F10}" dt="2020-11-28T12:32:38.278" v="2463" actId="21"/>
          <ac:spMkLst>
            <pc:docMk/>
            <pc:sldMk cId="165193471" sldId="605"/>
            <ac:spMk id="98" creationId="{0AD167AD-8DC3-4413-BD89-DDC05C343CE9}"/>
          </ac:spMkLst>
        </pc:spChg>
        <pc:spChg chg="add del mod">
          <ac:chgData name="Jonathan Loo" userId="d2d72d48b56f45d8" providerId="LiveId" clId="{DC2DF1EB-34F9-4B0C-996D-445C274C9F10}" dt="2020-11-28T12:32:57.979" v="2470" actId="6264"/>
          <ac:spMkLst>
            <pc:docMk/>
            <pc:sldMk cId="165193471" sldId="605"/>
            <ac:spMk id="138" creationId="{87C15871-684C-4671-B1D1-AA8424BF5A25}"/>
          </ac:spMkLst>
        </pc:spChg>
        <pc:spChg chg="add del mod">
          <ac:chgData name="Jonathan Loo" userId="d2d72d48b56f45d8" providerId="LiveId" clId="{DC2DF1EB-34F9-4B0C-996D-445C274C9F10}" dt="2020-11-28T12:32:57.979" v="2470" actId="6264"/>
          <ac:spMkLst>
            <pc:docMk/>
            <pc:sldMk cId="165193471" sldId="605"/>
            <ac:spMk id="139" creationId="{BA1C927C-5214-4F00-A254-07FB8075FD72}"/>
          </ac:spMkLst>
        </pc:spChg>
        <pc:picChg chg="del mod ord">
          <ac:chgData name="Jonathan Loo" userId="d2d72d48b56f45d8" providerId="LiveId" clId="{DC2DF1EB-34F9-4B0C-996D-445C274C9F10}" dt="2020-11-28T12:26:58.341" v="2310" actId="478"/>
          <ac:picMkLst>
            <pc:docMk/>
            <pc:sldMk cId="165193471" sldId="605"/>
            <ac:picMk id="3" creationId="{F1136D8C-6C7F-42EA-9AEF-83916FC7B8F6}"/>
          </ac:picMkLst>
        </pc:picChg>
        <pc:picChg chg="add del mod">
          <ac:chgData name="Jonathan Loo" userId="d2d72d48b56f45d8" providerId="LiveId" clId="{DC2DF1EB-34F9-4B0C-996D-445C274C9F10}" dt="2020-11-28T12:35:26.078" v="2494" actId="1076"/>
          <ac:picMkLst>
            <pc:docMk/>
            <pc:sldMk cId="165193471" sldId="605"/>
            <ac:picMk id="120" creationId="{56FB654F-8113-4943-AEB7-A93C34560C9C}"/>
          </ac:picMkLst>
        </pc:picChg>
        <pc:picChg chg="add del mod">
          <ac:chgData name="Jonathan Loo" userId="d2d72d48b56f45d8" providerId="LiveId" clId="{DC2DF1EB-34F9-4B0C-996D-445C274C9F10}" dt="2020-11-28T12:26:34.421" v="2296" actId="478"/>
          <ac:picMkLst>
            <pc:docMk/>
            <pc:sldMk cId="165193471" sldId="605"/>
            <ac:picMk id="121" creationId="{F5A97CFA-6833-469A-A70F-B2DEE2859877}"/>
          </ac:picMkLst>
        </pc:picChg>
        <pc:picChg chg="del mod ord">
          <ac:chgData name="Jonathan Loo" userId="d2d72d48b56f45d8" providerId="LiveId" clId="{DC2DF1EB-34F9-4B0C-996D-445C274C9F10}" dt="2020-11-28T12:31:02.308" v="2332" actId="478"/>
          <ac:picMkLst>
            <pc:docMk/>
            <pc:sldMk cId="165193471" sldId="605"/>
            <ac:picMk id="123" creationId="{1E821FE5-49D1-47A2-BCA7-49653F6E7601}"/>
          </ac:picMkLst>
        </pc:picChg>
        <pc:picChg chg="add del mod">
          <ac:chgData name="Jonathan Loo" userId="d2d72d48b56f45d8" providerId="LiveId" clId="{DC2DF1EB-34F9-4B0C-996D-445C274C9F10}" dt="2020-11-28T12:30:57.767" v="2327" actId="478"/>
          <ac:picMkLst>
            <pc:docMk/>
            <pc:sldMk cId="165193471" sldId="605"/>
            <ac:picMk id="124" creationId="{2E2FD564-17A0-47A9-8397-A888C7042534}"/>
          </ac:picMkLst>
        </pc:picChg>
        <pc:picChg chg="del mod ord">
          <ac:chgData name="Jonathan Loo" userId="d2d72d48b56f45d8" providerId="LiveId" clId="{DC2DF1EB-34F9-4B0C-996D-445C274C9F10}" dt="2020-11-28T12:31:12.657" v="2345" actId="478"/>
          <ac:picMkLst>
            <pc:docMk/>
            <pc:sldMk cId="165193471" sldId="605"/>
            <ac:picMk id="126" creationId="{D7F9886F-09DF-4CC6-B393-B3AB75CB5911}"/>
          </ac:picMkLst>
        </pc:picChg>
        <pc:picChg chg="del mod ord">
          <ac:chgData name="Jonathan Loo" userId="d2d72d48b56f45d8" providerId="LiveId" clId="{DC2DF1EB-34F9-4B0C-996D-445C274C9F10}" dt="2020-11-28T12:31:25.955" v="2359" actId="478"/>
          <ac:picMkLst>
            <pc:docMk/>
            <pc:sldMk cId="165193471" sldId="605"/>
            <ac:picMk id="128" creationId="{4AE80B2B-7B67-4A92-8C70-5B249EE7FF3C}"/>
          </ac:picMkLst>
        </pc:picChg>
        <pc:picChg chg="mod ord">
          <ac:chgData name="Jonathan Loo" userId="d2d72d48b56f45d8" providerId="LiveId" clId="{DC2DF1EB-34F9-4B0C-996D-445C274C9F10}" dt="2020-11-28T12:35:26.078" v="2494" actId="1076"/>
          <ac:picMkLst>
            <pc:docMk/>
            <pc:sldMk cId="165193471" sldId="605"/>
            <ac:picMk id="130" creationId="{A19F9E5F-4B8F-47D3-ABB2-34FEAE4E1527}"/>
          </ac:picMkLst>
        </pc:picChg>
        <pc:picChg chg="add del mod ord">
          <ac:chgData name="Jonathan Loo" userId="d2d72d48b56f45d8" providerId="LiveId" clId="{DC2DF1EB-34F9-4B0C-996D-445C274C9F10}" dt="2020-11-28T12:32:26.969" v="2462"/>
          <ac:picMkLst>
            <pc:docMk/>
            <pc:sldMk cId="165193471" sldId="605"/>
            <ac:picMk id="132" creationId="{E9F29F0F-47BC-44FF-8C12-512C8BA17AD3}"/>
          </ac:picMkLst>
        </pc:picChg>
        <pc:picChg chg="add del mod ord">
          <ac:chgData name="Jonathan Loo" userId="d2d72d48b56f45d8" providerId="LiveId" clId="{DC2DF1EB-34F9-4B0C-996D-445C274C9F10}" dt="2020-11-28T12:32:25.895" v="2445"/>
          <ac:picMkLst>
            <pc:docMk/>
            <pc:sldMk cId="165193471" sldId="605"/>
            <ac:picMk id="134" creationId="{D831242C-7FEC-48BC-B4A4-5AC1FDF7E436}"/>
          </ac:picMkLst>
        </pc:picChg>
        <pc:picChg chg="del mod ord">
          <ac:chgData name="Jonathan Loo" userId="d2d72d48b56f45d8" providerId="LiveId" clId="{DC2DF1EB-34F9-4B0C-996D-445C274C9F10}" dt="2020-11-28T12:32:25.050" v="2428"/>
          <ac:picMkLst>
            <pc:docMk/>
            <pc:sldMk cId="165193471" sldId="605"/>
            <ac:picMk id="136" creationId="{3B059AFB-66AE-4AFD-94FC-A854032D3C01}"/>
          </ac:picMkLst>
        </pc:picChg>
        <pc:picChg chg="mod">
          <ac:chgData name="Jonathan Loo" userId="d2d72d48b56f45d8" providerId="LiveId" clId="{DC2DF1EB-34F9-4B0C-996D-445C274C9F10}" dt="2020-11-28T12:32:49.069" v="2466" actId="14100"/>
          <ac:picMkLst>
            <pc:docMk/>
            <pc:sldMk cId="165193471" sldId="605"/>
            <ac:picMk id="137" creationId="{2E637988-69BC-4D9A-A718-72C3B8E6FE41}"/>
          </ac:picMkLst>
        </pc:pic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21" creationId="{020AF466-39C8-449B-9C5C-12C61DE10DDC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22" creationId="{1794770C-5581-4CE6-99C8-00980DF9F6BC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23" creationId="{6ED82EEF-BDDC-4D00-9A41-47DC9A9D27E9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24" creationId="{2E2995E4-5BCC-4A3D-A79E-4C96E5EC9111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25" creationId="{8F86FFDE-6CAC-43F3-9A35-6AE4A25B89B1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26" creationId="{BA34A911-AE57-44B7-9311-4DF1554D844D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27" creationId="{98FDE0E5-FFFD-4366-BE7B-86C3452BC5EB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28" creationId="{7B2E6BF7-BB2E-4D14-8C7E-FEE9BA869F2C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29" creationId="{E4384EC9-CD2D-478F-AFD9-1B74EBFE6916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30" creationId="{E829B97E-760C-490A-A3F6-D004E196C0E5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31" creationId="{24FAC2CC-9773-4D52-9E68-117435D519E0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32" creationId="{79BFD005-C2F6-44A8-9642-0D1B1C2E2207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33" creationId="{D45BBAB7-C328-4B76-ABF1-34B74BA5F636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34" creationId="{F40BCF48-26C9-4F2F-B28F-9928685AE485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35" creationId="{EA8B67CF-3280-4970-BA20-DA653A5C6703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36" creationId="{D16B5617-2498-4C77-937B-A832A54BA1F8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42" creationId="{6BF5969B-88D0-48CD-A1E2-F79328C25A1C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43" creationId="{451A6D6E-BC90-4A8A-985F-3FCC3EEE37E8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44" creationId="{715EE536-C38F-40B1-BC29-9078734251C9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45" creationId="{52BC8CDC-87F0-43E0-9C4A-39CEBD6E7749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46" creationId="{6690ACB8-FF23-482F-ADC4-D97967FA23E8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47" creationId="{DC9235D9-A4E1-4DC5-827D-C2257936F087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48" creationId="{B7F8ABE4-CA43-4B49-AACE-AE735D3B21B2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49" creationId="{F0984CEF-CA76-40F7-9FF5-7C2A461AA2AE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50" creationId="{74E60E47-DC76-4278-9CAC-20461B09D306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51" creationId="{53FF5254-8027-4F1D-AD11-AD1F7BE811C7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52" creationId="{4EA1C298-A220-4105-8223-B4FFDFD33002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53" creationId="{8B23855A-DE71-4E63-B103-8E7E050D91E6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54" creationId="{41919977-8F5A-419B-93B6-265415D056EC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55" creationId="{B193F513-8237-4F64-B3E3-1A6B5265FED4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56" creationId="{A3220B5F-9B1B-41FA-8C3B-C1DF69D66E57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57" creationId="{16A5F7D9-A773-4706-A0F1-12FD35351AD3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58" creationId="{ACD7D13E-2614-47AB-BFEF-FDE2CAA1C88B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59" creationId="{92FDEFE8-3165-48ED-819D-C3503E356CEC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60" creationId="{DFEFAC64-9A5B-41FE-8A70-C196813757F2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61" creationId="{A04D6394-BABE-4492-A31D-56E3AAE4E18F}"/>
          </ac:cxnSpMkLst>
        </pc:cxnChg>
        <pc:cxnChg chg="add del mod">
          <ac:chgData name="Jonathan Loo" userId="d2d72d48b56f45d8" providerId="LiveId" clId="{DC2DF1EB-34F9-4B0C-996D-445C274C9F10}" dt="2020-11-28T12:23:47.813" v="2174"/>
          <ac:cxnSpMkLst>
            <pc:docMk/>
            <pc:sldMk cId="165193471" sldId="605"/>
            <ac:cxnSpMk id="62" creationId="{F9B9D8FA-7F0C-4E19-B761-B8B40C831630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78" creationId="{0C3D27A0-53C8-4D3C-A56C-711E00B154F0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79" creationId="{51B8DFBA-2E2F-45D8-8D68-D5B4E30F8D51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80" creationId="{FB733D41-704D-461B-9C68-5935C925BEC0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81" creationId="{F9CCBB4F-9A23-448D-B567-84E5CC45D5A9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82" creationId="{D99C3151-5B43-4CE0-A2F6-A357D4802243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83" creationId="{A7068B69-FE32-4770-B601-72B68633E28D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84" creationId="{BB258F68-09A5-478B-8A83-135357533FA3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85" creationId="{83D8818F-D9D1-48AA-958F-26387717C808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86" creationId="{9963FB53-7985-4632-B4E2-820A0DAB5C92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87" creationId="{E672118D-8AB4-41D7-BE1A-7E37CFE0E696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88" creationId="{DF21BB45-2451-4201-8E75-513DDDBF053C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89" creationId="{2BBCD0EE-56E7-4CAC-8C92-C2ABA16A8185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90" creationId="{2A3E006E-F0D0-4376-BF1F-250EE2F49F34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91" creationId="{C3918541-DF4E-405A-AE8D-A680C7FDA5CE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92" creationId="{6BC7EBB0-DCCD-4DE9-844F-59DEF7DFCBF2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93" creationId="{CE35363D-BCAC-4FFB-834A-CB453039666D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99" creationId="{64981E15-6676-439F-9752-336B33A0BCB7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100" creationId="{FA85F2D7-BF64-4508-B970-3F838F027D7E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101" creationId="{0A527607-83A9-44AE-B022-BF532F466593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102" creationId="{647227D8-2CA9-4969-A961-D74F76950D32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103" creationId="{90D9D32C-49D7-44EF-A301-5B4BC2A8F3D3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104" creationId="{C6B19CF7-FCAC-41F7-AE1D-2A90A8E16AEE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105" creationId="{347BA896-2D1E-46AE-B80E-432FFEF6B913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106" creationId="{627EC527-6293-4E89-9418-A3D90D6F79BB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107" creationId="{D6130447-18C2-40CB-A7AA-1C1A0499DF9F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108" creationId="{140ACB43-5F43-4751-9DD7-AD95F7CF68B4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109" creationId="{623D5666-C972-4F1B-9D39-BBEA2F36C1CF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110" creationId="{714BA90E-B4CB-4D4A-BAE0-A7FD9A33EDB1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111" creationId="{85C83423-A3F6-463F-AC37-A7E2F376DACA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112" creationId="{8701723F-AA71-4E21-8336-F3147A1CA899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113" creationId="{389ACDEB-5E72-4FDC-AF1B-FCD79A895796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114" creationId="{FF64AD44-7EAE-4C9E-AF49-BD34375905CE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115" creationId="{A16167A1-AD44-4A4E-84E7-2C0B0A68F7B7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116" creationId="{A9196B3A-E185-48DC-8CB8-A73674BDA2A3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117" creationId="{694937D1-B3FE-4AF6-9DEF-55E418AF37F0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118" creationId="{4080AD0F-3A91-4DA0-8710-C8CAEEEBC778}"/>
          </ac:cxnSpMkLst>
        </pc:cxnChg>
        <pc:cxnChg chg="add del mod">
          <ac:chgData name="Jonathan Loo" userId="d2d72d48b56f45d8" providerId="LiveId" clId="{DC2DF1EB-34F9-4B0C-996D-445C274C9F10}" dt="2020-11-28T12:32:38.278" v="2463" actId="21"/>
          <ac:cxnSpMkLst>
            <pc:docMk/>
            <pc:sldMk cId="165193471" sldId="605"/>
            <ac:cxnSpMk id="119" creationId="{8326681C-7304-4910-BE5B-D7C3B24315B5}"/>
          </ac:cxnSpMkLst>
        </pc:cxnChg>
      </pc:sldChg>
      <pc:sldChg chg="addSp delSp modSp add mod chgLayout">
        <pc:chgData name="Jonathan Loo" userId="d2d72d48b56f45d8" providerId="LiveId" clId="{DC2DF1EB-34F9-4B0C-996D-445C274C9F10}" dt="2020-11-28T13:18:03.099" v="4092" actId="27636"/>
        <pc:sldMkLst>
          <pc:docMk/>
          <pc:sldMk cId="2733609223" sldId="605"/>
        </pc:sldMkLst>
        <pc:spChg chg="add del mod">
          <ac:chgData name="Jonathan Loo" userId="d2d72d48b56f45d8" providerId="LiveId" clId="{DC2DF1EB-34F9-4B0C-996D-445C274C9F10}" dt="2020-11-28T13:01:31.978" v="3438" actId="6264"/>
          <ac:spMkLst>
            <pc:docMk/>
            <pc:sldMk cId="2733609223" sldId="605"/>
            <ac:spMk id="2" creationId="{F70831B7-CAC8-42E2-985C-DC7D1B801BC7}"/>
          </ac:spMkLst>
        </pc:spChg>
        <pc:spChg chg="add del mod">
          <ac:chgData name="Jonathan Loo" userId="d2d72d48b56f45d8" providerId="LiveId" clId="{DC2DF1EB-34F9-4B0C-996D-445C274C9F10}" dt="2020-11-28T13:01:31.978" v="3438" actId="6264"/>
          <ac:spMkLst>
            <pc:docMk/>
            <pc:sldMk cId="2733609223" sldId="605"/>
            <ac:spMk id="3" creationId="{2A939C99-0937-415F-9E6E-12E6F22B4EC0}"/>
          </ac:spMkLst>
        </pc:spChg>
        <pc:spChg chg="mod ord">
          <ac:chgData name="Jonathan Loo" userId="d2d72d48b56f45d8" providerId="LiveId" clId="{DC2DF1EB-34F9-4B0C-996D-445C274C9F10}" dt="2020-11-28T13:01:31.978" v="3438" actId="6264"/>
          <ac:spMkLst>
            <pc:docMk/>
            <pc:sldMk cId="2733609223" sldId="605"/>
            <ac:spMk id="4" creationId="{2B6C3938-03E0-4D28-B7C3-DD16248380DC}"/>
          </ac:spMkLst>
        </pc:spChg>
        <pc:spChg chg="mod ord">
          <ac:chgData name="Jonathan Loo" userId="d2d72d48b56f45d8" providerId="LiveId" clId="{DC2DF1EB-34F9-4B0C-996D-445C274C9F10}" dt="2020-11-28T13:18:03.099" v="4092" actId="27636"/>
          <ac:spMkLst>
            <pc:docMk/>
            <pc:sldMk cId="2733609223" sldId="605"/>
            <ac:spMk id="159" creationId="{5F57E250-4069-4235-8289-9E74500BEB9C}"/>
          </ac:spMkLst>
        </pc:spChg>
      </pc:sldChg>
      <pc:sldChg chg="modSp add mod">
        <pc:chgData name="Jonathan Loo" userId="d2d72d48b56f45d8" providerId="LiveId" clId="{DC2DF1EB-34F9-4B0C-996D-445C274C9F10}" dt="2020-11-28T20:44:35.242" v="10844" actId="20577"/>
        <pc:sldMkLst>
          <pc:docMk/>
          <pc:sldMk cId="3996144939" sldId="606"/>
        </pc:sldMkLst>
        <pc:spChg chg="mod">
          <ac:chgData name="Jonathan Loo" userId="d2d72d48b56f45d8" providerId="LiveId" clId="{DC2DF1EB-34F9-4B0C-996D-445C274C9F10}" dt="2020-11-28T20:44:35.242" v="10844" actId="20577"/>
          <ac:spMkLst>
            <pc:docMk/>
            <pc:sldMk cId="3996144939" sldId="606"/>
            <ac:spMk id="2" creationId="{888888FC-CBA7-4408-AF6E-23D90D025757}"/>
          </ac:spMkLst>
        </pc:spChg>
        <pc:spChg chg="mod">
          <ac:chgData name="Jonathan Loo" userId="d2d72d48b56f45d8" providerId="LiveId" clId="{DC2DF1EB-34F9-4B0C-996D-445C274C9F10}" dt="2020-11-28T13:44:45.582" v="4098" actId="6549"/>
          <ac:spMkLst>
            <pc:docMk/>
            <pc:sldMk cId="3996144939" sldId="606"/>
            <ac:spMk id="6" creationId="{A6AF40E5-CFA9-49FC-ACDA-DB0F984CAF82}"/>
          </ac:spMkLst>
        </pc:spChg>
      </pc:sldChg>
      <pc:sldChg chg="modSp add del mod">
        <pc:chgData name="Jonathan Loo" userId="d2d72d48b56f45d8" providerId="LiveId" clId="{DC2DF1EB-34F9-4B0C-996D-445C274C9F10}" dt="2020-11-28T13:18:07.428" v="4093" actId="47"/>
        <pc:sldMkLst>
          <pc:docMk/>
          <pc:sldMk cId="1842721525" sldId="607"/>
        </pc:sldMkLst>
        <pc:spChg chg="mod">
          <ac:chgData name="Jonathan Loo" userId="d2d72d48b56f45d8" providerId="LiveId" clId="{DC2DF1EB-34F9-4B0C-996D-445C274C9F10}" dt="2020-11-28T13:17:49.436" v="4062" actId="21"/>
          <ac:spMkLst>
            <pc:docMk/>
            <pc:sldMk cId="1842721525" sldId="607"/>
            <ac:spMk id="159" creationId="{5F57E250-4069-4235-8289-9E74500BEB9C}"/>
          </ac:spMkLst>
        </pc:spChg>
      </pc:sldChg>
      <pc:sldChg chg="addSp delSp modSp new del mod ord modClrScheme chgLayout">
        <pc:chgData name="Jonathan Loo" userId="d2d72d48b56f45d8" providerId="LiveId" clId="{DC2DF1EB-34F9-4B0C-996D-445C274C9F10}" dt="2020-11-28T21:08:08.662" v="11812" actId="47"/>
        <pc:sldMkLst>
          <pc:docMk/>
          <pc:sldMk cId="3736058579" sldId="607"/>
        </pc:sldMkLst>
        <pc:spChg chg="del mod ord">
          <ac:chgData name="Jonathan Loo" userId="d2d72d48b56f45d8" providerId="LiveId" clId="{DC2DF1EB-34F9-4B0C-996D-445C274C9F10}" dt="2020-11-28T13:44:32.647" v="4095" actId="700"/>
          <ac:spMkLst>
            <pc:docMk/>
            <pc:sldMk cId="3736058579" sldId="607"/>
            <ac:spMk id="2" creationId="{B8E252DC-EF63-49FF-B028-691CBF2BCDD3}"/>
          </ac:spMkLst>
        </pc:spChg>
        <pc:spChg chg="del mod ord">
          <ac:chgData name="Jonathan Loo" userId="d2d72d48b56f45d8" providerId="LiveId" clId="{DC2DF1EB-34F9-4B0C-996D-445C274C9F10}" dt="2020-11-28T13:44:32.647" v="4095" actId="700"/>
          <ac:spMkLst>
            <pc:docMk/>
            <pc:sldMk cId="3736058579" sldId="607"/>
            <ac:spMk id="3" creationId="{156C6C43-7D72-4EE4-A3B8-E70C4A8B009A}"/>
          </ac:spMkLst>
        </pc:spChg>
        <pc:spChg chg="add mod ord">
          <ac:chgData name="Jonathan Loo" userId="d2d72d48b56f45d8" providerId="LiveId" clId="{DC2DF1EB-34F9-4B0C-996D-445C274C9F10}" dt="2020-11-28T20:45:13.604" v="10859"/>
          <ac:spMkLst>
            <pc:docMk/>
            <pc:sldMk cId="3736058579" sldId="607"/>
            <ac:spMk id="4" creationId="{65498212-9D1F-428E-B4EE-1659E7E84C1B}"/>
          </ac:spMkLst>
        </pc:spChg>
        <pc:spChg chg="add mod ord">
          <ac:chgData name="Jonathan Loo" userId="d2d72d48b56f45d8" providerId="LiveId" clId="{DC2DF1EB-34F9-4B0C-996D-445C274C9F10}" dt="2020-11-28T21:02:25.823" v="11588"/>
          <ac:spMkLst>
            <pc:docMk/>
            <pc:sldMk cId="3736058579" sldId="607"/>
            <ac:spMk id="5" creationId="{9E52C104-5760-4C6F-8FDE-F89A153A3E53}"/>
          </ac:spMkLst>
        </pc:spChg>
        <pc:spChg chg="add del mod ord">
          <ac:chgData name="Jonathan Loo" userId="d2d72d48b56f45d8" providerId="LiveId" clId="{DC2DF1EB-34F9-4B0C-996D-445C274C9F10}" dt="2020-11-28T14:51:18.171" v="5252" actId="478"/>
          <ac:spMkLst>
            <pc:docMk/>
            <pc:sldMk cId="3736058579" sldId="607"/>
            <ac:spMk id="27" creationId="{0F7B3E5F-2845-4CE9-91CC-79F0F05F8474}"/>
          </ac:spMkLst>
        </pc:spChg>
        <pc:picChg chg="add del mod">
          <ac:chgData name="Jonathan Loo" userId="d2d72d48b56f45d8" providerId="LiveId" clId="{DC2DF1EB-34F9-4B0C-996D-445C274C9F10}" dt="2020-11-28T14:38:30.262" v="5118" actId="478"/>
          <ac:picMkLst>
            <pc:docMk/>
            <pc:sldMk cId="3736058579" sldId="607"/>
            <ac:picMk id="6" creationId="{3C207812-D08A-42D2-834F-9855712D8014}"/>
          </ac:picMkLst>
        </pc:picChg>
        <pc:picChg chg="del mod ord">
          <ac:chgData name="Jonathan Loo" userId="d2d72d48b56f45d8" providerId="LiveId" clId="{DC2DF1EB-34F9-4B0C-996D-445C274C9F10}" dt="2020-11-28T14:38:44.091" v="5133" actId="478"/>
          <ac:picMkLst>
            <pc:docMk/>
            <pc:sldMk cId="3736058579" sldId="607"/>
            <ac:picMk id="8" creationId="{124D8DFD-2159-432A-87F9-8D5388F5DC3D}"/>
          </ac:picMkLst>
        </pc:picChg>
        <pc:picChg chg="del mod ord">
          <ac:chgData name="Jonathan Loo" userId="d2d72d48b56f45d8" providerId="LiveId" clId="{DC2DF1EB-34F9-4B0C-996D-445C274C9F10}" dt="2020-11-28T14:38:58.979" v="5147" actId="478"/>
          <ac:picMkLst>
            <pc:docMk/>
            <pc:sldMk cId="3736058579" sldId="607"/>
            <ac:picMk id="10" creationId="{A34DE964-808D-4F97-B6C0-73DE28FEC6A2}"/>
          </ac:picMkLst>
        </pc:picChg>
        <pc:picChg chg="del mod ord">
          <ac:chgData name="Jonathan Loo" userId="d2d72d48b56f45d8" providerId="LiveId" clId="{DC2DF1EB-34F9-4B0C-996D-445C274C9F10}" dt="2020-11-28T14:41:08.639" v="5161" actId="478"/>
          <ac:picMkLst>
            <pc:docMk/>
            <pc:sldMk cId="3736058579" sldId="607"/>
            <ac:picMk id="12" creationId="{C254BCDD-0012-47F5-808E-3735B4C7D417}"/>
          </ac:picMkLst>
        </pc:picChg>
        <pc:picChg chg="del mod ord">
          <ac:chgData name="Jonathan Loo" userId="d2d72d48b56f45d8" providerId="LiveId" clId="{DC2DF1EB-34F9-4B0C-996D-445C274C9F10}" dt="2020-11-28T14:41:18.493" v="5173" actId="478"/>
          <ac:picMkLst>
            <pc:docMk/>
            <pc:sldMk cId="3736058579" sldId="607"/>
            <ac:picMk id="14" creationId="{842FBFAD-A53F-40E2-BBF0-4F67E719C01A}"/>
          </ac:picMkLst>
        </pc:picChg>
        <pc:picChg chg="del mod ord">
          <ac:chgData name="Jonathan Loo" userId="d2d72d48b56f45d8" providerId="LiveId" clId="{DC2DF1EB-34F9-4B0C-996D-445C274C9F10}" dt="2020-11-28T14:42:07.261" v="5188" actId="478"/>
          <ac:picMkLst>
            <pc:docMk/>
            <pc:sldMk cId="3736058579" sldId="607"/>
            <ac:picMk id="16" creationId="{3CA2DD87-9CA3-49D9-8454-C10277FB102D}"/>
          </ac:picMkLst>
        </pc:picChg>
        <pc:picChg chg="del mod ord">
          <ac:chgData name="Jonathan Loo" userId="d2d72d48b56f45d8" providerId="LiveId" clId="{DC2DF1EB-34F9-4B0C-996D-445C274C9F10}" dt="2020-11-28T14:46:27.400" v="5203" actId="478"/>
          <ac:picMkLst>
            <pc:docMk/>
            <pc:sldMk cId="3736058579" sldId="607"/>
            <ac:picMk id="18" creationId="{C5BD6EC2-5578-4154-B3F9-D05A830CD0CA}"/>
          </ac:picMkLst>
        </pc:picChg>
        <pc:picChg chg="del mod ord">
          <ac:chgData name="Jonathan Loo" userId="d2d72d48b56f45d8" providerId="LiveId" clId="{DC2DF1EB-34F9-4B0C-996D-445C274C9F10}" dt="2020-11-28T14:46:58.615" v="5217" actId="478"/>
          <ac:picMkLst>
            <pc:docMk/>
            <pc:sldMk cId="3736058579" sldId="607"/>
            <ac:picMk id="20" creationId="{5F14B906-52CC-4AA4-B0AD-1E060E97043B}"/>
          </ac:picMkLst>
        </pc:picChg>
        <pc:picChg chg="del mod ord">
          <ac:chgData name="Jonathan Loo" userId="d2d72d48b56f45d8" providerId="LiveId" clId="{DC2DF1EB-34F9-4B0C-996D-445C274C9F10}" dt="2020-11-28T14:47:19.441" v="5231" actId="478"/>
          <ac:picMkLst>
            <pc:docMk/>
            <pc:sldMk cId="3736058579" sldId="607"/>
            <ac:picMk id="22" creationId="{F208A9B9-A2CF-4DC7-8BE7-ED34F3E79C64}"/>
          </ac:picMkLst>
        </pc:picChg>
        <pc:picChg chg="del mod ord">
          <ac:chgData name="Jonathan Loo" userId="d2d72d48b56f45d8" providerId="LiveId" clId="{DC2DF1EB-34F9-4B0C-996D-445C274C9F10}" dt="2020-11-28T14:50:50.670" v="5246" actId="478"/>
          <ac:picMkLst>
            <pc:docMk/>
            <pc:sldMk cId="3736058579" sldId="607"/>
            <ac:picMk id="24" creationId="{53ED360C-5D9F-4667-91C8-84541BD09CEC}"/>
          </ac:picMkLst>
        </pc:picChg>
        <pc:picChg chg="mod ord">
          <ac:chgData name="Jonathan Loo" userId="d2d72d48b56f45d8" providerId="LiveId" clId="{DC2DF1EB-34F9-4B0C-996D-445C274C9F10}" dt="2020-11-28T21:06:39.646" v="11753" actId="1076"/>
          <ac:picMkLst>
            <pc:docMk/>
            <pc:sldMk cId="3736058579" sldId="607"/>
            <ac:picMk id="26" creationId="{68D4CD10-DDD9-4B56-9252-D22205ED6C4D}"/>
          </ac:picMkLst>
        </pc:picChg>
        <pc:picChg chg="del mod">
          <ac:chgData name="Jonathan Loo" userId="d2d72d48b56f45d8" providerId="LiveId" clId="{DC2DF1EB-34F9-4B0C-996D-445C274C9F10}" dt="2020-11-28T14:55:45.311" v="5275" actId="478"/>
          <ac:picMkLst>
            <pc:docMk/>
            <pc:sldMk cId="3736058579" sldId="607"/>
            <ac:picMk id="29" creationId="{10C2AEF7-EFAF-4778-B191-DC6691F20B68}"/>
          </ac:picMkLst>
        </pc:picChg>
        <pc:picChg chg="del mod ord">
          <ac:chgData name="Jonathan Loo" userId="d2d72d48b56f45d8" providerId="LiveId" clId="{DC2DF1EB-34F9-4B0C-996D-445C274C9F10}" dt="2020-11-28T14:56:24.658" v="5291" actId="478"/>
          <ac:picMkLst>
            <pc:docMk/>
            <pc:sldMk cId="3736058579" sldId="607"/>
            <ac:picMk id="31" creationId="{DACB2406-9464-4057-8377-EB564E9F3B0B}"/>
          </ac:picMkLst>
        </pc:picChg>
        <pc:picChg chg="del mod ord">
          <ac:chgData name="Jonathan Loo" userId="d2d72d48b56f45d8" providerId="LiveId" clId="{DC2DF1EB-34F9-4B0C-996D-445C274C9F10}" dt="2020-11-28T14:56:46.945" v="5307" actId="478"/>
          <ac:picMkLst>
            <pc:docMk/>
            <pc:sldMk cId="3736058579" sldId="607"/>
            <ac:picMk id="33" creationId="{099C103B-2B5C-4265-8510-860159E560DB}"/>
          </ac:picMkLst>
        </pc:picChg>
        <pc:picChg chg="del mod ord">
          <ac:chgData name="Jonathan Loo" userId="d2d72d48b56f45d8" providerId="LiveId" clId="{DC2DF1EB-34F9-4B0C-996D-445C274C9F10}" dt="2020-11-28T14:57:01.421" v="5321" actId="478"/>
          <ac:picMkLst>
            <pc:docMk/>
            <pc:sldMk cId="3736058579" sldId="607"/>
            <ac:picMk id="35" creationId="{6E7B853B-E692-4894-BF62-3B77A760EAEF}"/>
          </ac:picMkLst>
        </pc:picChg>
        <pc:picChg chg="del mod ord">
          <ac:chgData name="Jonathan Loo" userId="d2d72d48b56f45d8" providerId="LiveId" clId="{DC2DF1EB-34F9-4B0C-996D-445C274C9F10}" dt="2020-11-28T14:58:22.852" v="5338" actId="478"/>
          <ac:picMkLst>
            <pc:docMk/>
            <pc:sldMk cId="3736058579" sldId="607"/>
            <ac:picMk id="37" creationId="{EB439A5C-5844-4863-B32D-426A326A4AE5}"/>
          </ac:picMkLst>
        </pc:picChg>
        <pc:picChg chg="del mod ord">
          <ac:chgData name="Jonathan Loo" userId="d2d72d48b56f45d8" providerId="LiveId" clId="{DC2DF1EB-34F9-4B0C-996D-445C274C9F10}" dt="2020-11-28T14:59:41.649" v="5353" actId="478"/>
          <ac:picMkLst>
            <pc:docMk/>
            <pc:sldMk cId="3736058579" sldId="607"/>
            <ac:picMk id="39" creationId="{304FCF44-340D-428A-9EE8-6D48FA7B8EB3}"/>
          </ac:picMkLst>
        </pc:picChg>
        <pc:picChg chg="del mod ord">
          <ac:chgData name="Jonathan Loo" userId="d2d72d48b56f45d8" providerId="LiveId" clId="{DC2DF1EB-34F9-4B0C-996D-445C274C9F10}" dt="2020-11-28T14:59:55.237" v="5368" actId="478"/>
          <ac:picMkLst>
            <pc:docMk/>
            <pc:sldMk cId="3736058579" sldId="607"/>
            <ac:picMk id="41" creationId="{06117ED8-B6D0-4312-8664-D8D9252E4F90}"/>
          </ac:picMkLst>
        </pc:picChg>
        <pc:picChg chg="del mod ord">
          <ac:chgData name="Jonathan Loo" userId="d2d72d48b56f45d8" providerId="LiveId" clId="{DC2DF1EB-34F9-4B0C-996D-445C274C9F10}" dt="2020-11-28T15:00:03.975" v="5382" actId="478"/>
          <ac:picMkLst>
            <pc:docMk/>
            <pc:sldMk cId="3736058579" sldId="607"/>
            <ac:picMk id="43" creationId="{BC475736-1D1C-4BEF-831D-10260AD69FC3}"/>
          </ac:picMkLst>
        </pc:picChg>
        <pc:picChg chg="del mod ord">
          <ac:chgData name="Jonathan Loo" userId="d2d72d48b56f45d8" providerId="LiveId" clId="{DC2DF1EB-34F9-4B0C-996D-445C274C9F10}" dt="2020-11-28T15:00:17.588" v="5397" actId="478"/>
          <ac:picMkLst>
            <pc:docMk/>
            <pc:sldMk cId="3736058579" sldId="607"/>
            <ac:picMk id="45" creationId="{F81951F7-09BA-4FCA-9710-C2FFFE18A113}"/>
          </ac:picMkLst>
        </pc:picChg>
        <pc:picChg chg="del mod ord">
          <ac:chgData name="Jonathan Loo" userId="d2d72d48b56f45d8" providerId="LiveId" clId="{DC2DF1EB-34F9-4B0C-996D-445C274C9F10}" dt="2020-11-28T15:00:27.625" v="5412" actId="478"/>
          <ac:picMkLst>
            <pc:docMk/>
            <pc:sldMk cId="3736058579" sldId="607"/>
            <ac:picMk id="47" creationId="{E78520D5-4C5A-4D85-AB0D-4C5D4DC84168}"/>
          </ac:picMkLst>
        </pc:picChg>
        <pc:picChg chg="del mod ord">
          <ac:chgData name="Jonathan Loo" userId="d2d72d48b56f45d8" providerId="LiveId" clId="{DC2DF1EB-34F9-4B0C-996D-445C274C9F10}" dt="2020-11-28T15:00:37.904" v="5426" actId="478"/>
          <ac:picMkLst>
            <pc:docMk/>
            <pc:sldMk cId="3736058579" sldId="607"/>
            <ac:picMk id="49" creationId="{BF57C241-CC93-411F-8473-D4C539BE774A}"/>
          </ac:picMkLst>
        </pc:picChg>
        <pc:picChg chg="del mod ord">
          <ac:chgData name="Jonathan Loo" userId="d2d72d48b56f45d8" providerId="LiveId" clId="{DC2DF1EB-34F9-4B0C-996D-445C274C9F10}" dt="2020-11-28T15:00:47.782" v="5440" actId="478"/>
          <ac:picMkLst>
            <pc:docMk/>
            <pc:sldMk cId="3736058579" sldId="607"/>
            <ac:picMk id="51" creationId="{1262F7F7-F14F-4690-A945-CBB286B5E2E2}"/>
          </ac:picMkLst>
        </pc:picChg>
        <pc:picChg chg="del mod ord">
          <ac:chgData name="Jonathan Loo" userId="d2d72d48b56f45d8" providerId="LiveId" clId="{DC2DF1EB-34F9-4B0C-996D-445C274C9F10}" dt="2020-11-28T15:00:55.032" v="5454" actId="478"/>
          <ac:picMkLst>
            <pc:docMk/>
            <pc:sldMk cId="3736058579" sldId="607"/>
            <ac:picMk id="53" creationId="{E81E4342-68F9-47EA-AB22-9E97BD662465}"/>
          </ac:picMkLst>
        </pc:picChg>
        <pc:picChg chg="del mod ord">
          <ac:chgData name="Jonathan Loo" userId="d2d72d48b56f45d8" providerId="LiveId" clId="{DC2DF1EB-34F9-4B0C-996D-445C274C9F10}" dt="2020-11-28T15:01:06.846" v="5468" actId="478"/>
          <ac:picMkLst>
            <pc:docMk/>
            <pc:sldMk cId="3736058579" sldId="607"/>
            <ac:picMk id="55" creationId="{6357F023-A658-49A9-8AC0-0726AF57F570}"/>
          </ac:picMkLst>
        </pc:picChg>
        <pc:picChg chg="del mod ord">
          <ac:chgData name="Jonathan Loo" userId="d2d72d48b56f45d8" providerId="LiveId" clId="{DC2DF1EB-34F9-4B0C-996D-445C274C9F10}" dt="2020-11-28T15:08:36.993" v="5511" actId="478"/>
          <ac:picMkLst>
            <pc:docMk/>
            <pc:sldMk cId="3736058579" sldId="607"/>
            <ac:picMk id="57" creationId="{0C43654E-B87A-46B0-B758-B21F35CF14FA}"/>
          </ac:picMkLst>
        </pc:picChg>
      </pc:sldChg>
      <pc:sldChg chg="addSp delSp modSp add del mod modClrScheme chgLayout">
        <pc:chgData name="Jonathan Loo" userId="d2d72d48b56f45d8" providerId="LiveId" clId="{DC2DF1EB-34F9-4B0C-996D-445C274C9F10}" dt="2020-11-28T15:19:30.238" v="5947" actId="47"/>
        <pc:sldMkLst>
          <pc:docMk/>
          <pc:sldMk cId="2767299624" sldId="608"/>
        </pc:sldMkLst>
        <pc:spChg chg="mod ord">
          <ac:chgData name="Jonathan Loo" userId="d2d72d48b56f45d8" providerId="LiveId" clId="{DC2DF1EB-34F9-4B0C-996D-445C274C9F10}" dt="2020-11-28T15:01:18.377" v="5473" actId="700"/>
          <ac:spMkLst>
            <pc:docMk/>
            <pc:sldMk cId="2767299624" sldId="608"/>
            <ac:spMk id="4" creationId="{65498212-9D1F-428E-B4EE-1659E7E84C1B}"/>
          </ac:spMkLst>
        </pc:spChg>
        <pc:spChg chg="mod ord">
          <ac:chgData name="Jonathan Loo" userId="d2d72d48b56f45d8" providerId="LiveId" clId="{DC2DF1EB-34F9-4B0C-996D-445C274C9F10}" dt="2020-11-28T15:01:39.901" v="5478" actId="1076"/>
          <ac:spMkLst>
            <pc:docMk/>
            <pc:sldMk cId="2767299624" sldId="608"/>
            <ac:spMk id="5" creationId="{9E52C104-5760-4C6F-8FDE-F89A153A3E53}"/>
          </ac:spMkLst>
        </pc:spChg>
        <pc:picChg chg="del mod ord">
          <ac:chgData name="Jonathan Loo" userId="d2d72d48b56f45d8" providerId="LiveId" clId="{DC2DF1EB-34F9-4B0C-996D-445C274C9F10}" dt="2020-11-28T15:03:54.686" v="5507"/>
          <ac:picMkLst>
            <pc:docMk/>
            <pc:sldMk cId="2767299624" sldId="608"/>
            <ac:picMk id="3" creationId="{70187EE0-D56D-40BC-9432-47EBBA2FEE11}"/>
          </ac:picMkLst>
        </pc:picChg>
        <pc:picChg chg="add del mod ord">
          <ac:chgData name="Jonathan Loo" userId="d2d72d48b56f45d8" providerId="LiveId" clId="{DC2DF1EB-34F9-4B0C-996D-445C274C9F10}" dt="2020-11-28T15:19:26.033" v="5946"/>
          <ac:picMkLst>
            <pc:docMk/>
            <pc:sldMk cId="2767299624" sldId="608"/>
            <ac:picMk id="7" creationId="{AA400CBF-7826-4A4B-A7EE-C305B8DD2B64}"/>
          </ac:picMkLst>
        </pc:picChg>
        <pc:picChg chg="del mod ord">
          <ac:chgData name="Jonathan Loo" userId="d2d72d48b56f45d8" providerId="LiveId" clId="{DC2DF1EB-34F9-4B0C-996D-445C274C9F10}" dt="2020-11-28T15:19:25.366" v="5931"/>
          <ac:picMkLst>
            <pc:docMk/>
            <pc:sldMk cId="2767299624" sldId="608"/>
            <ac:picMk id="9" creationId="{2720BAC9-3B49-4929-9993-08A508DFD1EA}"/>
          </ac:picMkLst>
        </pc:picChg>
        <pc:picChg chg="del">
          <ac:chgData name="Jonathan Loo" userId="d2d72d48b56f45d8" providerId="LiveId" clId="{DC2DF1EB-34F9-4B0C-996D-445C274C9F10}" dt="2020-11-28T15:01:19.332" v="5474" actId="478"/>
          <ac:picMkLst>
            <pc:docMk/>
            <pc:sldMk cId="2767299624" sldId="608"/>
            <ac:picMk id="26" creationId="{68D4CD10-DDD9-4B56-9252-D22205ED6C4D}"/>
          </ac:picMkLst>
        </pc:picChg>
        <pc:picChg chg="add del mod">
          <ac:chgData name="Jonathan Loo" userId="d2d72d48b56f45d8" providerId="LiveId" clId="{DC2DF1EB-34F9-4B0C-996D-445C274C9F10}" dt="2020-11-28T15:19:26.033" v="5946"/>
          <ac:picMkLst>
            <pc:docMk/>
            <pc:sldMk cId="2767299624" sldId="608"/>
            <ac:picMk id="57" creationId="{0C43654E-B87A-46B0-B758-B21F35CF14FA}"/>
          </ac:picMkLst>
        </pc:picChg>
      </pc:sldChg>
      <pc:sldChg chg="delSp modSp add del mod">
        <pc:chgData name="Jonathan Loo" userId="d2d72d48b56f45d8" providerId="LiveId" clId="{DC2DF1EB-34F9-4B0C-996D-445C274C9F10}" dt="2020-11-28T15:38:45.045" v="6547" actId="47"/>
        <pc:sldMkLst>
          <pc:docMk/>
          <pc:sldMk cId="3839814946" sldId="609"/>
        </pc:sldMkLst>
        <pc:spChg chg="mod">
          <ac:chgData name="Jonathan Loo" userId="d2d72d48b56f45d8" providerId="LiveId" clId="{DC2DF1EB-34F9-4B0C-996D-445C274C9F10}" dt="2020-11-28T15:10:32.886" v="5815" actId="20577"/>
          <ac:spMkLst>
            <pc:docMk/>
            <pc:sldMk cId="3839814946" sldId="609"/>
            <ac:spMk id="5" creationId="{9E52C104-5760-4C6F-8FDE-F89A153A3E53}"/>
          </ac:spMkLst>
        </pc:spChg>
        <pc:picChg chg="del mod ord">
          <ac:chgData name="Jonathan Loo" userId="d2d72d48b56f45d8" providerId="LiveId" clId="{DC2DF1EB-34F9-4B0C-996D-445C274C9F10}" dt="2020-11-28T15:13:44.168" v="5842" actId="478"/>
          <ac:picMkLst>
            <pc:docMk/>
            <pc:sldMk cId="3839814946" sldId="609"/>
            <ac:picMk id="3" creationId="{EB35F823-2470-4F75-993F-9D18DAABB50C}"/>
          </ac:picMkLst>
        </pc:picChg>
        <pc:picChg chg="del mod ord">
          <ac:chgData name="Jonathan Loo" userId="d2d72d48b56f45d8" providerId="LiveId" clId="{DC2DF1EB-34F9-4B0C-996D-445C274C9F10}" dt="2020-11-28T15:14:23.643" v="5857" actId="478"/>
          <ac:picMkLst>
            <pc:docMk/>
            <pc:sldMk cId="3839814946" sldId="609"/>
            <ac:picMk id="7" creationId="{075D3E93-AB28-4B46-8235-DB21F18745A1}"/>
          </ac:picMkLst>
        </pc:picChg>
        <pc:picChg chg="del mod ord">
          <ac:chgData name="Jonathan Loo" userId="d2d72d48b56f45d8" providerId="LiveId" clId="{DC2DF1EB-34F9-4B0C-996D-445C274C9F10}" dt="2020-11-28T15:14:42.914" v="5871" actId="478"/>
          <ac:picMkLst>
            <pc:docMk/>
            <pc:sldMk cId="3839814946" sldId="609"/>
            <ac:picMk id="9" creationId="{990B89CF-C28D-4E99-9F15-BB35A7C724FB}"/>
          </ac:picMkLst>
        </pc:picChg>
        <pc:picChg chg="del mod ord">
          <ac:chgData name="Jonathan Loo" userId="d2d72d48b56f45d8" providerId="LiveId" clId="{DC2DF1EB-34F9-4B0C-996D-445C274C9F10}" dt="2020-11-28T15:15:01.887" v="5885" actId="478"/>
          <ac:picMkLst>
            <pc:docMk/>
            <pc:sldMk cId="3839814946" sldId="609"/>
            <ac:picMk id="11" creationId="{1F024114-C653-4D04-ACC3-48F9E6274966}"/>
          </ac:picMkLst>
        </pc:picChg>
        <pc:picChg chg="mod ord">
          <ac:chgData name="Jonathan Loo" userId="d2d72d48b56f45d8" providerId="LiveId" clId="{DC2DF1EB-34F9-4B0C-996D-445C274C9F10}" dt="2020-11-28T15:15:01.889" v="5887" actId="962"/>
          <ac:picMkLst>
            <pc:docMk/>
            <pc:sldMk cId="3839814946" sldId="609"/>
            <ac:picMk id="13" creationId="{576AE229-9454-4FBD-A045-228C112E6858}"/>
          </ac:picMkLst>
        </pc:picChg>
        <pc:picChg chg="del mod">
          <ac:chgData name="Jonathan Loo" userId="d2d72d48b56f45d8" providerId="LiveId" clId="{DC2DF1EB-34F9-4B0C-996D-445C274C9F10}" dt="2020-11-28T15:13:32.964" v="5828" actId="478"/>
          <ac:picMkLst>
            <pc:docMk/>
            <pc:sldMk cId="3839814946" sldId="609"/>
            <ac:picMk id="57" creationId="{0C43654E-B87A-46B0-B758-B21F35CF14FA}"/>
          </ac:picMkLst>
        </pc:picChg>
      </pc:sldChg>
      <pc:sldChg chg="addSp delSp modSp add del mod ord">
        <pc:chgData name="Jonathan Loo" userId="d2d72d48b56f45d8" providerId="LiveId" clId="{DC2DF1EB-34F9-4B0C-996D-445C274C9F10}" dt="2020-11-28T21:08:01.080" v="11811" actId="47"/>
        <pc:sldMkLst>
          <pc:docMk/>
          <pc:sldMk cId="1920553205" sldId="610"/>
        </pc:sldMkLst>
        <pc:spChg chg="mod">
          <ac:chgData name="Jonathan Loo" userId="d2d72d48b56f45d8" providerId="LiveId" clId="{DC2DF1EB-34F9-4B0C-996D-445C274C9F10}" dt="2020-11-28T20:45:02.213" v="10858" actId="20577"/>
          <ac:spMkLst>
            <pc:docMk/>
            <pc:sldMk cId="1920553205" sldId="610"/>
            <ac:spMk id="4" creationId="{65498212-9D1F-428E-B4EE-1659E7E84C1B}"/>
          </ac:spMkLst>
        </pc:spChg>
        <pc:spChg chg="mod">
          <ac:chgData name="Jonathan Loo" userId="d2d72d48b56f45d8" providerId="LiveId" clId="{DC2DF1EB-34F9-4B0C-996D-445C274C9F10}" dt="2020-11-28T20:50:19.849" v="11197" actId="20577"/>
          <ac:spMkLst>
            <pc:docMk/>
            <pc:sldMk cId="1920553205" sldId="610"/>
            <ac:spMk id="5" creationId="{9E52C104-5760-4C6F-8FDE-F89A153A3E53}"/>
          </ac:spMkLst>
        </pc:spChg>
        <pc:spChg chg="add del mod">
          <ac:chgData name="Jonathan Loo" userId="d2d72d48b56f45d8" providerId="LiveId" clId="{DC2DF1EB-34F9-4B0C-996D-445C274C9F10}" dt="2020-11-28T15:37:46.399" v="6545" actId="478"/>
          <ac:spMkLst>
            <pc:docMk/>
            <pc:sldMk cId="1920553205" sldId="610"/>
            <ac:spMk id="62" creationId="{B0B98FFB-2CE4-4573-8026-CBAC02AB5FF3}"/>
          </ac:spMkLst>
        </pc:spChg>
        <pc:picChg chg="del mod ord">
          <ac:chgData name="Jonathan Loo" userId="d2d72d48b56f45d8" providerId="LiveId" clId="{DC2DF1EB-34F9-4B0C-996D-445C274C9F10}" dt="2020-11-28T15:20:01.368" v="5971" actId="478"/>
          <ac:picMkLst>
            <pc:docMk/>
            <pc:sldMk cId="1920553205" sldId="610"/>
            <ac:picMk id="3" creationId="{B2983F2D-DAA6-4FD7-B330-91A277F04678}"/>
          </ac:picMkLst>
        </pc:picChg>
        <pc:picChg chg="del mod ord">
          <ac:chgData name="Jonathan Loo" userId="d2d72d48b56f45d8" providerId="LiveId" clId="{DC2DF1EB-34F9-4B0C-996D-445C274C9F10}" dt="2020-11-28T15:21:33.723" v="5985" actId="478"/>
          <ac:picMkLst>
            <pc:docMk/>
            <pc:sldMk cId="1920553205" sldId="610"/>
            <ac:picMk id="7" creationId="{8C39F0D2-DCFD-4B7A-959F-8C911F81C367}"/>
          </ac:picMkLst>
        </pc:picChg>
        <pc:picChg chg="del mod ord">
          <ac:chgData name="Jonathan Loo" userId="d2d72d48b56f45d8" providerId="LiveId" clId="{DC2DF1EB-34F9-4B0C-996D-445C274C9F10}" dt="2020-11-28T15:21:42.788" v="5999" actId="478"/>
          <ac:picMkLst>
            <pc:docMk/>
            <pc:sldMk cId="1920553205" sldId="610"/>
            <ac:picMk id="9" creationId="{129485BC-F2C2-4C63-B4DF-0C108CFBEA27}"/>
          </ac:picMkLst>
        </pc:picChg>
        <pc:picChg chg="del mod ord">
          <ac:chgData name="Jonathan Loo" userId="d2d72d48b56f45d8" providerId="LiveId" clId="{DC2DF1EB-34F9-4B0C-996D-445C274C9F10}" dt="2020-11-28T15:24:47.556" v="6013" actId="478"/>
          <ac:picMkLst>
            <pc:docMk/>
            <pc:sldMk cId="1920553205" sldId="610"/>
            <ac:picMk id="11" creationId="{E0ADF3AD-8907-47E0-B09C-B463D06CA448}"/>
          </ac:picMkLst>
        </pc:picChg>
        <pc:picChg chg="del mod ord">
          <ac:chgData name="Jonathan Loo" userId="d2d72d48b56f45d8" providerId="LiveId" clId="{DC2DF1EB-34F9-4B0C-996D-445C274C9F10}" dt="2020-11-28T15:26:00.200" v="6027" actId="478"/>
          <ac:picMkLst>
            <pc:docMk/>
            <pc:sldMk cId="1920553205" sldId="610"/>
            <ac:picMk id="13" creationId="{E9E2A2E8-E3A7-4751-B0F1-0A496C80AD6B}"/>
          </ac:picMkLst>
        </pc:picChg>
        <pc:picChg chg="del mod ord">
          <ac:chgData name="Jonathan Loo" userId="d2d72d48b56f45d8" providerId="LiveId" clId="{DC2DF1EB-34F9-4B0C-996D-445C274C9F10}" dt="2020-11-28T15:26:11.401" v="6041" actId="478"/>
          <ac:picMkLst>
            <pc:docMk/>
            <pc:sldMk cId="1920553205" sldId="610"/>
            <ac:picMk id="15" creationId="{47300402-364C-49AA-83C1-9142EAE63492}"/>
          </ac:picMkLst>
        </pc:picChg>
        <pc:picChg chg="del mod ord">
          <ac:chgData name="Jonathan Loo" userId="d2d72d48b56f45d8" providerId="LiveId" clId="{DC2DF1EB-34F9-4B0C-996D-445C274C9F10}" dt="2020-11-28T15:26:37.484" v="6055" actId="478"/>
          <ac:picMkLst>
            <pc:docMk/>
            <pc:sldMk cId="1920553205" sldId="610"/>
            <ac:picMk id="17" creationId="{263ED514-BDA8-4F71-96CB-083A5EC22181}"/>
          </ac:picMkLst>
        </pc:picChg>
        <pc:picChg chg="del mod ord">
          <ac:chgData name="Jonathan Loo" userId="d2d72d48b56f45d8" providerId="LiveId" clId="{DC2DF1EB-34F9-4B0C-996D-445C274C9F10}" dt="2020-11-28T15:27:17.709" v="6069" actId="478"/>
          <ac:picMkLst>
            <pc:docMk/>
            <pc:sldMk cId="1920553205" sldId="610"/>
            <ac:picMk id="19" creationId="{0084A291-1EA8-4C43-990D-07997DD165D5}"/>
          </ac:picMkLst>
        </pc:picChg>
        <pc:picChg chg="del mod ord">
          <ac:chgData name="Jonathan Loo" userId="d2d72d48b56f45d8" providerId="LiveId" clId="{DC2DF1EB-34F9-4B0C-996D-445C274C9F10}" dt="2020-11-28T15:27:39.588" v="6083" actId="478"/>
          <ac:picMkLst>
            <pc:docMk/>
            <pc:sldMk cId="1920553205" sldId="610"/>
            <ac:picMk id="21" creationId="{664CB83D-3E62-4254-895C-04B3F5EDF732}"/>
          </ac:picMkLst>
        </pc:picChg>
        <pc:picChg chg="del mod ord">
          <ac:chgData name="Jonathan Loo" userId="d2d72d48b56f45d8" providerId="LiveId" clId="{DC2DF1EB-34F9-4B0C-996D-445C274C9F10}" dt="2020-11-28T15:29:35.901" v="6097" actId="478"/>
          <ac:picMkLst>
            <pc:docMk/>
            <pc:sldMk cId="1920553205" sldId="610"/>
            <ac:picMk id="23" creationId="{EA9DC0B0-97DA-408A-A5E7-338E1E9297E0}"/>
          </ac:picMkLst>
        </pc:picChg>
        <pc:picChg chg="del mod ord">
          <ac:chgData name="Jonathan Loo" userId="d2d72d48b56f45d8" providerId="LiveId" clId="{DC2DF1EB-34F9-4B0C-996D-445C274C9F10}" dt="2020-11-28T15:29:49.005" v="6112" actId="478"/>
          <ac:picMkLst>
            <pc:docMk/>
            <pc:sldMk cId="1920553205" sldId="610"/>
            <ac:picMk id="25" creationId="{D2602154-2912-4761-99A2-807E5D01DD55}"/>
          </ac:picMkLst>
        </pc:picChg>
        <pc:picChg chg="del mod ord">
          <ac:chgData name="Jonathan Loo" userId="d2d72d48b56f45d8" providerId="LiveId" clId="{DC2DF1EB-34F9-4B0C-996D-445C274C9F10}" dt="2020-11-28T15:29:59.514" v="6124" actId="478"/>
          <ac:picMkLst>
            <pc:docMk/>
            <pc:sldMk cId="1920553205" sldId="610"/>
            <ac:picMk id="27" creationId="{FB195593-BFEE-4BBE-87A7-F58E310C3BE5}"/>
          </ac:picMkLst>
        </pc:picChg>
        <pc:picChg chg="del mod ord">
          <ac:chgData name="Jonathan Loo" userId="d2d72d48b56f45d8" providerId="LiveId" clId="{DC2DF1EB-34F9-4B0C-996D-445C274C9F10}" dt="2020-11-28T15:30:08.711" v="6140" actId="478"/>
          <ac:picMkLst>
            <pc:docMk/>
            <pc:sldMk cId="1920553205" sldId="610"/>
            <ac:picMk id="29" creationId="{4994276A-F46C-4221-9C98-199AE7266B6F}"/>
          </ac:picMkLst>
        </pc:picChg>
        <pc:picChg chg="del mod ord">
          <ac:chgData name="Jonathan Loo" userId="d2d72d48b56f45d8" providerId="LiveId" clId="{DC2DF1EB-34F9-4B0C-996D-445C274C9F10}" dt="2020-11-28T15:30:24.308" v="6152" actId="478"/>
          <ac:picMkLst>
            <pc:docMk/>
            <pc:sldMk cId="1920553205" sldId="610"/>
            <ac:picMk id="31" creationId="{6B9E519D-BB22-47A1-BAC6-30BD476F5AF0}"/>
          </ac:picMkLst>
        </pc:picChg>
        <pc:picChg chg="del mod ord">
          <ac:chgData name="Jonathan Loo" userId="d2d72d48b56f45d8" providerId="LiveId" clId="{DC2DF1EB-34F9-4B0C-996D-445C274C9F10}" dt="2020-11-28T15:30:32.115" v="6166" actId="478"/>
          <ac:picMkLst>
            <pc:docMk/>
            <pc:sldMk cId="1920553205" sldId="610"/>
            <ac:picMk id="33" creationId="{74D89BD6-3970-4918-BFA8-6BEB677B5A46}"/>
          </ac:picMkLst>
        </pc:picChg>
        <pc:picChg chg="del mod ord">
          <ac:chgData name="Jonathan Loo" userId="d2d72d48b56f45d8" providerId="LiveId" clId="{DC2DF1EB-34F9-4B0C-996D-445C274C9F10}" dt="2020-11-28T15:30:42.092" v="6179" actId="478"/>
          <ac:picMkLst>
            <pc:docMk/>
            <pc:sldMk cId="1920553205" sldId="610"/>
            <ac:picMk id="35" creationId="{0D4324C9-06CD-410A-8C67-9723DC270C72}"/>
          </ac:picMkLst>
        </pc:picChg>
        <pc:picChg chg="del mod ord">
          <ac:chgData name="Jonathan Loo" userId="d2d72d48b56f45d8" providerId="LiveId" clId="{DC2DF1EB-34F9-4B0C-996D-445C274C9F10}" dt="2020-11-28T15:30:57.840" v="6194" actId="478"/>
          <ac:picMkLst>
            <pc:docMk/>
            <pc:sldMk cId="1920553205" sldId="610"/>
            <ac:picMk id="37" creationId="{E468F4ED-E4EB-459E-BFE6-43FBCFEE2482}"/>
          </ac:picMkLst>
        </pc:picChg>
        <pc:picChg chg="del mod ord">
          <ac:chgData name="Jonathan Loo" userId="d2d72d48b56f45d8" providerId="LiveId" clId="{DC2DF1EB-34F9-4B0C-996D-445C274C9F10}" dt="2020-11-28T15:31:11.475" v="6209" actId="478"/>
          <ac:picMkLst>
            <pc:docMk/>
            <pc:sldMk cId="1920553205" sldId="610"/>
            <ac:picMk id="39" creationId="{CDC48F82-8BA4-402F-BD7C-6A8AACF0D7EF}"/>
          </ac:picMkLst>
        </pc:picChg>
        <pc:picChg chg="del mod ord">
          <ac:chgData name="Jonathan Loo" userId="d2d72d48b56f45d8" providerId="LiveId" clId="{DC2DF1EB-34F9-4B0C-996D-445C274C9F10}" dt="2020-11-28T15:31:38.901" v="6226" actId="478"/>
          <ac:picMkLst>
            <pc:docMk/>
            <pc:sldMk cId="1920553205" sldId="610"/>
            <ac:picMk id="41" creationId="{BCA10795-F070-44A9-956F-1A52B9C41620}"/>
          </ac:picMkLst>
        </pc:picChg>
        <pc:picChg chg="del mod ord">
          <ac:chgData name="Jonathan Loo" userId="d2d72d48b56f45d8" providerId="LiveId" clId="{DC2DF1EB-34F9-4B0C-996D-445C274C9F10}" dt="2020-11-28T15:31:50.997" v="6238" actId="478"/>
          <ac:picMkLst>
            <pc:docMk/>
            <pc:sldMk cId="1920553205" sldId="610"/>
            <ac:picMk id="43" creationId="{F8ACE578-021F-42B0-8A86-97A411D47A09}"/>
          </ac:picMkLst>
        </pc:picChg>
        <pc:picChg chg="del mod ord">
          <ac:chgData name="Jonathan Loo" userId="d2d72d48b56f45d8" providerId="LiveId" clId="{DC2DF1EB-34F9-4B0C-996D-445C274C9F10}" dt="2020-11-28T15:32:04.329" v="6252" actId="478"/>
          <ac:picMkLst>
            <pc:docMk/>
            <pc:sldMk cId="1920553205" sldId="610"/>
            <ac:picMk id="45" creationId="{B7E9C7D3-6FF9-4994-AFF4-C3BF43738CD4}"/>
          </ac:picMkLst>
        </pc:picChg>
        <pc:picChg chg="del mod ord">
          <ac:chgData name="Jonathan Loo" userId="d2d72d48b56f45d8" providerId="LiveId" clId="{DC2DF1EB-34F9-4B0C-996D-445C274C9F10}" dt="2020-11-28T15:32:18.564" v="6266" actId="478"/>
          <ac:picMkLst>
            <pc:docMk/>
            <pc:sldMk cId="1920553205" sldId="610"/>
            <ac:picMk id="47" creationId="{0EF291D1-1D1C-46A4-942D-6A361D43970C}"/>
          </ac:picMkLst>
        </pc:picChg>
        <pc:picChg chg="del mod ord">
          <ac:chgData name="Jonathan Loo" userId="d2d72d48b56f45d8" providerId="LiveId" clId="{DC2DF1EB-34F9-4B0C-996D-445C274C9F10}" dt="2020-11-28T15:32:29.116" v="6281" actId="478"/>
          <ac:picMkLst>
            <pc:docMk/>
            <pc:sldMk cId="1920553205" sldId="610"/>
            <ac:picMk id="49" creationId="{05FE7B25-9A2D-40A2-82FB-788CF623104B}"/>
          </ac:picMkLst>
        </pc:picChg>
        <pc:picChg chg="del mod ord">
          <ac:chgData name="Jonathan Loo" userId="d2d72d48b56f45d8" providerId="LiveId" clId="{DC2DF1EB-34F9-4B0C-996D-445C274C9F10}" dt="2020-11-28T15:32:42.328" v="6296" actId="478"/>
          <ac:picMkLst>
            <pc:docMk/>
            <pc:sldMk cId="1920553205" sldId="610"/>
            <ac:picMk id="51" creationId="{3CB9B0E0-996E-4BA9-B74E-15FE02B2D9FA}"/>
          </ac:picMkLst>
        </pc:picChg>
        <pc:picChg chg="del mod ord">
          <ac:chgData name="Jonathan Loo" userId="d2d72d48b56f45d8" providerId="LiveId" clId="{DC2DF1EB-34F9-4B0C-996D-445C274C9F10}" dt="2020-11-28T15:32:54.074" v="6309" actId="478"/>
          <ac:picMkLst>
            <pc:docMk/>
            <pc:sldMk cId="1920553205" sldId="610"/>
            <ac:picMk id="53" creationId="{840D550B-40D4-45E2-AFBF-F654101404C7}"/>
          </ac:picMkLst>
        </pc:picChg>
        <pc:picChg chg="del mod ord">
          <ac:chgData name="Jonathan Loo" userId="d2d72d48b56f45d8" providerId="LiveId" clId="{DC2DF1EB-34F9-4B0C-996D-445C274C9F10}" dt="2020-11-28T15:33:02.627" v="6322" actId="478"/>
          <ac:picMkLst>
            <pc:docMk/>
            <pc:sldMk cId="1920553205" sldId="610"/>
            <ac:picMk id="55" creationId="{2FF9BBEF-0E79-4681-8E11-79E161C34E40}"/>
          </ac:picMkLst>
        </pc:picChg>
        <pc:picChg chg="del">
          <ac:chgData name="Jonathan Loo" userId="d2d72d48b56f45d8" providerId="LiveId" clId="{DC2DF1EB-34F9-4B0C-996D-445C274C9F10}" dt="2020-11-28T15:19:51.138" v="5957" actId="478"/>
          <ac:picMkLst>
            <pc:docMk/>
            <pc:sldMk cId="1920553205" sldId="610"/>
            <ac:picMk id="57" creationId="{0C43654E-B87A-46B0-B758-B21F35CF14FA}"/>
          </ac:picMkLst>
        </pc:picChg>
        <pc:picChg chg="del mod ord">
          <ac:chgData name="Jonathan Loo" userId="d2d72d48b56f45d8" providerId="LiveId" clId="{DC2DF1EB-34F9-4B0C-996D-445C274C9F10}" dt="2020-11-28T15:33:10.281" v="6335" actId="478"/>
          <ac:picMkLst>
            <pc:docMk/>
            <pc:sldMk cId="1920553205" sldId="610"/>
            <ac:picMk id="58" creationId="{20B5346D-79B3-4F87-AA8E-EE079699DEAC}"/>
          </ac:picMkLst>
        </pc:picChg>
        <pc:picChg chg="del mod ord">
          <ac:chgData name="Jonathan Loo" userId="d2d72d48b56f45d8" providerId="LiveId" clId="{DC2DF1EB-34F9-4B0C-996D-445C274C9F10}" dt="2020-11-28T15:35:27.118" v="6451" actId="478"/>
          <ac:picMkLst>
            <pc:docMk/>
            <pc:sldMk cId="1920553205" sldId="610"/>
            <ac:picMk id="60" creationId="{1C02233D-6B27-460E-8417-A00BA60E06F9}"/>
          </ac:picMkLst>
        </pc:picChg>
        <pc:picChg chg="del mod ord">
          <ac:chgData name="Jonathan Loo" userId="d2d72d48b56f45d8" providerId="LiveId" clId="{DC2DF1EB-34F9-4B0C-996D-445C274C9F10}" dt="2020-11-28T15:35:46.466" v="6467" actId="478"/>
          <ac:picMkLst>
            <pc:docMk/>
            <pc:sldMk cId="1920553205" sldId="610"/>
            <ac:picMk id="64" creationId="{CF8F6B98-633A-4AEC-A1DE-8AEE020C6491}"/>
          </ac:picMkLst>
        </pc:picChg>
        <pc:picChg chg="del mod ord">
          <ac:chgData name="Jonathan Loo" userId="d2d72d48b56f45d8" providerId="LiveId" clId="{DC2DF1EB-34F9-4B0C-996D-445C274C9F10}" dt="2020-11-28T15:35:57.849" v="6482" actId="478"/>
          <ac:picMkLst>
            <pc:docMk/>
            <pc:sldMk cId="1920553205" sldId="610"/>
            <ac:picMk id="66" creationId="{E5C17AAF-AFB1-4573-A4CA-B60911A78B63}"/>
          </ac:picMkLst>
        </pc:picChg>
        <pc:picChg chg="del mod ord">
          <ac:chgData name="Jonathan Loo" userId="d2d72d48b56f45d8" providerId="LiveId" clId="{DC2DF1EB-34F9-4B0C-996D-445C274C9F10}" dt="2020-11-28T15:36:05.740" v="6497" actId="478"/>
          <ac:picMkLst>
            <pc:docMk/>
            <pc:sldMk cId="1920553205" sldId="610"/>
            <ac:picMk id="68" creationId="{AB0E8BF6-7A05-4E25-9E36-40DDEB3A4EC4}"/>
          </ac:picMkLst>
        </pc:picChg>
        <pc:picChg chg="del mod ord">
          <ac:chgData name="Jonathan Loo" userId="d2d72d48b56f45d8" providerId="LiveId" clId="{DC2DF1EB-34F9-4B0C-996D-445C274C9F10}" dt="2020-11-28T15:36:12.332" v="6512" actId="478"/>
          <ac:picMkLst>
            <pc:docMk/>
            <pc:sldMk cId="1920553205" sldId="610"/>
            <ac:picMk id="70" creationId="{6F7DD121-C2D5-4F30-8999-983317CAD012}"/>
          </ac:picMkLst>
        </pc:picChg>
        <pc:picChg chg="del mod ord">
          <ac:chgData name="Jonathan Loo" userId="d2d72d48b56f45d8" providerId="LiveId" clId="{DC2DF1EB-34F9-4B0C-996D-445C274C9F10}" dt="2020-11-28T15:36:19.342" v="6527" actId="478"/>
          <ac:picMkLst>
            <pc:docMk/>
            <pc:sldMk cId="1920553205" sldId="610"/>
            <ac:picMk id="72" creationId="{06327C01-1AF9-4323-8588-B2D1E826A896}"/>
          </ac:picMkLst>
        </pc:picChg>
        <pc:picChg chg="del mod ord">
          <ac:chgData name="Jonathan Loo" userId="d2d72d48b56f45d8" providerId="LiveId" clId="{DC2DF1EB-34F9-4B0C-996D-445C274C9F10}" dt="2020-11-28T15:37:43.403" v="6542" actId="478"/>
          <ac:picMkLst>
            <pc:docMk/>
            <pc:sldMk cId="1920553205" sldId="610"/>
            <ac:picMk id="74" creationId="{D2FD79DD-120A-486C-9BB8-CBCBAF420C3C}"/>
          </ac:picMkLst>
        </pc:picChg>
        <pc:picChg chg="del mod ord">
          <ac:chgData name="Jonathan Loo" userId="d2d72d48b56f45d8" providerId="LiveId" clId="{DC2DF1EB-34F9-4B0C-996D-445C274C9F10}" dt="2020-11-28T20:50:37.700" v="11208" actId="478"/>
          <ac:picMkLst>
            <pc:docMk/>
            <pc:sldMk cId="1920553205" sldId="610"/>
            <ac:picMk id="76" creationId="{21AA32A3-A887-4719-937E-CAACDBBE7553}"/>
          </ac:picMkLst>
        </pc:picChg>
        <pc:picChg chg="add del mod ord">
          <ac:chgData name="Jonathan Loo" userId="d2d72d48b56f45d8" providerId="LiveId" clId="{DC2DF1EB-34F9-4B0C-996D-445C274C9F10}" dt="2020-11-28T20:52:14.679" v="11270"/>
          <ac:picMkLst>
            <pc:docMk/>
            <pc:sldMk cId="1920553205" sldId="610"/>
            <ac:picMk id="78" creationId="{499B0AE2-7E75-43F1-B967-27D91EB31E21}"/>
          </ac:picMkLst>
        </pc:picChg>
        <pc:picChg chg="add del mod ord">
          <ac:chgData name="Jonathan Loo" userId="d2d72d48b56f45d8" providerId="LiveId" clId="{DC2DF1EB-34F9-4B0C-996D-445C274C9F10}" dt="2020-11-28T20:52:14.679" v="11270"/>
          <ac:picMkLst>
            <pc:docMk/>
            <pc:sldMk cId="1920553205" sldId="610"/>
            <ac:picMk id="80" creationId="{84E28F05-EB7C-4721-993B-BB252AC600D1}"/>
          </ac:picMkLst>
        </pc:picChg>
        <pc:picChg chg="del mod ord">
          <ac:chgData name="Jonathan Loo" userId="d2d72d48b56f45d8" providerId="LiveId" clId="{DC2DF1EB-34F9-4B0C-996D-445C274C9F10}" dt="2020-11-28T20:52:14.063" v="11255"/>
          <ac:picMkLst>
            <pc:docMk/>
            <pc:sldMk cId="1920553205" sldId="610"/>
            <ac:picMk id="82" creationId="{E09838DD-8B66-42F4-92E1-792D08586169}"/>
          </ac:picMkLst>
        </pc:picChg>
      </pc:sldChg>
      <pc:sldChg chg="addSp delSp modSp new del mod modClrScheme chgLayout">
        <pc:chgData name="Jonathan Loo" userId="d2d72d48b56f45d8" providerId="LiveId" clId="{DC2DF1EB-34F9-4B0C-996D-445C274C9F10}" dt="2020-11-30T16:04:10.921" v="24469" actId="47"/>
        <pc:sldMkLst>
          <pc:docMk/>
          <pc:sldMk cId="3870046834" sldId="611"/>
        </pc:sldMkLst>
        <pc:spChg chg="del mod ord">
          <ac:chgData name="Jonathan Loo" userId="d2d72d48b56f45d8" providerId="LiveId" clId="{DC2DF1EB-34F9-4B0C-996D-445C274C9F10}" dt="2020-11-28T15:39:11.306" v="6549" actId="700"/>
          <ac:spMkLst>
            <pc:docMk/>
            <pc:sldMk cId="3870046834" sldId="611"/>
            <ac:spMk id="2" creationId="{B32EBA19-14E6-4C59-8A3D-C844B78A69D8}"/>
          </ac:spMkLst>
        </pc:spChg>
        <pc:spChg chg="del mod ord">
          <ac:chgData name="Jonathan Loo" userId="d2d72d48b56f45d8" providerId="LiveId" clId="{DC2DF1EB-34F9-4B0C-996D-445C274C9F10}" dt="2020-11-28T15:39:11.306" v="6549" actId="700"/>
          <ac:spMkLst>
            <pc:docMk/>
            <pc:sldMk cId="3870046834" sldId="611"/>
            <ac:spMk id="3" creationId="{1CFCEBC4-6454-479A-9AF8-C0B559CE85BD}"/>
          </ac:spMkLst>
        </pc:spChg>
        <pc:spChg chg="add del mod ord">
          <ac:chgData name="Jonathan Loo" userId="d2d72d48b56f45d8" providerId="LiveId" clId="{DC2DF1EB-34F9-4B0C-996D-445C274C9F10}" dt="2020-11-28T15:49:57.655" v="6796" actId="6264"/>
          <ac:spMkLst>
            <pc:docMk/>
            <pc:sldMk cId="3870046834" sldId="611"/>
            <ac:spMk id="4" creationId="{832FD25A-8356-4C76-A236-4EE53C775C4D}"/>
          </ac:spMkLst>
        </pc:spChg>
        <pc:spChg chg="add mod ord">
          <ac:chgData name="Jonathan Loo" userId="d2d72d48b56f45d8" providerId="LiveId" clId="{DC2DF1EB-34F9-4B0C-996D-445C274C9F10}" dt="2020-11-28T21:08:42.611" v="11813" actId="6549"/>
          <ac:spMkLst>
            <pc:docMk/>
            <pc:sldMk cId="3870046834" sldId="611"/>
            <ac:spMk id="5" creationId="{64F8FD25-B276-4BB4-8D00-30A80D48EDCF}"/>
          </ac:spMkLst>
        </pc:spChg>
        <pc:spChg chg="add del mod ord">
          <ac:chgData name="Jonathan Loo" userId="d2d72d48b56f45d8" providerId="LiveId" clId="{DC2DF1EB-34F9-4B0C-996D-445C274C9F10}" dt="2020-11-28T15:49:57.655" v="6796" actId="6264"/>
          <ac:spMkLst>
            <pc:docMk/>
            <pc:sldMk cId="3870046834" sldId="611"/>
            <ac:spMk id="6" creationId="{E2373ED0-8293-4C7E-9F51-54160C39305A}"/>
          </ac:spMkLst>
        </pc:spChg>
        <pc:spChg chg="add del mod">
          <ac:chgData name="Jonathan Loo" userId="d2d72d48b56f45d8" providerId="LiveId" clId="{DC2DF1EB-34F9-4B0C-996D-445C274C9F10}" dt="2020-11-28T15:49:57.655" v="6796" actId="6264"/>
          <ac:spMkLst>
            <pc:docMk/>
            <pc:sldMk cId="3870046834" sldId="611"/>
            <ac:spMk id="17" creationId="{D85677A4-C125-46BC-988D-1B28C5D8C1B3}"/>
          </ac:spMkLst>
        </pc:spChg>
        <pc:spChg chg="add mod ord">
          <ac:chgData name="Jonathan Loo" userId="d2d72d48b56f45d8" providerId="LiveId" clId="{DC2DF1EB-34F9-4B0C-996D-445C274C9F10}" dt="2020-11-28T21:09:20.720" v="11870" actId="20577"/>
          <ac:spMkLst>
            <pc:docMk/>
            <pc:sldMk cId="3870046834" sldId="611"/>
            <ac:spMk id="18" creationId="{8D11C4E5-FEBF-4300-BCBB-D1BF1929A1E9}"/>
          </ac:spMkLst>
        </pc:spChg>
        <pc:spChg chg="add mod ord">
          <ac:chgData name="Jonathan Loo" userId="d2d72d48b56f45d8" providerId="LiveId" clId="{DC2DF1EB-34F9-4B0C-996D-445C274C9F10}" dt="2020-11-28T18:56:56.509" v="7105" actId="368"/>
          <ac:spMkLst>
            <pc:docMk/>
            <pc:sldMk cId="3870046834" sldId="611"/>
            <ac:spMk id="19" creationId="{A49A5199-2060-4109-908D-B9DE2401F210}"/>
          </ac:spMkLst>
        </pc:spChg>
        <pc:spChg chg="add del mod">
          <ac:chgData name="Jonathan Loo" userId="d2d72d48b56f45d8" providerId="LiveId" clId="{DC2DF1EB-34F9-4B0C-996D-445C274C9F10}" dt="2020-11-28T15:51:55.174" v="6813"/>
          <ac:spMkLst>
            <pc:docMk/>
            <pc:sldMk cId="3870046834" sldId="611"/>
            <ac:spMk id="20" creationId="{F82258B1-86F4-4EA2-A3D3-9F784DB1EB21}"/>
          </ac:spMkLst>
        </pc:spChg>
        <pc:spChg chg="add del mod">
          <ac:chgData name="Jonathan Loo" userId="d2d72d48b56f45d8" providerId="LiveId" clId="{DC2DF1EB-34F9-4B0C-996D-445C274C9F10}" dt="2020-11-28T15:51:55.174" v="6813"/>
          <ac:spMkLst>
            <pc:docMk/>
            <pc:sldMk cId="3870046834" sldId="611"/>
            <ac:spMk id="21" creationId="{EB90F08D-D3A5-4E47-B7E7-54746853E2C3}"/>
          </ac:spMkLst>
        </pc:spChg>
        <pc:spChg chg="add del mod">
          <ac:chgData name="Jonathan Loo" userId="d2d72d48b56f45d8" providerId="LiveId" clId="{DC2DF1EB-34F9-4B0C-996D-445C274C9F10}" dt="2020-11-28T15:51:55.174" v="6813"/>
          <ac:spMkLst>
            <pc:docMk/>
            <pc:sldMk cId="3870046834" sldId="611"/>
            <ac:spMk id="22" creationId="{D3B8667B-D241-490A-98D8-BF980F903D08}"/>
          </ac:spMkLst>
        </pc:spChg>
        <pc:spChg chg="add del mod">
          <ac:chgData name="Jonathan Loo" userId="d2d72d48b56f45d8" providerId="LiveId" clId="{DC2DF1EB-34F9-4B0C-996D-445C274C9F10}" dt="2020-11-28T15:51:55.174" v="6813"/>
          <ac:spMkLst>
            <pc:docMk/>
            <pc:sldMk cId="3870046834" sldId="611"/>
            <ac:spMk id="23" creationId="{B86F28C5-BB94-4C08-A3AB-0CECD68C38C8}"/>
          </ac:spMkLst>
        </pc:spChg>
        <pc:spChg chg="add del mod">
          <ac:chgData name="Jonathan Loo" userId="d2d72d48b56f45d8" providerId="LiveId" clId="{DC2DF1EB-34F9-4B0C-996D-445C274C9F10}" dt="2020-11-28T15:51:55.174" v="6813"/>
          <ac:spMkLst>
            <pc:docMk/>
            <pc:sldMk cId="3870046834" sldId="611"/>
            <ac:spMk id="24" creationId="{A2938592-9AFB-46AA-B6DA-0B720DAF2B7C}"/>
          </ac:spMkLst>
        </pc:spChg>
        <pc:spChg chg="add del mod">
          <ac:chgData name="Jonathan Loo" userId="d2d72d48b56f45d8" providerId="LiveId" clId="{DC2DF1EB-34F9-4B0C-996D-445C274C9F10}" dt="2020-11-28T15:51:55.174" v="6813"/>
          <ac:spMkLst>
            <pc:docMk/>
            <pc:sldMk cId="3870046834" sldId="611"/>
            <ac:spMk id="25" creationId="{DB8A8102-C5E4-4B7B-91B5-724E4F29E5F9}"/>
          </ac:spMkLst>
        </pc:spChg>
        <pc:spChg chg="add del mod">
          <ac:chgData name="Jonathan Loo" userId="d2d72d48b56f45d8" providerId="LiveId" clId="{DC2DF1EB-34F9-4B0C-996D-445C274C9F10}" dt="2020-11-28T15:51:55.174" v="6813"/>
          <ac:spMkLst>
            <pc:docMk/>
            <pc:sldMk cId="3870046834" sldId="611"/>
            <ac:spMk id="26" creationId="{C7D1F7E7-9B21-423B-BF21-DE9C1F18E17E}"/>
          </ac:spMkLst>
        </pc:spChg>
        <pc:spChg chg="add del mod">
          <ac:chgData name="Jonathan Loo" userId="d2d72d48b56f45d8" providerId="LiveId" clId="{DC2DF1EB-34F9-4B0C-996D-445C274C9F10}" dt="2020-11-28T15:51:55.174" v="6813"/>
          <ac:spMkLst>
            <pc:docMk/>
            <pc:sldMk cId="3870046834" sldId="611"/>
            <ac:spMk id="27" creationId="{577A9BA8-742E-4398-A911-CE3D5E5DCC7C}"/>
          </ac:spMkLst>
        </pc:spChg>
        <pc:spChg chg="add del mod">
          <ac:chgData name="Jonathan Loo" userId="d2d72d48b56f45d8" providerId="LiveId" clId="{DC2DF1EB-34F9-4B0C-996D-445C274C9F10}" dt="2020-11-28T15:51:55.174" v="6813"/>
          <ac:spMkLst>
            <pc:docMk/>
            <pc:sldMk cId="3870046834" sldId="611"/>
            <ac:spMk id="28" creationId="{FD1F5A02-B9DB-4171-81BB-BB96BAA1EA09}"/>
          </ac:spMkLst>
        </pc:spChg>
        <pc:spChg chg="add del mod">
          <ac:chgData name="Jonathan Loo" userId="d2d72d48b56f45d8" providerId="LiveId" clId="{DC2DF1EB-34F9-4B0C-996D-445C274C9F10}" dt="2020-11-28T15:51:55.174" v="6813"/>
          <ac:spMkLst>
            <pc:docMk/>
            <pc:sldMk cId="3870046834" sldId="611"/>
            <ac:spMk id="29" creationId="{7854B6B7-50D9-4894-A3C7-B29B02CAB497}"/>
          </ac:spMkLst>
        </pc:spChg>
        <pc:spChg chg="add del mod">
          <ac:chgData name="Jonathan Loo" userId="d2d72d48b56f45d8" providerId="LiveId" clId="{DC2DF1EB-34F9-4B0C-996D-445C274C9F10}" dt="2020-11-28T15:51:55.174" v="6813"/>
          <ac:spMkLst>
            <pc:docMk/>
            <pc:sldMk cId="3870046834" sldId="611"/>
            <ac:spMk id="30" creationId="{C927E1FB-C083-4801-87A0-79BCD3ECEB9C}"/>
          </ac:spMkLst>
        </pc:spChg>
        <pc:spChg chg="add del mod">
          <ac:chgData name="Jonathan Loo" userId="d2d72d48b56f45d8" providerId="LiveId" clId="{DC2DF1EB-34F9-4B0C-996D-445C274C9F10}" dt="2020-11-28T15:51:55.174" v="6813"/>
          <ac:spMkLst>
            <pc:docMk/>
            <pc:sldMk cId="3870046834" sldId="611"/>
            <ac:spMk id="31" creationId="{B008E8E9-097A-4616-8E70-EDCB4F65E125}"/>
          </ac:spMkLst>
        </pc:spChg>
        <pc:spChg chg="add del mod">
          <ac:chgData name="Jonathan Loo" userId="d2d72d48b56f45d8" providerId="LiveId" clId="{DC2DF1EB-34F9-4B0C-996D-445C274C9F10}" dt="2020-11-28T15:51:55.174" v="6813"/>
          <ac:spMkLst>
            <pc:docMk/>
            <pc:sldMk cId="3870046834" sldId="611"/>
            <ac:spMk id="32" creationId="{17745D29-976C-428C-8D44-831D1FBCBCA3}"/>
          </ac:spMkLst>
        </pc:spChg>
        <pc:spChg chg="add del mod">
          <ac:chgData name="Jonathan Loo" userId="d2d72d48b56f45d8" providerId="LiveId" clId="{DC2DF1EB-34F9-4B0C-996D-445C274C9F10}" dt="2020-11-28T15:51:55.174" v="6813"/>
          <ac:spMkLst>
            <pc:docMk/>
            <pc:sldMk cId="3870046834" sldId="611"/>
            <ac:spMk id="33" creationId="{857E7D35-7A06-40D4-8ABF-34EA8E403BC3}"/>
          </ac:spMkLst>
        </pc:spChg>
        <pc:spChg chg="add del mod">
          <ac:chgData name="Jonathan Loo" userId="d2d72d48b56f45d8" providerId="LiveId" clId="{DC2DF1EB-34F9-4B0C-996D-445C274C9F10}" dt="2020-11-28T15:51:55.174" v="6813"/>
          <ac:spMkLst>
            <pc:docMk/>
            <pc:sldMk cId="3870046834" sldId="611"/>
            <ac:spMk id="34" creationId="{F5425C61-B626-4459-87CE-2D4E6CB19E28}"/>
          </ac:spMkLst>
        </pc:spChg>
        <pc:spChg chg="add del mod">
          <ac:chgData name="Jonathan Loo" userId="d2d72d48b56f45d8" providerId="LiveId" clId="{DC2DF1EB-34F9-4B0C-996D-445C274C9F10}" dt="2020-11-28T15:51:55.174" v="6813"/>
          <ac:spMkLst>
            <pc:docMk/>
            <pc:sldMk cId="3870046834" sldId="611"/>
            <ac:spMk id="35" creationId="{3A6E98EE-3B01-4BE9-A9E2-28021A8C05D8}"/>
          </ac:spMkLst>
        </pc:spChg>
        <pc:spChg chg="add del mod">
          <ac:chgData name="Jonathan Loo" userId="d2d72d48b56f45d8" providerId="LiveId" clId="{DC2DF1EB-34F9-4B0C-996D-445C274C9F10}" dt="2020-11-28T15:51:55.174" v="6813"/>
          <ac:spMkLst>
            <pc:docMk/>
            <pc:sldMk cId="3870046834" sldId="611"/>
            <ac:spMk id="36" creationId="{1EA3B463-F0EC-4070-83E1-A2F4543A94EC}"/>
          </ac:spMkLst>
        </pc:spChg>
        <pc:spChg chg="add del mod">
          <ac:chgData name="Jonathan Loo" userId="d2d72d48b56f45d8" providerId="LiveId" clId="{DC2DF1EB-34F9-4B0C-996D-445C274C9F10}" dt="2020-11-28T15:51:55.174" v="6813"/>
          <ac:spMkLst>
            <pc:docMk/>
            <pc:sldMk cId="3870046834" sldId="611"/>
            <ac:spMk id="53" creationId="{163D6AF2-7B58-48E0-95AD-007A5886AC04}"/>
          </ac:spMkLst>
        </pc:spChg>
        <pc:spChg chg="add del mod">
          <ac:chgData name="Jonathan Loo" userId="d2d72d48b56f45d8" providerId="LiveId" clId="{DC2DF1EB-34F9-4B0C-996D-445C274C9F10}" dt="2020-11-28T15:51:55.174" v="6813"/>
          <ac:spMkLst>
            <pc:docMk/>
            <pc:sldMk cId="3870046834" sldId="611"/>
            <ac:spMk id="54" creationId="{A4E3DAA3-7FC3-4147-ADD6-38B36068120C}"/>
          </ac:spMkLst>
        </pc:spChg>
        <pc:spChg chg="add del mod">
          <ac:chgData name="Jonathan Loo" userId="d2d72d48b56f45d8" providerId="LiveId" clId="{DC2DF1EB-34F9-4B0C-996D-445C274C9F10}" dt="2020-11-28T15:51:55.174" v="6813"/>
          <ac:spMkLst>
            <pc:docMk/>
            <pc:sldMk cId="3870046834" sldId="611"/>
            <ac:spMk id="55" creationId="{18A810B1-255F-462C-A85B-E2B1EE294F62}"/>
          </ac:spMkLst>
        </pc:spChg>
        <pc:spChg chg="add del mod">
          <ac:chgData name="Jonathan Loo" userId="d2d72d48b56f45d8" providerId="LiveId" clId="{DC2DF1EB-34F9-4B0C-996D-445C274C9F10}" dt="2020-11-28T15:51:55.174" v="6813"/>
          <ac:spMkLst>
            <pc:docMk/>
            <pc:sldMk cId="3870046834" sldId="611"/>
            <ac:spMk id="56" creationId="{DC1C8935-4FD9-4B72-A72C-D7B98CC85434}"/>
          </ac:spMkLst>
        </pc:spChg>
        <pc:spChg chg="add del mod">
          <ac:chgData name="Jonathan Loo" userId="d2d72d48b56f45d8" providerId="LiveId" clId="{DC2DF1EB-34F9-4B0C-996D-445C274C9F10}" dt="2020-11-28T15:51:55.174" v="6813"/>
          <ac:spMkLst>
            <pc:docMk/>
            <pc:sldMk cId="3870046834" sldId="611"/>
            <ac:spMk id="57" creationId="{750E04C7-610C-4BBE-82B8-10A72CB84A69}"/>
          </ac:spMkLst>
        </pc:spChg>
        <pc:picChg chg="del mod">
          <ac:chgData name="Jonathan Loo" userId="d2d72d48b56f45d8" providerId="LiveId" clId="{DC2DF1EB-34F9-4B0C-996D-445C274C9F10}" dt="2020-11-28T15:42:05.601" v="6707" actId="478"/>
          <ac:picMkLst>
            <pc:docMk/>
            <pc:sldMk cId="3870046834" sldId="611"/>
            <ac:picMk id="8" creationId="{9C393BA2-6949-4B7A-BABC-65F5CFF2DAFC}"/>
          </ac:picMkLst>
        </pc:picChg>
        <pc:picChg chg="del mod ord">
          <ac:chgData name="Jonathan Loo" userId="d2d72d48b56f45d8" providerId="LiveId" clId="{DC2DF1EB-34F9-4B0C-996D-445C274C9F10}" dt="2020-11-28T15:43:54.560" v="6728" actId="478"/>
          <ac:picMkLst>
            <pc:docMk/>
            <pc:sldMk cId="3870046834" sldId="611"/>
            <ac:picMk id="10" creationId="{648E412D-EB5B-4497-95B5-E5B1734F0209}"/>
          </ac:picMkLst>
        </pc:picChg>
        <pc:picChg chg="del mod ord">
          <ac:chgData name="Jonathan Loo" userId="d2d72d48b56f45d8" providerId="LiveId" clId="{DC2DF1EB-34F9-4B0C-996D-445C274C9F10}" dt="2020-11-28T15:45:05.275" v="6748" actId="478"/>
          <ac:picMkLst>
            <pc:docMk/>
            <pc:sldMk cId="3870046834" sldId="611"/>
            <ac:picMk id="12" creationId="{B7A71757-6987-4F7D-8513-380A1920B95B}"/>
          </ac:picMkLst>
        </pc:picChg>
        <pc:picChg chg="del mod ord">
          <ac:chgData name="Jonathan Loo" userId="d2d72d48b56f45d8" providerId="LiveId" clId="{DC2DF1EB-34F9-4B0C-996D-445C274C9F10}" dt="2020-11-28T15:45:18.002" v="6768" actId="478"/>
          <ac:picMkLst>
            <pc:docMk/>
            <pc:sldMk cId="3870046834" sldId="611"/>
            <ac:picMk id="14" creationId="{3422C118-D6EA-48EF-8F6E-51693448F719}"/>
          </ac:picMkLst>
        </pc:picChg>
        <pc:picChg chg="del mod ord">
          <ac:chgData name="Jonathan Loo" userId="d2d72d48b56f45d8" providerId="LiveId" clId="{DC2DF1EB-34F9-4B0C-996D-445C274C9F10}" dt="2020-11-28T18:56:41.637" v="7096" actId="478"/>
          <ac:picMkLst>
            <pc:docMk/>
            <pc:sldMk cId="3870046834" sldId="611"/>
            <ac:picMk id="16" creationId="{2BCFF774-1369-4557-AFB9-198A5C09391A}"/>
          </ac:picMkLst>
        </pc:picChg>
        <pc:picChg chg="del mod ord">
          <ac:chgData name="Jonathan Loo" userId="d2d72d48b56f45d8" providerId="LiveId" clId="{DC2DF1EB-34F9-4B0C-996D-445C274C9F10}" dt="2020-11-28T18:56:56.521" v="7115" actId="478"/>
          <ac:picMkLst>
            <pc:docMk/>
            <pc:sldMk cId="3870046834" sldId="611"/>
            <ac:picMk id="80" creationId="{C4F07F82-5BA8-4B00-B57F-EC787084994E}"/>
          </ac:picMkLst>
        </pc:picChg>
        <pc:picChg chg="mod ord">
          <ac:chgData name="Jonathan Loo" userId="d2d72d48b56f45d8" providerId="LiveId" clId="{DC2DF1EB-34F9-4B0C-996D-445C274C9F10}" dt="2020-11-28T21:08:44.926" v="11814" actId="1076"/>
          <ac:picMkLst>
            <pc:docMk/>
            <pc:sldMk cId="3870046834" sldId="611"/>
            <ac:picMk id="82" creationId="{A3DBEFB7-4EE9-4CC1-8FF4-31FF99C04906}"/>
          </ac:picMkLst>
        </pc:pic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37" creationId="{933C04F4-A62E-40CB-A257-C6D7B11D2699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38" creationId="{06F464FB-55F5-4D55-B355-299955A7E624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39" creationId="{233E7191-8AA7-4B72-BE5D-BE8B7C681B0C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40" creationId="{3D931910-FC75-4D9C-BADB-EA4A8A54858B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41" creationId="{6622778D-00D1-483C-B872-EE7481B81575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42" creationId="{DFB2B522-BB09-4A54-8A98-0CA78546926A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43" creationId="{ED579B92-EB30-46ED-95AB-E525AE6B8078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44" creationId="{DA8EA6AD-6E3E-48DB-A00A-E530B339FDF2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45" creationId="{BEB447EF-5FC5-4785-B57A-40E0D78D7C83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46" creationId="{A8618F9B-C9C6-4E26-A037-685935F708AE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47" creationId="{3921F97E-15F4-41C0-A441-D68DB3C0DCA0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48" creationId="{076CCC36-1581-40D6-BCAE-5F2FAC186415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49" creationId="{152FF1AF-6116-46C9-ABCF-135DA6A3CDE4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50" creationId="{AD584126-17E0-4363-966E-4D09889F770D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51" creationId="{E4308EAF-01D8-47A9-99CC-1396EA411A51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52" creationId="{A064A40A-C277-4A4A-86AC-352018704B3A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58" creationId="{778F1DF7-6F8A-458A-81F0-C513819D3A13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59" creationId="{552C8739-9AB6-4168-A4E8-044BD334E172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60" creationId="{ECC0E469-D3FD-4963-9D66-B0414023D6D6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61" creationId="{755031A3-7F35-4760-9EC2-F0956143BAFF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62" creationId="{C1F6359A-B6E4-4B0F-A824-324D4E686CBA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63" creationId="{1465BB1B-DE79-4919-80A7-37431D3FA298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64" creationId="{BA507B2C-5783-484A-BAD0-34F09D7A83EF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65" creationId="{9A88367E-10D5-46F4-AD05-AFDA47A3A215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66" creationId="{5EEB1939-A3E7-497D-BAF0-E7243AF7CAA5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67" creationId="{ECC21FAC-86DD-455B-B593-99143DAA5E99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68" creationId="{E43C73E6-72B5-45FB-A055-081CAB92D209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69" creationId="{7D8BD029-535A-4A4E-A462-A2828B5AE0C1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70" creationId="{3E3167A0-734E-4C44-86E1-709A84C35068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71" creationId="{9B08F20D-A3F2-433D-BC43-6C5686A8C845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72" creationId="{AC9CBA5C-CDE2-446F-9A58-E2649411BA02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73" creationId="{1FF47179-7972-4A47-B5FB-3DD2D6DBB5A4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74" creationId="{9BF4A994-C8FF-4CF9-BAEA-01F454087E37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75" creationId="{0CEB5AB2-05B8-43AC-AFA8-E8993CCD1F90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76" creationId="{0D0A9D0A-0B48-4AC6-A8F7-751B56A66E24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77" creationId="{4B615337-6F54-40B9-826F-26121F98A21D}"/>
          </ac:cxnSpMkLst>
        </pc:cxnChg>
        <pc:cxnChg chg="add del mod">
          <ac:chgData name="Jonathan Loo" userId="d2d72d48b56f45d8" providerId="LiveId" clId="{DC2DF1EB-34F9-4B0C-996D-445C274C9F10}" dt="2020-11-28T15:51:55.174" v="6813"/>
          <ac:cxnSpMkLst>
            <pc:docMk/>
            <pc:sldMk cId="3870046834" sldId="611"/>
            <ac:cxnSpMk id="78" creationId="{6543B2EC-8261-4B9C-AB0F-E663DA0F75E3}"/>
          </ac:cxnSpMkLst>
        </pc:cxnChg>
      </pc:sldChg>
      <pc:sldChg chg="addSp delSp modSp new mod modClrScheme chgLayout">
        <pc:chgData name="Jonathan Loo" userId="d2d72d48b56f45d8" providerId="LiveId" clId="{DC2DF1EB-34F9-4B0C-996D-445C274C9F10}" dt="2020-11-29T13:46:26.757" v="15352" actId="1035"/>
        <pc:sldMkLst>
          <pc:docMk/>
          <pc:sldMk cId="2095919792" sldId="612"/>
        </pc:sldMkLst>
        <pc:spChg chg="del mod ord">
          <ac:chgData name="Jonathan Loo" userId="d2d72d48b56f45d8" providerId="LiveId" clId="{DC2DF1EB-34F9-4B0C-996D-445C274C9F10}" dt="2020-11-28T15:47:37.987" v="6776" actId="700"/>
          <ac:spMkLst>
            <pc:docMk/>
            <pc:sldMk cId="2095919792" sldId="612"/>
            <ac:spMk id="2" creationId="{6D3E060A-FCB5-4825-9982-E7542F98A295}"/>
          </ac:spMkLst>
        </pc:spChg>
        <pc:spChg chg="del mod ord">
          <ac:chgData name="Jonathan Loo" userId="d2d72d48b56f45d8" providerId="LiveId" clId="{DC2DF1EB-34F9-4B0C-996D-445C274C9F10}" dt="2020-11-28T15:47:37.987" v="6776" actId="700"/>
          <ac:spMkLst>
            <pc:docMk/>
            <pc:sldMk cId="2095919792" sldId="612"/>
            <ac:spMk id="3" creationId="{F77FD510-215E-4B65-A061-5C7E3ABA2055}"/>
          </ac:spMkLst>
        </pc:spChg>
        <pc:spChg chg="add mod ord">
          <ac:chgData name="Jonathan Loo" userId="d2d72d48b56f45d8" providerId="LiveId" clId="{DC2DF1EB-34F9-4B0C-996D-445C274C9F10}" dt="2020-11-28T20:45:17.246" v="10860"/>
          <ac:spMkLst>
            <pc:docMk/>
            <pc:sldMk cId="2095919792" sldId="612"/>
            <ac:spMk id="4" creationId="{21CB86FC-61AF-4B1C-8230-112CD99016D8}"/>
          </ac:spMkLst>
        </pc:spChg>
        <pc:spChg chg="add del mod ord">
          <ac:chgData name="Jonathan Loo" userId="d2d72d48b56f45d8" providerId="LiveId" clId="{DC2DF1EB-34F9-4B0C-996D-445C274C9F10}" dt="2020-11-28T15:47:39.911" v="6777" actId="478"/>
          <ac:spMkLst>
            <pc:docMk/>
            <pc:sldMk cId="2095919792" sldId="612"/>
            <ac:spMk id="5" creationId="{81682245-F88A-471A-8C2A-6D97E81E5E43}"/>
          </ac:spMkLst>
        </pc:spChg>
        <pc:spChg chg="add del mod">
          <ac:chgData name="Jonathan Loo" userId="d2d72d48b56f45d8" providerId="LiveId" clId="{DC2DF1EB-34F9-4B0C-996D-445C274C9F10}" dt="2020-11-28T20:54:17.097" v="11385" actId="21"/>
          <ac:spMkLst>
            <pc:docMk/>
            <pc:sldMk cId="2095919792" sldId="612"/>
            <ac:spMk id="6" creationId="{CD9181DC-2134-488C-A893-AF8F39FD270F}"/>
          </ac:spMkLst>
        </pc:spChg>
        <pc:spChg chg="add del mod">
          <ac:chgData name="Jonathan Loo" userId="d2d72d48b56f45d8" providerId="LiveId" clId="{DC2DF1EB-34F9-4B0C-996D-445C274C9F10}" dt="2020-11-28T20:54:17.097" v="11385" actId="21"/>
          <ac:spMkLst>
            <pc:docMk/>
            <pc:sldMk cId="2095919792" sldId="612"/>
            <ac:spMk id="7" creationId="{6BA69D6D-8414-4C14-8C8C-5E130A92A1F1}"/>
          </ac:spMkLst>
        </pc:spChg>
        <pc:spChg chg="add del mod">
          <ac:chgData name="Jonathan Loo" userId="d2d72d48b56f45d8" providerId="LiveId" clId="{DC2DF1EB-34F9-4B0C-996D-445C274C9F10}" dt="2020-11-28T20:54:17.097" v="11385" actId="21"/>
          <ac:spMkLst>
            <pc:docMk/>
            <pc:sldMk cId="2095919792" sldId="612"/>
            <ac:spMk id="8" creationId="{FC4C0F02-63D1-4745-8786-AAEEAD75267D}"/>
          </ac:spMkLst>
        </pc:spChg>
        <pc:spChg chg="add del mod">
          <ac:chgData name="Jonathan Loo" userId="d2d72d48b56f45d8" providerId="LiveId" clId="{DC2DF1EB-34F9-4B0C-996D-445C274C9F10}" dt="2020-11-28T20:54:17.097" v="11385" actId="21"/>
          <ac:spMkLst>
            <pc:docMk/>
            <pc:sldMk cId="2095919792" sldId="612"/>
            <ac:spMk id="9" creationId="{A5A43493-598A-41C3-BAB3-48C72BD6E80B}"/>
          </ac:spMkLst>
        </pc:spChg>
        <pc:spChg chg="add del mod">
          <ac:chgData name="Jonathan Loo" userId="d2d72d48b56f45d8" providerId="LiveId" clId="{DC2DF1EB-34F9-4B0C-996D-445C274C9F10}" dt="2020-11-28T20:54:17.097" v="11385" actId="21"/>
          <ac:spMkLst>
            <pc:docMk/>
            <pc:sldMk cId="2095919792" sldId="612"/>
            <ac:spMk id="10" creationId="{BFE46C18-18B5-48FE-B260-8FF09F48ED93}"/>
          </ac:spMkLst>
        </pc:spChg>
        <pc:spChg chg="add del mod">
          <ac:chgData name="Jonathan Loo" userId="d2d72d48b56f45d8" providerId="LiveId" clId="{DC2DF1EB-34F9-4B0C-996D-445C274C9F10}" dt="2020-11-28T20:54:17.097" v="11385" actId="21"/>
          <ac:spMkLst>
            <pc:docMk/>
            <pc:sldMk cId="2095919792" sldId="612"/>
            <ac:spMk id="11" creationId="{48F81ACB-AA8A-4C3D-B56A-3709A4B2E5D9}"/>
          </ac:spMkLst>
        </pc:spChg>
        <pc:spChg chg="add del mod">
          <ac:chgData name="Jonathan Loo" userId="d2d72d48b56f45d8" providerId="LiveId" clId="{DC2DF1EB-34F9-4B0C-996D-445C274C9F10}" dt="2020-11-28T20:54:17.097" v="11385" actId="21"/>
          <ac:spMkLst>
            <pc:docMk/>
            <pc:sldMk cId="2095919792" sldId="612"/>
            <ac:spMk id="12" creationId="{DA076C79-3CF8-4479-92A0-0A00B0704C53}"/>
          </ac:spMkLst>
        </pc:spChg>
        <pc:spChg chg="add del mod">
          <ac:chgData name="Jonathan Loo" userId="d2d72d48b56f45d8" providerId="LiveId" clId="{DC2DF1EB-34F9-4B0C-996D-445C274C9F10}" dt="2020-11-28T20:54:17.097" v="11385" actId="21"/>
          <ac:spMkLst>
            <pc:docMk/>
            <pc:sldMk cId="2095919792" sldId="612"/>
            <ac:spMk id="13" creationId="{45A6B345-75B6-4487-81FC-FFCD837971F9}"/>
          </ac:spMkLst>
        </pc:spChg>
        <pc:spChg chg="add del mod">
          <ac:chgData name="Jonathan Loo" userId="d2d72d48b56f45d8" providerId="LiveId" clId="{DC2DF1EB-34F9-4B0C-996D-445C274C9F10}" dt="2020-11-28T20:54:17.097" v="11385" actId="21"/>
          <ac:spMkLst>
            <pc:docMk/>
            <pc:sldMk cId="2095919792" sldId="612"/>
            <ac:spMk id="14" creationId="{335F6A13-2688-4CDF-BE96-2EFF3F4DFFDC}"/>
          </ac:spMkLst>
        </pc:spChg>
        <pc:spChg chg="add del mod">
          <ac:chgData name="Jonathan Loo" userId="d2d72d48b56f45d8" providerId="LiveId" clId="{DC2DF1EB-34F9-4B0C-996D-445C274C9F10}" dt="2020-11-28T20:54:17.097" v="11385" actId="21"/>
          <ac:spMkLst>
            <pc:docMk/>
            <pc:sldMk cId="2095919792" sldId="612"/>
            <ac:spMk id="15" creationId="{6AE236C3-41AE-4A82-9A90-1F958778E25B}"/>
          </ac:spMkLst>
        </pc:spChg>
        <pc:spChg chg="add del mod">
          <ac:chgData name="Jonathan Loo" userId="d2d72d48b56f45d8" providerId="LiveId" clId="{DC2DF1EB-34F9-4B0C-996D-445C274C9F10}" dt="2020-11-28T20:54:17.097" v="11385" actId="21"/>
          <ac:spMkLst>
            <pc:docMk/>
            <pc:sldMk cId="2095919792" sldId="612"/>
            <ac:spMk id="16" creationId="{FB40285E-2C74-4534-9D2F-3FB3B53448C2}"/>
          </ac:spMkLst>
        </pc:spChg>
        <pc:spChg chg="add del mod">
          <ac:chgData name="Jonathan Loo" userId="d2d72d48b56f45d8" providerId="LiveId" clId="{DC2DF1EB-34F9-4B0C-996D-445C274C9F10}" dt="2020-11-28T20:54:17.097" v="11385" actId="21"/>
          <ac:spMkLst>
            <pc:docMk/>
            <pc:sldMk cId="2095919792" sldId="612"/>
            <ac:spMk id="17" creationId="{B77255E6-84F1-45E2-B0C5-09AA3258C6B9}"/>
          </ac:spMkLst>
        </pc:spChg>
        <pc:spChg chg="add del mod">
          <ac:chgData name="Jonathan Loo" userId="d2d72d48b56f45d8" providerId="LiveId" clId="{DC2DF1EB-34F9-4B0C-996D-445C274C9F10}" dt="2020-11-28T20:54:17.097" v="11385" actId="21"/>
          <ac:spMkLst>
            <pc:docMk/>
            <pc:sldMk cId="2095919792" sldId="612"/>
            <ac:spMk id="18" creationId="{F8097B1D-597A-4344-BD42-7B0C2D318FB0}"/>
          </ac:spMkLst>
        </pc:spChg>
        <pc:spChg chg="add del mod">
          <ac:chgData name="Jonathan Loo" userId="d2d72d48b56f45d8" providerId="LiveId" clId="{DC2DF1EB-34F9-4B0C-996D-445C274C9F10}" dt="2020-11-28T20:54:17.097" v="11385" actId="21"/>
          <ac:spMkLst>
            <pc:docMk/>
            <pc:sldMk cId="2095919792" sldId="612"/>
            <ac:spMk id="19" creationId="{7595A16F-C194-436B-972E-77B473B4619F}"/>
          </ac:spMkLst>
        </pc:spChg>
        <pc:spChg chg="add del mod">
          <ac:chgData name="Jonathan Loo" userId="d2d72d48b56f45d8" providerId="LiveId" clId="{DC2DF1EB-34F9-4B0C-996D-445C274C9F10}" dt="2020-11-28T20:54:17.097" v="11385" actId="21"/>
          <ac:spMkLst>
            <pc:docMk/>
            <pc:sldMk cId="2095919792" sldId="612"/>
            <ac:spMk id="20" creationId="{9BA62205-CEA2-4CA1-B8D1-B5D1A52E3D83}"/>
          </ac:spMkLst>
        </pc:spChg>
        <pc:spChg chg="add del mod">
          <ac:chgData name="Jonathan Loo" userId="d2d72d48b56f45d8" providerId="LiveId" clId="{DC2DF1EB-34F9-4B0C-996D-445C274C9F10}" dt="2020-11-28T20:54:17.097" v="11385" actId="21"/>
          <ac:spMkLst>
            <pc:docMk/>
            <pc:sldMk cId="2095919792" sldId="612"/>
            <ac:spMk id="21" creationId="{0CA32688-6A45-4A30-82C6-2ABE33DE0EF3}"/>
          </ac:spMkLst>
        </pc:spChg>
        <pc:spChg chg="add del mod">
          <ac:chgData name="Jonathan Loo" userId="d2d72d48b56f45d8" providerId="LiveId" clId="{DC2DF1EB-34F9-4B0C-996D-445C274C9F10}" dt="2020-11-28T20:54:17.097" v="11385" actId="21"/>
          <ac:spMkLst>
            <pc:docMk/>
            <pc:sldMk cId="2095919792" sldId="612"/>
            <ac:spMk id="38" creationId="{98F1A04C-4426-4E37-9C01-442BE943C5CC}"/>
          </ac:spMkLst>
        </pc:spChg>
        <pc:spChg chg="add del mod">
          <ac:chgData name="Jonathan Loo" userId="d2d72d48b56f45d8" providerId="LiveId" clId="{DC2DF1EB-34F9-4B0C-996D-445C274C9F10}" dt="2020-11-28T20:54:17.097" v="11385" actId="21"/>
          <ac:spMkLst>
            <pc:docMk/>
            <pc:sldMk cId="2095919792" sldId="612"/>
            <ac:spMk id="39" creationId="{DE6C4CA0-6ABD-433D-9555-2E611BF25FF2}"/>
          </ac:spMkLst>
        </pc:spChg>
        <pc:spChg chg="add del mod">
          <ac:chgData name="Jonathan Loo" userId="d2d72d48b56f45d8" providerId="LiveId" clId="{DC2DF1EB-34F9-4B0C-996D-445C274C9F10}" dt="2020-11-28T20:54:17.097" v="11385" actId="21"/>
          <ac:spMkLst>
            <pc:docMk/>
            <pc:sldMk cId="2095919792" sldId="612"/>
            <ac:spMk id="40" creationId="{E6EB2A79-079F-462E-844E-8A0AA92B86BE}"/>
          </ac:spMkLst>
        </pc:spChg>
        <pc:spChg chg="add del mod">
          <ac:chgData name="Jonathan Loo" userId="d2d72d48b56f45d8" providerId="LiveId" clId="{DC2DF1EB-34F9-4B0C-996D-445C274C9F10}" dt="2020-11-28T20:54:17.097" v="11385" actId="21"/>
          <ac:spMkLst>
            <pc:docMk/>
            <pc:sldMk cId="2095919792" sldId="612"/>
            <ac:spMk id="41" creationId="{1E3B766A-B54A-4F9D-8B99-C9E56AE45872}"/>
          </ac:spMkLst>
        </pc:spChg>
        <pc:spChg chg="add del mod">
          <ac:chgData name="Jonathan Loo" userId="d2d72d48b56f45d8" providerId="LiveId" clId="{DC2DF1EB-34F9-4B0C-996D-445C274C9F10}" dt="2020-11-28T20:54:17.097" v="11385" actId="21"/>
          <ac:spMkLst>
            <pc:docMk/>
            <pc:sldMk cId="2095919792" sldId="612"/>
            <ac:spMk id="42" creationId="{9EC374E1-79FA-4F35-9342-61E20B81047A}"/>
          </ac:spMkLst>
        </pc:spChg>
        <pc:spChg chg="add del mod">
          <ac:chgData name="Jonathan Loo" userId="d2d72d48b56f45d8" providerId="LiveId" clId="{DC2DF1EB-34F9-4B0C-996D-445C274C9F10}" dt="2020-11-28T20:45:26.352" v="10861" actId="478"/>
          <ac:spMkLst>
            <pc:docMk/>
            <pc:sldMk cId="2095919792" sldId="612"/>
            <ac:spMk id="64" creationId="{8A619ADB-016C-4EDF-A22E-EE488FEA92C6}"/>
          </ac:spMkLst>
        </pc:spChg>
        <pc:spChg chg="add del mod">
          <ac:chgData name="Jonathan Loo" userId="d2d72d48b56f45d8" providerId="LiveId" clId="{DC2DF1EB-34F9-4B0C-996D-445C274C9F10}" dt="2020-11-28T20:45:29.312" v="10862" actId="478"/>
          <ac:spMkLst>
            <pc:docMk/>
            <pc:sldMk cId="2095919792" sldId="612"/>
            <ac:spMk id="66" creationId="{BCE7925C-6104-4675-8B08-27FDCDD83FD3}"/>
          </ac:spMkLst>
        </pc:spChg>
        <pc:spChg chg="add del mod">
          <ac:chgData name="Jonathan Loo" userId="d2d72d48b56f45d8" providerId="LiveId" clId="{DC2DF1EB-34F9-4B0C-996D-445C274C9F10}" dt="2020-11-28T20:54:10.108" v="11383"/>
          <ac:spMkLst>
            <pc:docMk/>
            <pc:sldMk cId="2095919792" sldId="612"/>
            <ac:spMk id="67" creationId="{67EF38E0-0DC1-4CCF-8B0F-E8CEF06F7192}"/>
          </ac:spMkLst>
        </pc:spChg>
        <pc:spChg chg="mod">
          <ac:chgData name="Jonathan Loo" userId="d2d72d48b56f45d8" providerId="LiveId" clId="{DC2DF1EB-34F9-4B0C-996D-445C274C9F10}" dt="2020-11-28T20:54:04.713" v="11380"/>
          <ac:spMkLst>
            <pc:docMk/>
            <pc:sldMk cId="2095919792" sldId="612"/>
            <ac:spMk id="71" creationId="{81232075-C9BC-4FD0-A643-5CAFDB82275E}"/>
          </ac:spMkLst>
        </pc:spChg>
        <pc:spChg chg="add del mod">
          <ac:chgData name="Jonathan Loo" userId="d2d72d48b56f45d8" providerId="LiveId" clId="{DC2DF1EB-34F9-4B0C-996D-445C274C9F10}" dt="2020-11-28T20:54:10.108" v="11383"/>
          <ac:spMkLst>
            <pc:docMk/>
            <pc:sldMk cId="2095919792" sldId="612"/>
            <ac:spMk id="72" creationId="{57072AB0-2241-464C-8A8E-1407CCBD18C1}"/>
          </ac:spMkLst>
        </pc:spChg>
        <pc:spChg chg="add del mod">
          <ac:chgData name="Jonathan Loo" userId="d2d72d48b56f45d8" providerId="LiveId" clId="{DC2DF1EB-34F9-4B0C-996D-445C274C9F10}" dt="2020-11-28T20:54:10.108" v="11383"/>
          <ac:spMkLst>
            <pc:docMk/>
            <pc:sldMk cId="2095919792" sldId="612"/>
            <ac:spMk id="74" creationId="{C5365A55-EAF6-4F36-B3AB-61C43C267BE3}"/>
          </ac:spMkLst>
        </pc:spChg>
        <pc:spChg chg="add del mod">
          <ac:chgData name="Jonathan Loo" userId="d2d72d48b56f45d8" providerId="LiveId" clId="{DC2DF1EB-34F9-4B0C-996D-445C274C9F10}" dt="2020-11-28T20:54:10.108" v="11383"/>
          <ac:spMkLst>
            <pc:docMk/>
            <pc:sldMk cId="2095919792" sldId="612"/>
            <ac:spMk id="79" creationId="{40E67D09-F416-4955-A0F9-760BD873D387}"/>
          </ac:spMkLst>
        </pc:spChg>
        <pc:spChg chg="add del mod">
          <ac:chgData name="Jonathan Loo" userId="d2d72d48b56f45d8" providerId="LiveId" clId="{DC2DF1EB-34F9-4B0C-996D-445C274C9F10}" dt="2020-11-28T20:54:10.108" v="11383"/>
          <ac:spMkLst>
            <pc:docMk/>
            <pc:sldMk cId="2095919792" sldId="612"/>
            <ac:spMk id="81" creationId="{A6BC8DC7-2B74-4155-A452-D50D2CFFB4FD}"/>
          </ac:spMkLst>
        </pc:spChg>
        <pc:spChg chg="add del mod">
          <ac:chgData name="Jonathan Loo" userId="d2d72d48b56f45d8" providerId="LiveId" clId="{DC2DF1EB-34F9-4B0C-996D-445C274C9F10}" dt="2020-11-28T20:54:10.108" v="11383"/>
          <ac:spMkLst>
            <pc:docMk/>
            <pc:sldMk cId="2095919792" sldId="612"/>
            <ac:spMk id="84" creationId="{CE923590-F4E5-48C5-9A76-1EFD2A1D7939}"/>
          </ac:spMkLst>
        </pc:spChg>
        <pc:spChg chg="add del mod">
          <ac:chgData name="Jonathan Loo" userId="d2d72d48b56f45d8" providerId="LiveId" clId="{DC2DF1EB-34F9-4B0C-996D-445C274C9F10}" dt="2020-11-28T20:54:10.108" v="11383"/>
          <ac:spMkLst>
            <pc:docMk/>
            <pc:sldMk cId="2095919792" sldId="612"/>
            <ac:spMk id="86" creationId="{6D7C546F-4025-4BBB-B5F0-57B840153C2F}"/>
          </ac:spMkLst>
        </pc:spChg>
        <pc:spChg chg="add del mod">
          <ac:chgData name="Jonathan Loo" userId="d2d72d48b56f45d8" providerId="LiveId" clId="{DC2DF1EB-34F9-4B0C-996D-445C274C9F10}" dt="2020-11-28T20:54:10.108" v="11383"/>
          <ac:spMkLst>
            <pc:docMk/>
            <pc:sldMk cId="2095919792" sldId="612"/>
            <ac:spMk id="88" creationId="{7787BF1F-976C-4FF4-B463-B5070B430C41}"/>
          </ac:spMkLst>
        </pc:spChg>
        <pc:spChg chg="mod">
          <ac:chgData name="Jonathan Loo" userId="d2d72d48b56f45d8" providerId="LiveId" clId="{DC2DF1EB-34F9-4B0C-996D-445C274C9F10}" dt="2020-11-28T20:54:04.713" v="11380"/>
          <ac:spMkLst>
            <pc:docMk/>
            <pc:sldMk cId="2095919792" sldId="612"/>
            <ac:spMk id="96" creationId="{12D1A006-3E4F-4F95-A200-1B556C3E4B43}"/>
          </ac:spMkLst>
        </pc:spChg>
        <pc:spChg chg="mod">
          <ac:chgData name="Jonathan Loo" userId="d2d72d48b56f45d8" providerId="LiveId" clId="{DC2DF1EB-34F9-4B0C-996D-445C274C9F10}" dt="2020-11-28T20:54:04.713" v="11380"/>
          <ac:spMkLst>
            <pc:docMk/>
            <pc:sldMk cId="2095919792" sldId="612"/>
            <ac:spMk id="100" creationId="{82D2CF09-83B2-4212-9E82-556F849A4FBB}"/>
          </ac:spMkLst>
        </pc:spChg>
        <pc:spChg chg="add del">
          <ac:chgData name="Jonathan Loo" userId="d2d72d48b56f45d8" providerId="LiveId" clId="{DC2DF1EB-34F9-4B0C-996D-445C274C9F10}" dt="2020-11-28T20:57:18.845" v="11416" actId="478"/>
          <ac:spMkLst>
            <pc:docMk/>
            <pc:sldMk cId="2095919792" sldId="612"/>
            <ac:spMk id="109" creationId="{D2BE473E-0BFC-4791-9F50-E9930A5B3139}"/>
          </ac:spMkLst>
        </pc:spChg>
        <pc:spChg chg="add del mod ord">
          <ac:chgData name="Jonathan Loo" userId="d2d72d48b56f45d8" providerId="LiveId" clId="{DC2DF1EB-34F9-4B0C-996D-445C274C9F10}" dt="2020-11-28T20:57:48.718" v="11429" actId="478"/>
          <ac:spMkLst>
            <pc:docMk/>
            <pc:sldMk cId="2095919792" sldId="612"/>
            <ac:spMk id="110" creationId="{E9C67D39-773E-4FB6-AA74-8F3F79145CD9}"/>
          </ac:spMkLst>
        </pc:spChg>
        <pc:spChg chg="add mod">
          <ac:chgData name="Jonathan Loo" userId="d2d72d48b56f45d8" providerId="LiveId" clId="{DC2DF1EB-34F9-4B0C-996D-445C274C9F10}" dt="2020-11-29T13:46:26.757" v="15352" actId="1035"/>
          <ac:spMkLst>
            <pc:docMk/>
            <pc:sldMk cId="2095919792" sldId="612"/>
            <ac:spMk id="111" creationId="{5BEBED90-640E-4E03-8D9A-98F86CE4655F}"/>
          </ac:spMkLst>
        </pc:spChg>
        <pc:spChg chg="add del mod">
          <ac:chgData name="Jonathan Loo" userId="d2d72d48b56f45d8" providerId="LiveId" clId="{DC2DF1EB-34F9-4B0C-996D-445C274C9F10}" dt="2020-11-28T21:00:27.968" v="11511" actId="478"/>
          <ac:spMkLst>
            <pc:docMk/>
            <pc:sldMk cId="2095919792" sldId="612"/>
            <ac:spMk id="112" creationId="{A5335729-63AE-4F81-BFB6-0194DE832667}"/>
          </ac:spMkLst>
        </pc:spChg>
        <pc:spChg chg="add del mod">
          <ac:chgData name="Jonathan Loo" userId="d2d72d48b56f45d8" providerId="LiveId" clId="{DC2DF1EB-34F9-4B0C-996D-445C274C9F10}" dt="2020-11-28T21:00:37.162" v="11516" actId="478"/>
          <ac:spMkLst>
            <pc:docMk/>
            <pc:sldMk cId="2095919792" sldId="612"/>
            <ac:spMk id="113" creationId="{3E6DB785-22EF-44FB-8556-5350ED4A9878}"/>
          </ac:spMkLst>
        </pc:spChg>
        <pc:spChg chg="add mod">
          <ac:chgData name="Jonathan Loo" userId="d2d72d48b56f45d8" providerId="LiveId" clId="{DC2DF1EB-34F9-4B0C-996D-445C274C9F10}" dt="2020-11-29T13:46:26.757" v="15352" actId="1035"/>
          <ac:spMkLst>
            <pc:docMk/>
            <pc:sldMk cId="2095919792" sldId="612"/>
            <ac:spMk id="114" creationId="{E77C4B49-8439-4AC3-A534-BC59236115AA}"/>
          </ac:spMkLst>
        </pc:spChg>
        <pc:spChg chg="add mod">
          <ac:chgData name="Jonathan Loo" userId="d2d72d48b56f45d8" providerId="LiveId" clId="{DC2DF1EB-34F9-4B0C-996D-445C274C9F10}" dt="2020-11-29T13:46:26.757" v="15352" actId="1035"/>
          <ac:spMkLst>
            <pc:docMk/>
            <pc:sldMk cId="2095919792" sldId="612"/>
            <ac:spMk id="115" creationId="{9AD81184-6D44-402D-AE29-3B3680EF60F5}"/>
          </ac:spMkLst>
        </pc:spChg>
        <pc:spChg chg="add mod">
          <ac:chgData name="Jonathan Loo" userId="d2d72d48b56f45d8" providerId="LiveId" clId="{DC2DF1EB-34F9-4B0C-996D-445C274C9F10}" dt="2020-11-29T13:46:26.757" v="15352" actId="1035"/>
          <ac:spMkLst>
            <pc:docMk/>
            <pc:sldMk cId="2095919792" sldId="612"/>
            <ac:spMk id="116" creationId="{3BF838BE-81B0-4465-94A6-3C5869FD3F79}"/>
          </ac:spMkLst>
        </pc:spChg>
        <pc:spChg chg="add mod">
          <ac:chgData name="Jonathan Loo" userId="d2d72d48b56f45d8" providerId="LiveId" clId="{DC2DF1EB-34F9-4B0C-996D-445C274C9F10}" dt="2020-11-29T13:46:26.757" v="15352" actId="1035"/>
          <ac:spMkLst>
            <pc:docMk/>
            <pc:sldMk cId="2095919792" sldId="612"/>
            <ac:spMk id="117" creationId="{DE486636-47C2-4724-87AA-2258E8D3739E}"/>
          </ac:spMkLst>
        </pc:spChg>
        <pc:spChg chg="add mod">
          <ac:chgData name="Jonathan Loo" userId="d2d72d48b56f45d8" providerId="LiveId" clId="{DC2DF1EB-34F9-4B0C-996D-445C274C9F10}" dt="2020-11-29T13:46:26.757" v="15352" actId="1035"/>
          <ac:spMkLst>
            <pc:docMk/>
            <pc:sldMk cId="2095919792" sldId="612"/>
            <ac:spMk id="118" creationId="{827522FB-D0E8-4BE0-95C1-41C42611A292}"/>
          </ac:spMkLst>
        </pc:spChg>
        <pc:spChg chg="add mod">
          <ac:chgData name="Jonathan Loo" userId="d2d72d48b56f45d8" providerId="LiveId" clId="{DC2DF1EB-34F9-4B0C-996D-445C274C9F10}" dt="2020-11-29T11:21:08.795" v="12566" actId="1036"/>
          <ac:spMkLst>
            <pc:docMk/>
            <pc:sldMk cId="2095919792" sldId="612"/>
            <ac:spMk id="119" creationId="{C4EB2DE3-CDA9-40FA-BC74-CE0C8EC9B9D1}"/>
          </ac:spMkLst>
        </pc:spChg>
        <pc:spChg chg="add mod">
          <ac:chgData name="Jonathan Loo" userId="d2d72d48b56f45d8" providerId="LiveId" clId="{DC2DF1EB-34F9-4B0C-996D-445C274C9F10}" dt="2020-11-29T13:41:01.489" v="15065" actId="20577"/>
          <ac:spMkLst>
            <pc:docMk/>
            <pc:sldMk cId="2095919792" sldId="612"/>
            <ac:spMk id="120" creationId="{DD6884CF-3869-44BC-86F1-F24D4A871F79}"/>
          </ac:spMkLst>
        </pc:spChg>
        <pc:grpChg chg="add del mod">
          <ac:chgData name="Jonathan Loo" userId="d2d72d48b56f45d8" providerId="LiveId" clId="{DC2DF1EB-34F9-4B0C-996D-445C274C9F10}" dt="2020-11-28T20:54:10.108" v="11383"/>
          <ac:grpSpMkLst>
            <pc:docMk/>
            <pc:sldMk cId="2095919792" sldId="612"/>
            <ac:grpSpMk id="69" creationId="{77B2514B-B602-47C0-A77A-E838B6EFD51E}"/>
          </ac:grpSpMkLst>
        </pc:grpChg>
        <pc:grpChg chg="add del mod">
          <ac:chgData name="Jonathan Loo" userId="d2d72d48b56f45d8" providerId="LiveId" clId="{DC2DF1EB-34F9-4B0C-996D-445C274C9F10}" dt="2020-11-28T20:54:10.108" v="11383"/>
          <ac:grpSpMkLst>
            <pc:docMk/>
            <pc:sldMk cId="2095919792" sldId="612"/>
            <ac:grpSpMk id="94" creationId="{D354E38C-6EA9-4D64-A884-54B86A03AE96}"/>
          </ac:grpSpMkLst>
        </pc:grpChg>
        <pc:grpChg chg="add del mod">
          <ac:chgData name="Jonathan Loo" userId="d2d72d48b56f45d8" providerId="LiveId" clId="{DC2DF1EB-34F9-4B0C-996D-445C274C9F10}" dt="2020-11-28T20:54:10.108" v="11383"/>
          <ac:grpSpMkLst>
            <pc:docMk/>
            <pc:sldMk cId="2095919792" sldId="612"/>
            <ac:grpSpMk id="98" creationId="{4A5ACE9E-E488-4AF3-883E-B6E60441ABCF}"/>
          </ac:grpSpMkLst>
        </pc:grpChg>
        <pc:picChg chg="add del mod">
          <ac:chgData name="Jonathan Loo" userId="d2d72d48b56f45d8" providerId="LiveId" clId="{DC2DF1EB-34F9-4B0C-996D-445C274C9F10}" dt="2020-11-28T20:54:10.108" v="11383"/>
          <ac:picMkLst>
            <pc:docMk/>
            <pc:sldMk cId="2095919792" sldId="612"/>
            <ac:picMk id="68" creationId="{990ADFF2-5CB3-42DE-98D2-CBA4834EE9F1}"/>
          </ac:picMkLst>
        </pc:picChg>
        <pc:picChg chg="mod">
          <ac:chgData name="Jonathan Loo" userId="d2d72d48b56f45d8" providerId="LiveId" clId="{DC2DF1EB-34F9-4B0C-996D-445C274C9F10}" dt="2020-11-28T20:54:04.713" v="11380"/>
          <ac:picMkLst>
            <pc:docMk/>
            <pc:sldMk cId="2095919792" sldId="612"/>
            <ac:picMk id="70" creationId="{06353E06-C3DA-47DA-A6C9-7C21B9882009}"/>
          </ac:picMkLst>
        </pc:picChg>
        <pc:picChg chg="add del mod">
          <ac:chgData name="Jonathan Loo" userId="d2d72d48b56f45d8" providerId="LiveId" clId="{DC2DF1EB-34F9-4B0C-996D-445C274C9F10}" dt="2020-11-28T20:54:10.108" v="11383"/>
          <ac:picMkLst>
            <pc:docMk/>
            <pc:sldMk cId="2095919792" sldId="612"/>
            <ac:picMk id="73" creationId="{BC39B173-0AA0-41A9-9619-691928F65011}"/>
          </ac:picMkLst>
        </pc:picChg>
        <pc:picChg chg="add del mod">
          <ac:chgData name="Jonathan Loo" userId="d2d72d48b56f45d8" providerId="LiveId" clId="{DC2DF1EB-34F9-4B0C-996D-445C274C9F10}" dt="2020-11-28T20:54:10.108" v="11383"/>
          <ac:picMkLst>
            <pc:docMk/>
            <pc:sldMk cId="2095919792" sldId="612"/>
            <ac:picMk id="75" creationId="{BB6F0CE6-74A4-4CA8-8A66-031AFC16C5D4}"/>
          </ac:picMkLst>
        </pc:picChg>
        <pc:picChg chg="add del mod">
          <ac:chgData name="Jonathan Loo" userId="d2d72d48b56f45d8" providerId="LiveId" clId="{DC2DF1EB-34F9-4B0C-996D-445C274C9F10}" dt="2020-11-28T20:54:10.108" v="11383"/>
          <ac:picMkLst>
            <pc:docMk/>
            <pc:sldMk cId="2095919792" sldId="612"/>
            <ac:picMk id="80" creationId="{0C56A3E4-84C8-4D39-BFDC-D701092623B0}"/>
          </ac:picMkLst>
        </pc:picChg>
        <pc:picChg chg="add del mod">
          <ac:chgData name="Jonathan Loo" userId="d2d72d48b56f45d8" providerId="LiveId" clId="{DC2DF1EB-34F9-4B0C-996D-445C274C9F10}" dt="2020-11-28T20:54:10.108" v="11383"/>
          <ac:picMkLst>
            <pc:docMk/>
            <pc:sldMk cId="2095919792" sldId="612"/>
            <ac:picMk id="82" creationId="{46905545-58FA-436D-98A0-F82AB4F17A63}"/>
          </ac:picMkLst>
        </pc:picChg>
        <pc:picChg chg="add del mod">
          <ac:chgData name="Jonathan Loo" userId="d2d72d48b56f45d8" providerId="LiveId" clId="{DC2DF1EB-34F9-4B0C-996D-445C274C9F10}" dt="2020-11-28T20:54:10.108" v="11383"/>
          <ac:picMkLst>
            <pc:docMk/>
            <pc:sldMk cId="2095919792" sldId="612"/>
            <ac:picMk id="85" creationId="{441CEB4B-773E-4D7C-B71F-1421C919B45B}"/>
          </ac:picMkLst>
        </pc:picChg>
        <pc:picChg chg="add del mod">
          <ac:chgData name="Jonathan Loo" userId="d2d72d48b56f45d8" providerId="LiveId" clId="{DC2DF1EB-34F9-4B0C-996D-445C274C9F10}" dt="2020-11-28T20:54:10.108" v="11383"/>
          <ac:picMkLst>
            <pc:docMk/>
            <pc:sldMk cId="2095919792" sldId="612"/>
            <ac:picMk id="87" creationId="{32FE50B1-AFA1-40BE-9DD1-F20FDB21A43A}"/>
          </ac:picMkLst>
        </pc:picChg>
        <pc:picChg chg="add del mod">
          <ac:chgData name="Jonathan Loo" userId="d2d72d48b56f45d8" providerId="LiveId" clId="{DC2DF1EB-34F9-4B0C-996D-445C274C9F10}" dt="2020-11-28T20:54:10.108" v="11383"/>
          <ac:picMkLst>
            <pc:docMk/>
            <pc:sldMk cId="2095919792" sldId="612"/>
            <ac:picMk id="89" creationId="{96D6840E-5563-4F07-B141-21CA1458EC46}"/>
          </ac:picMkLst>
        </pc:picChg>
        <pc:picChg chg="mod">
          <ac:chgData name="Jonathan Loo" userId="d2d72d48b56f45d8" providerId="LiveId" clId="{DC2DF1EB-34F9-4B0C-996D-445C274C9F10}" dt="2020-11-28T20:54:04.713" v="11380"/>
          <ac:picMkLst>
            <pc:docMk/>
            <pc:sldMk cId="2095919792" sldId="612"/>
            <ac:picMk id="95" creationId="{1412E70A-D244-49CC-B0C3-EDB38559000E}"/>
          </ac:picMkLst>
        </pc:picChg>
        <pc:picChg chg="mod">
          <ac:chgData name="Jonathan Loo" userId="d2d72d48b56f45d8" providerId="LiveId" clId="{DC2DF1EB-34F9-4B0C-996D-445C274C9F10}" dt="2020-11-28T20:54:04.713" v="11380"/>
          <ac:picMkLst>
            <pc:docMk/>
            <pc:sldMk cId="2095919792" sldId="612"/>
            <ac:picMk id="99" creationId="{EA4A0BFD-4852-4945-B482-84F8DC6DAF04}"/>
          </ac:picMkLst>
        </pc:picChg>
        <pc:picChg chg="add del mod">
          <ac:chgData name="Jonathan Loo" userId="d2d72d48b56f45d8" providerId="LiveId" clId="{DC2DF1EB-34F9-4B0C-996D-445C274C9F10}" dt="2020-11-28T20:54:10.108" v="11383"/>
          <ac:picMkLst>
            <pc:docMk/>
            <pc:sldMk cId="2095919792" sldId="612"/>
            <ac:picMk id="102" creationId="{0438AFCC-90DE-4C15-9722-95C79A9B8826}"/>
          </ac:picMkLst>
        </pc:picChg>
        <pc:picChg chg="del mod">
          <ac:chgData name="Jonathan Loo" userId="d2d72d48b56f45d8" providerId="LiveId" clId="{DC2DF1EB-34F9-4B0C-996D-445C274C9F10}" dt="2020-11-28T20:54:30.393" v="11392" actId="478"/>
          <ac:picMkLst>
            <pc:docMk/>
            <pc:sldMk cId="2095919792" sldId="612"/>
            <ac:picMk id="103" creationId="{42B09315-F4D5-4FD9-8BA8-C41A06DEEFFE}"/>
          </ac:picMkLst>
        </pc:picChg>
        <pc:picChg chg="del mod">
          <ac:chgData name="Jonathan Loo" userId="d2d72d48b56f45d8" providerId="LiveId" clId="{DC2DF1EB-34F9-4B0C-996D-445C274C9F10}" dt="2020-11-28T20:54:41.003" v="11394" actId="478"/>
          <ac:picMkLst>
            <pc:docMk/>
            <pc:sldMk cId="2095919792" sldId="612"/>
            <ac:picMk id="104" creationId="{E2BEF3D3-EECB-40B0-AD83-AD04D42EEF53}"/>
          </ac:picMkLst>
        </pc:picChg>
        <pc:picChg chg="del mod">
          <ac:chgData name="Jonathan Loo" userId="d2d72d48b56f45d8" providerId="LiveId" clId="{DC2DF1EB-34F9-4B0C-996D-445C274C9F10}" dt="2020-11-28T20:54:49.211" v="11396" actId="478"/>
          <ac:picMkLst>
            <pc:docMk/>
            <pc:sldMk cId="2095919792" sldId="612"/>
            <ac:picMk id="105" creationId="{B12D996B-6C9B-4921-B4C4-F9DB56DCF303}"/>
          </ac:picMkLst>
        </pc:picChg>
        <pc:picChg chg="del mod">
          <ac:chgData name="Jonathan Loo" userId="d2d72d48b56f45d8" providerId="LiveId" clId="{DC2DF1EB-34F9-4B0C-996D-445C274C9F10}" dt="2020-11-28T20:54:57.661" v="11399" actId="478"/>
          <ac:picMkLst>
            <pc:docMk/>
            <pc:sldMk cId="2095919792" sldId="612"/>
            <ac:picMk id="106" creationId="{06AC1DC8-431B-4D7A-B9CB-C32CDD23471D}"/>
          </ac:picMkLst>
        </pc:picChg>
        <pc:picChg chg="mod">
          <ac:chgData name="Jonathan Loo" userId="d2d72d48b56f45d8" providerId="LiveId" clId="{DC2DF1EB-34F9-4B0C-996D-445C274C9F10}" dt="2020-11-28T21:02:10.549" v="11587" actId="1076"/>
          <ac:picMkLst>
            <pc:docMk/>
            <pc:sldMk cId="2095919792" sldId="612"/>
            <ac:picMk id="107" creationId="{B93E05DE-6319-4AB1-9318-55E1C02DC984}"/>
          </ac:picMkLst>
        </pc:picChg>
        <pc:picChg chg="del mod">
          <ac:chgData name="Jonathan Loo" userId="d2d72d48b56f45d8" providerId="LiveId" clId="{DC2DF1EB-34F9-4B0C-996D-445C274C9F10}" dt="2020-11-29T13:42:27.190" v="15214" actId="478"/>
          <ac:picMkLst>
            <pc:docMk/>
            <pc:sldMk cId="2095919792" sldId="612"/>
            <ac:picMk id="108" creationId="{4D734952-84DA-40C6-B378-A166C42E5C93}"/>
          </ac:picMkLst>
        </pc:picChg>
        <pc:picChg chg="del mod">
          <ac:chgData name="Jonathan Loo" userId="d2d72d48b56f45d8" providerId="LiveId" clId="{DC2DF1EB-34F9-4B0C-996D-445C274C9F10}" dt="2020-11-29T13:45:03.751" v="15312" actId="478"/>
          <ac:picMkLst>
            <pc:docMk/>
            <pc:sldMk cId="2095919792" sldId="612"/>
            <ac:picMk id="121" creationId="{D2CA1220-74D8-4864-9AFA-BCC0AC0CD49A}"/>
          </ac:picMkLst>
        </pc:picChg>
        <pc:picChg chg="del mod">
          <ac:chgData name="Jonathan Loo" userId="d2d72d48b56f45d8" providerId="LiveId" clId="{DC2DF1EB-34F9-4B0C-996D-445C274C9F10}" dt="2020-11-29T13:45:06.644" v="15314" actId="478"/>
          <ac:picMkLst>
            <pc:docMk/>
            <pc:sldMk cId="2095919792" sldId="612"/>
            <ac:picMk id="122" creationId="{F11D726A-4E16-4BEC-AEBB-832AC6909125}"/>
          </ac:picMkLst>
        </pc:picChg>
        <pc:picChg chg="mod">
          <ac:chgData name="Jonathan Loo" userId="d2d72d48b56f45d8" providerId="LiveId" clId="{DC2DF1EB-34F9-4B0C-996D-445C274C9F10}" dt="2020-11-29T13:46:26.757" v="15352" actId="1035"/>
          <ac:picMkLst>
            <pc:docMk/>
            <pc:sldMk cId="2095919792" sldId="612"/>
            <ac:picMk id="123" creationId="{032D5E40-9D78-44A1-B631-EF12B04A07AB}"/>
          </ac:picMkLst>
        </pc:pic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22" creationId="{BC5CB9DE-9D6D-4F06-9BFA-FA7544E3AEE1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23" creationId="{E73E2186-202B-4FF5-8408-47EF399923D6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24" creationId="{9FDB352C-9B12-427D-AD9C-23FD83B99503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25" creationId="{44DC7F69-2645-44B2-962E-37EE4417BCD2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26" creationId="{591CAE25-BDB4-442F-8272-195946948E6B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27" creationId="{894EA78C-BFDC-4114-B965-8CEDBFA29262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28" creationId="{8007E7A8-2B46-4AAE-8C4A-F074E21ED258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29" creationId="{6516F4B0-8ED9-4206-AEC0-07231EE22767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30" creationId="{9727B41E-194D-46EC-9193-4E73EF67C761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31" creationId="{094A764B-76BC-4CFA-94B9-173AB05BA5E8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32" creationId="{7697206D-6195-4357-B533-A6FDD6BA129A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33" creationId="{F6948F5C-E836-4B2D-B5E4-3381B6415C43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34" creationId="{A6CF2BAA-9262-4573-B8AD-5A12EDA622F2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35" creationId="{03C11183-959D-4118-87AA-C68C5FD7DF36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36" creationId="{5A96615A-DCFF-4E9E-B824-0BBA1BB03183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37" creationId="{20322A00-9FF2-4587-8F34-926352644270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43" creationId="{13D45A3F-3ACA-4C56-9577-81B79C93D328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44" creationId="{58E3A44D-BF81-4C38-B9D4-A5544D990041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45" creationId="{A15C9CB5-D90D-477D-96B8-3A2DA0BF4EF6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46" creationId="{44933004-186E-4763-A249-3FC11086C298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47" creationId="{4DDEEC47-1A6B-4A7E-8033-331216D321EE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48" creationId="{F08595B5-E5CA-4A1F-930F-0FED7CF37C69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49" creationId="{A81B6F81-0BA2-4F06-ADA5-86121231142C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50" creationId="{AB4774C0-B29E-4D9C-8F75-850D3273F668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51" creationId="{4C638507-28C9-437C-83B4-DE85F510AB79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52" creationId="{667F4A8B-0B68-4958-B056-4F6ECA4DCE0E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53" creationId="{28C1EB50-B889-435F-B21A-6DECB8F4D312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54" creationId="{497D03D1-99FE-4601-A16C-5E7E8FE533CB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55" creationId="{3E05916F-A17A-4871-97E7-0EF155C2F6F4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56" creationId="{2B9C55B6-9B7C-4366-82D4-7968509A4198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57" creationId="{54170100-D9ED-45EA-9092-DA4416B1D8CC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58" creationId="{481F30AE-70AD-4F30-BC37-F674FF2EEE5C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59" creationId="{2CED8C72-AC00-4782-86B3-C964FF153DB4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60" creationId="{79D29AB3-999B-48CF-8910-F8BCE8836CF9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61" creationId="{567C337E-CB4B-4339-9171-7CFFA49255AF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62" creationId="{FF127F72-7EEE-49DC-A542-6A0EBA09D8EB}"/>
          </ac:cxnSpMkLst>
        </pc:cxnChg>
        <pc:cxnChg chg="add del mod">
          <ac:chgData name="Jonathan Loo" userId="d2d72d48b56f45d8" providerId="LiveId" clId="{DC2DF1EB-34F9-4B0C-996D-445C274C9F10}" dt="2020-11-28T20:54:17.097" v="11385" actId="21"/>
          <ac:cxnSpMkLst>
            <pc:docMk/>
            <pc:sldMk cId="2095919792" sldId="612"/>
            <ac:cxnSpMk id="63" creationId="{0CC65E65-927F-4B82-9B08-DD88F14BFFE5}"/>
          </ac:cxnSpMkLst>
        </pc:cxnChg>
        <pc:cxnChg chg="add del mod">
          <ac:chgData name="Jonathan Loo" userId="d2d72d48b56f45d8" providerId="LiveId" clId="{DC2DF1EB-34F9-4B0C-996D-445C274C9F10}" dt="2020-11-28T20:54:10.108" v="11383"/>
          <ac:cxnSpMkLst>
            <pc:docMk/>
            <pc:sldMk cId="2095919792" sldId="612"/>
            <ac:cxnSpMk id="76" creationId="{580DE13B-00C6-4B15-8172-4B498381D0AA}"/>
          </ac:cxnSpMkLst>
        </pc:cxnChg>
        <pc:cxnChg chg="add del mod">
          <ac:chgData name="Jonathan Loo" userId="d2d72d48b56f45d8" providerId="LiveId" clId="{DC2DF1EB-34F9-4B0C-996D-445C274C9F10}" dt="2020-11-28T20:54:10.108" v="11383"/>
          <ac:cxnSpMkLst>
            <pc:docMk/>
            <pc:sldMk cId="2095919792" sldId="612"/>
            <ac:cxnSpMk id="77" creationId="{BBCE93A4-F17B-4FD6-A2CF-41054F57BC0E}"/>
          </ac:cxnSpMkLst>
        </pc:cxnChg>
        <pc:cxnChg chg="add del mod">
          <ac:chgData name="Jonathan Loo" userId="d2d72d48b56f45d8" providerId="LiveId" clId="{DC2DF1EB-34F9-4B0C-996D-445C274C9F10}" dt="2020-11-28T20:54:10.108" v="11383"/>
          <ac:cxnSpMkLst>
            <pc:docMk/>
            <pc:sldMk cId="2095919792" sldId="612"/>
            <ac:cxnSpMk id="78" creationId="{E5E246EE-9666-4A49-9E20-16A427F224D0}"/>
          </ac:cxnSpMkLst>
        </pc:cxnChg>
        <pc:cxnChg chg="add del mod">
          <ac:chgData name="Jonathan Loo" userId="d2d72d48b56f45d8" providerId="LiveId" clId="{DC2DF1EB-34F9-4B0C-996D-445C274C9F10}" dt="2020-11-28T20:54:10.108" v="11383"/>
          <ac:cxnSpMkLst>
            <pc:docMk/>
            <pc:sldMk cId="2095919792" sldId="612"/>
            <ac:cxnSpMk id="83" creationId="{FB6FAB1E-EC78-4288-ADBB-995D300DBAA5}"/>
          </ac:cxnSpMkLst>
        </pc:cxnChg>
        <pc:cxnChg chg="add del mod">
          <ac:chgData name="Jonathan Loo" userId="d2d72d48b56f45d8" providerId="LiveId" clId="{DC2DF1EB-34F9-4B0C-996D-445C274C9F10}" dt="2020-11-28T20:54:10.108" v="11383"/>
          <ac:cxnSpMkLst>
            <pc:docMk/>
            <pc:sldMk cId="2095919792" sldId="612"/>
            <ac:cxnSpMk id="90" creationId="{48817E68-2606-4EC7-BC1B-3E14DA6A78BC}"/>
          </ac:cxnSpMkLst>
        </pc:cxnChg>
        <pc:cxnChg chg="add del mod">
          <ac:chgData name="Jonathan Loo" userId="d2d72d48b56f45d8" providerId="LiveId" clId="{DC2DF1EB-34F9-4B0C-996D-445C274C9F10}" dt="2020-11-28T20:54:10.108" v="11383"/>
          <ac:cxnSpMkLst>
            <pc:docMk/>
            <pc:sldMk cId="2095919792" sldId="612"/>
            <ac:cxnSpMk id="91" creationId="{4F99020E-8171-433A-99C6-EEB6A9EDC943}"/>
          </ac:cxnSpMkLst>
        </pc:cxnChg>
        <pc:cxnChg chg="add del mod">
          <ac:chgData name="Jonathan Loo" userId="d2d72d48b56f45d8" providerId="LiveId" clId="{DC2DF1EB-34F9-4B0C-996D-445C274C9F10}" dt="2020-11-28T20:54:10.108" v="11383"/>
          <ac:cxnSpMkLst>
            <pc:docMk/>
            <pc:sldMk cId="2095919792" sldId="612"/>
            <ac:cxnSpMk id="92" creationId="{531F3DD0-51E7-4E05-96D8-72A788B44254}"/>
          </ac:cxnSpMkLst>
        </pc:cxnChg>
        <pc:cxnChg chg="add del mod">
          <ac:chgData name="Jonathan Loo" userId="d2d72d48b56f45d8" providerId="LiveId" clId="{DC2DF1EB-34F9-4B0C-996D-445C274C9F10}" dt="2020-11-28T20:54:10.108" v="11383"/>
          <ac:cxnSpMkLst>
            <pc:docMk/>
            <pc:sldMk cId="2095919792" sldId="612"/>
            <ac:cxnSpMk id="93" creationId="{BE3C6F92-423F-40C8-B281-73C1598A815B}"/>
          </ac:cxnSpMkLst>
        </pc:cxnChg>
        <pc:cxnChg chg="add del mod">
          <ac:chgData name="Jonathan Loo" userId="d2d72d48b56f45d8" providerId="LiveId" clId="{DC2DF1EB-34F9-4B0C-996D-445C274C9F10}" dt="2020-11-28T20:54:10.108" v="11383"/>
          <ac:cxnSpMkLst>
            <pc:docMk/>
            <pc:sldMk cId="2095919792" sldId="612"/>
            <ac:cxnSpMk id="97" creationId="{234BF16C-8F63-46EF-B051-63107F3B5886}"/>
          </ac:cxnSpMkLst>
        </pc:cxnChg>
        <pc:cxnChg chg="add del mod">
          <ac:chgData name="Jonathan Loo" userId="d2d72d48b56f45d8" providerId="LiveId" clId="{DC2DF1EB-34F9-4B0C-996D-445C274C9F10}" dt="2020-11-28T20:54:10.108" v="11383"/>
          <ac:cxnSpMkLst>
            <pc:docMk/>
            <pc:sldMk cId="2095919792" sldId="612"/>
            <ac:cxnSpMk id="101" creationId="{06735514-ABAD-45F7-A25A-4276EAE1C72E}"/>
          </ac:cxnSpMkLst>
        </pc:cxnChg>
      </pc:sldChg>
      <pc:sldChg chg="addSp delSp modSp add del mod">
        <pc:chgData name="Jonathan Loo" userId="d2d72d48b56f45d8" providerId="LiveId" clId="{DC2DF1EB-34F9-4B0C-996D-445C274C9F10}" dt="2020-11-28T20:18:13.957" v="10665" actId="47"/>
        <pc:sldMkLst>
          <pc:docMk/>
          <pc:sldMk cId="2081615041" sldId="613"/>
        </pc:sldMkLst>
        <pc:spChg chg="add mod">
          <ac:chgData name="Jonathan Loo" userId="d2d72d48b56f45d8" providerId="LiveId" clId="{DC2DF1EB-34F9-4B0C-996D-445C274C9F10}" dt="2020-11-28T19:36:50.507" v="9003" actId="1037"/>
          <ac:spMkLst>
            <pc:docMk/>
            <pc:sldMk cId="2081615041" sldId="613"/>
            <ac:spMk id="2" creationId="{F4F66D75-0F94-4BD8-8F59-5038F4CAD947}"/>
          </ac:spMkLst>
        </pc:spChg>
        <pc:spChg chg="del">
          <ac:chgData name="Jonathan Loo" userId="d2d72d48b56f45d8" providerId="LiveId" clId="{DC2DF1EB-34F9-4B0C-996D-445C274C9F10}" dt="2020-11-28T19:20:05.997" v="8153" actId="478"/>
          <ac:spMkLst>
            <pc:docMk/>
            <pc:sldMk cId="2081615041" sldId="613"/>
            <ac:spMk id="6" creationId="{CD9181DC-2134-488C-A893-AF8F39FD270F}"/>
          </ac:spMkLst>
        </pc:spChg>
        <pc:spChg chg="del">
          <ac:chgData name="Jonathan Loo" userId="d2d72d48b56f45d8" providerId="LiveId" clId="{DC2DF1EB-34F9-4B0C-996D-445C274C9F10}" dt="2020-11-28T19:20:05.997" v="8153" actId="478"/>
          <ac:spMkLst>
            <pc:docMk/>
            <pc:sldMk cId="2081615041" sldId="613"/>
            <ac:spMk id="7" creationId="{6BA69D6D-8414-4C14-8C8C-5E130A92A1F1}"/>
          </ac:spMkLst>
        </pc:spChg>
        <pc:spChg chg="del">
          <ac:chgData name="Jonathan Loo" userId="d2d72d48b56f45d8" providerId="LiveId" clId="{DC2DF1EB-34F9-4B0C-996D-445C274C9F10}" dt="2020-11-28T19:20:05.997" v="8153" actId="478"/>
          <ac:spMkLst>
            <pc:docMk/>
            <pc:sldMk cId="2081615041" sldId="613"/>
            <ac:spMk id="8" creationId="{FC4C0F02-63D1-4745-8786-AAEEAD75267D}"/>
          </ac:spMkLst>
        </pc:spChg>
        <pc:spChg chg="del">
          <ac:chgData name="Jonathan Loo" userId="d2d72d48b56f45d8" providerId="LiveId" clId="{DC2DF1EB-34F9-4B0C-996D-445C274C9F10}" dt="2020-11-28T19:20:05.997" v="8153" actId="478"/>
          <ac:spMkLst>
            <pc:docMk/>
            <pc:sldMk cId="2081615041" sldId="613"/>
            <ac:spMk id="9" creationId="{A5A43493-598A-41C3-BAB3-48C72BD6E80B}"/>
          </ac:spMkLst>
        </pc:spChg>
        <pc:spChg chg="del">
          <ac:chgData name="Jonathan Loo" userId="d2d72d48b56f45d8" providerId="LiveId" clId="{DC2DF1EB-34F9-4B0C-996D-445C274C9F10}" dt="2020-11-28T19:20:05.997" v="8153" actId="478"/>
          <ac:spMkLst>
            <pc:docMk/>
            <pc:sldMk cId="2081615041" sldId="613"/>
            <ac:spMk id="10" creationId="{BFE46C18-18B5-48FE-B260-8FF09F48ED93}"/>
          </ac:spMkLst>
        </pc:spChg>
        <pc:spChg chg="del">
          <ac:chgData name="Jonathan Loo" userId="d2d72d48b56f45d8" providerId="LiveId" clId="{DC2DF1EB-34F9-4B0C-996D-445C274C9F10}" dt="2020-11-28T19:20:05.997" v="8153" actId="478"/>
          <ac:spMkLst>
            <pc:docMk/>
            <pc:sldMk cId="2081615041" sldId="613"/>
            <ac:spMk id="11" creationId="{48F81ACB-AA8A-4C3D-B56A-3709A4B2E5D9}"/>
          </ac:spMkLst>
        </pc:spChg>
        <pc:spChg chg="del">
          <ac:chgData name="Jonathan Loo" userId="d2d72d48b56f45d8" providerId="LiveId" clId="{DC2DF1EB-34F9-4B0C-996D-445C274C9F10}" dt="2020-11-28T19:20:05.997" v="8153" actId="478"/>
          <ac:spMkLst>
            <pc:docMk/>
            <pc:sldMk cId="2081615041" sldId="613"/>
            <ac:spMk id="12" creationId="{DA076C79-3CF8-4479-92A0-0A00B0704C53}"/>
          </ac:spMkLst>
        </pc:spChg>
        <pc:spChg chg="del">
          <ac:chgData name="Jonathan Loo" userId="d2d72d48b56f45d8" providerId="LiveId" clId="{DC2DF1EB-34F9-4B0C-996D-445C274C9F10}" dt="2020-11-28T19:20:05.997" v="8153" actId="478"/>
          <ac:spMkLst>
            <pc:docMk/>
            <pc:sldMk cId="2081615041" sldId="613"/>
            <ac:spMk id="13" creationId="{45A6B345-75B6-4487-81FC-FFCD837971F9}"/>
          </ac:spMkLst>
        </pc:spChg>
        <pc:spChg chg="del">
          <ac:chgData name="Jonathan Loo" userId="d2d72d48b56f45d8" providerId="LiveId" clId="{DC2DF1EB-34F9-4B0C-996D-445C274C9F10}" dt="2020-11-28T19:20:05.997" v="8153" actId="478"/>
          <ac:spMkLst>
            <pc:docMk/>
            <pc:sldMk cId="2081615041" sldId="613"/>
            <ac:spMk id="14" creationId="{335F6A13-2688-4CDF-BE96-2EFF3F4DFFDC}"/>
          </ac:spMkLst>
        </pc:spChg>
        <pc:spChg chg="del">
          <ac:chgData name="Jonathan Loo" userId="d2d72d48b56f45d8" providerId="LiveId" clId="{DC2DF1EB-34F9-4B0C-996D-445C274C9F10}" dt="2020-11-28T19:20:05.997" v="8153" actId="478"/>
          <ac:spMkLst>
            <pc:docMk/>
            <pc:sldMk cId="2081615041" sldId="613"/>
            <ac:spMk id="15" creationId="{6AE236C3-41AE-4A82-9A90-1F958778E25B}"/>
          </ac:spMkLst>
        </pc:spChg>
        <pc:spChg chg="del">
          <ac:chgData name="Jonathan Loo" userId="d2d72d48b56f45d8" providerId="LiveId" clId="{DC2DF1EB-34F9-4B0C-996D-445C274C9F10}" dt="2020-11-28T19:20:05.997" v="8153" actId="478"/>
          <ac:spMkLst>
            <pc:docMk/>
            <pc:sldMk cId="2081615041" sldId="613"/>
            <ac:spMk id="16" creationId="{FB40285E-2C74-4534-9D2F-3FB3B53448C2}"/>
          </ac:spMkLst>
        </pc:spChg>
        <pc:spChg chg="del">
          <ac:chgData name="Jonathan Loo" userId="d2d72d48b56f45d8" providerId="LiveId" clId="{DC2DF1EB-34F9-4B0C-996D-445C274C9F10}" dt="2020-11-28T19:20:05.997" v="8153" actId="478"/>
          <ac:spMkLst>
            <pc:docMk/>
            <pc:sldMk cId="2081615041" sldId="613"/>
            <ac:spMk id="17" creationId="{B77255E6-84F1-45E2-B0C5-09AA3258C6B9}"/>
          </ac:spMkLst>
        </pc:spChg>
        <pc:spChg chg="del">
          <ac:chgData name="Jonathan Loo" userId="d2d72d48b56f45d8" providerId="LiveId" clId="{DC2DF1EB-34F9-4B0C-996D-445C274C9F10}" dt="2020-11-28T19:20:05.997" v="8153" actId="478"/>
          <ac:spMkLst>
            <pc:docMk/>
            <pc:sldMk cId="2081615041" sldId="613"/>
            <ac:spMk id="18" creationId="{F8097B1D-597A-4344-BD42-7B0C2D318FB0}"/>
          </ac:spMkLst>
        </pc:spChg>
        <pc:spChg chg="del">
          <ac:chgData name="Jonathan Loo" userId="d2d72d48b56f45d8" providerId="LiveId" clId="{DC2DF1EB-34F9-4B0C-996D-445C274C9F10}" dt="2020-11-28T19:20:05.997" v="8153" actId="478"/>
          <ac:spMkLst>
            <pc:docMk/>
            <pc:sldMk cId="2081615041" sldId="613"/>
            <ac:spMk id="19" creationId="{7595A16F-C194-436B-972E-77B473B4619F}"/>
          </ac:spMkLst>
        </pc:spChg>
        <pc:spChg chg="del">
          <ac:chgData name="Jonathan Loo" userId="d2d72d48b56f45d8" providerId="LiveId" clId="{DC2DF1EB-34F9-4B0C-996D-445C274C9F10}" dt="2020-11-28T19:20:05.997" v="8153" actId="478"/>
          <ac:spMkLst>
            <pc:docMk/>
            <pc:sldMk cId="2081615041" sldId="613"/>
            <ac:spMk id="20" creationId="{9BA62205-CEA2-4CA1-B8D1-B5D1A52E3D83}"/>
          </ac:spMkLst>
        </pc:spChg>
        <pc:spChg chg="del">
          <ac:chgData name="Jonathan Loo" userId="d2d72d48b56f45d8" providerId="LiveId" clId="{DC2DF1EB-34F9-4B0C-996D-445C274C9F10}" dt="2020-11-28T19:20:05.997" v="8153" actId="478"/>
          <ac:spMkLst>
            <pc:docMk/>
            <pc:sldMk cId="2081615041" sldId="613"/>
            <ac:spMk id="21" creationId="{0CA32688-6A45-4A30-82C6-2ABE33DE0EF3}"/>
          </ac:spMkLst>
        </pc:spChg>
        <pc:spChg chg="del">
          <ac:chgData name="Jonathan Loo" userId="d2d72d48b56f45d8" providerId="LiveId" clId="{DC2DF1EB-34F9-4B0C-996D-445C274C9F10}" dt="2020-11-28T19:20:05.997" v="8153" actId="478"/>
          <ac:spMkLst>
            <pc:docMk/>
            <pc:sldMk cId="2081615041" sldId="613"/>
            <ac:spMk id="38" creationId="{98F1A04C-4426-4E37-9C01-442BE943C5CC}"/>
          </ac:spMkLst>
        </pc:spChg>
        <pc:spChg chg="del">
          <ac:chgData name="Jonathan Loo" userId="d2d72d48b56f45d8" providerId="LiveId" clId="{DC2DF1EB-34F9-4B0C-996D-445C274C9F10}" dt="2020-11-28T19:20:05.997" v="8153" actId="478"/>
          <ac:spMkLst>
            <pc:docMk/>
            <pc:sldMk cId="2081615041" sldId="613"/>
            <ac:spMk id="39" creationId="{DE6C4CA0-6ABD-433D-9555-2E611BF25FF2}"/>
          </ac:spMkLst>
        </pc:spChg>
        <pc:spChg chg="del">
          <ac:chgData name="Jonathan Loo" userId="d2d72d48b56f45d8" providerId="LiveId" clId="{DC2DF1EB-34F9-4B0C-996D-445C274C9F10}" dt="2020-11-28T19:20:05.997" v="8153" actId="478"/>
          <ac:spMkLst>
            <pc:docMk/>
            <pc:sldMk cId="2081615041" sldId="613"/>
            <ac:spMk id="40" creationId="{E6EB2A79-079F-462E-844E-8A0AA92B86BE}"/>
          </ac:spMkLst>
        </pc:spChg>
        <pc:spChg chg="del">
          <ac:chgData name="Jonathan Loo" userId="d2d72d48b56f45d8" providerId="LiveId" clId="{DC2DF1EB-34F9-4B0C-996D-445C274C9F10}" dt="2020-11-28T19:20:05.997" v="8153" actId="478"/>
          <ac:spMkLst>
            <pc:docMk/>
            <pc:sldMk cId="2081615041" sldId="613"/>
            <ac:spMk id="41" creationId="{1E3B766A-B54A-4F9D-8B99-C9E56AE45872}"/>
          </ac:spMkLst>
        </pc:spChg>
        <pc:spChg chg="del">
          <ac:chgData name="Jonathan Loo" userId="d2d72d48b56f45d8" providerId="LiveId" clId="{DC2DF1EB-34F9-4B0C-996D-445C274C9F10}" dt="2020-11-28T19:20:05.997" v="8153" actId="478"/>
          <ac:spMkLst>
            <pc:docMk/>
            <pc:sldMk cId="2081615041" sldId="613"/>
            <ac:spMk id="42" creationId="{9EC374E1-79FA-4F35-9342-61E20B81047A}"/>
          </ac:spMkLst>
        </pc:spChg>
        <pc:spChg chg="del">
          <ac:chgData name="Jonathan Loo" userId="d2d72d48b56f45d8" providerId="LiveId" clId="{DC2DF1EB-34F9-4B0C-996D-445C274C9F10}" dt="2020-11-28T19:29:29.237" v="8576" actId="478"/>
          <ac:spMkLst>
            <pc:docMk/>
            <pc:sldMk cId="2081615041" sldId="613"/>
            <ac:spMk id="64" creationId="{8A619ADB-016C-4EDF-A22E-EE488FEA92C6}"/>
          </ac:spMkLst>
        </pc:spChg>
        <pc:spChg chg="add del mod">
          <ac:chgData name="Jonathan Loo" userId="d2d72d48b56f45d8" providerId="LiveId" clId="{DC2DF1EB-34F9-4B0C-996D-445C274C9F10}" dt="2020-11-28T19:24:16.595" v="8275" actId="478"/>
          <ac:spMkLst>
            <pc:docMk/>
            <pc:sldMk cId="2081615041" sldId="613"/>
            <ac:spMk id="67" creationId="{D405C83E-E54E-4F72-B4D2-A1FB4E8F40C5}"/>
          </ac:spMkLst>
        </pc:spChg>
        <pc:spChg chg="add mod">
          <ac:chgData name="Jonathan Loo" userId="d2d72d48b56f45d8" providerId="LiveId" clId="{DC2DF1EB-34F9-4B0C-996D-445C274C9F10}" dt="2020-11-28T19:25:52.392" v="8351" actId="164"/>
          <ac:spMkLst>
            <pc:docMk/>
            <pc:sldMk cId="2081615041" sldId="613"/>
            <ac:spMk id="80" creationId="{A6B24095-ADEF-4146-A09A-DC31FF22C24B}"/>
          </ac:spMkLst>
        </pc:spChg>
        <pc:spChg chg="add mod">
          <ac:chgData name="Jonathan Loo" userId="d2d72d48b56f45d8" providerId="LiveId" clId="{DC2DF1EB-34F9-4B0C-996D-445C274C9F10}" dt="2020-11-28T19:34:23.927" v="8905" actId="1076"/>
          <ac:spMkLst>
            <pc:docMk/>
            <pc:sldMk cId="2081615041" sldId="613"/>
            <ac:spMk id="81" creationId="{D197EC03-5E71-4556-899C-36E30AD582BA}"/>
          </ac:spMkLst>
        </pc:spChg>
        <pc:spChg chg="add mod">
          <ac:chgData name="Jonathan Loo" userId="d2d72d48b56f45d8" providerId="LiveId" clId="{DC2DF1EB-34F9-4B0C-996D-445C274C9F10}" dt="2020-11-28T19:32:55.313" v="8791" actId="1037"/>
          <ac:spMkLst>
            <pc:docMk/>
            <pc:sldMk cId="2081615041" sldId="613"/>
            <ac:spMk id="85" creationId="{8B2F8E77-7ED0-4672-A2DB-9929BD88D3A0}"/>
          </ac:spMkLst>
        </pc:spChg>
        <pc:spChg chg="add mod">
          <ac:chgData name="Jonathan Loo" userId="d2d72d48b56f45d8" providerId="LiveId" clId="{DC2DF1EB-34F9-4B0C-996D-445C274C9F10}" dt="2020-11-28T19:32:55.313" v="8791" actId="1037"/>
          <ac:spMkLst>
            <pc:docMk/>
            <pc:sldMk cId="2081615041" sldId="613"/>
            <ac:spMk id="99" creationId="{C3EC8476-ADC9-49FE-A307-AB8B7D369E2D}"/>
          </ac:spMkLst>
        </pc:spChg>
        <pc:spChg chg="add mod">
          <ac:chgData name="Jonathan Loo" userId="d2d72d48b56f45d8" providerId="LiveId" clId="{DC2DF1EB-34F9-4B0C-996D-445C274C9F10}" dt="2020-11-28T19:32:55.313" v="8791" actId="1037"/>
          <ac:spMkLst>
            <pc:docMk/>
            <pc:sldMk cId="2081615041" sldId="613"/>
            <ac:spMk id="101" creationId="{4A03C79F-1F88-48F0-A2D7-FEE7BD4A2AD3}"/>
          </ac:spMkLst>
        </pc:spChg>
        <pc:spChg chg="add mod">
          <ac:chgData name="Jonathan Loo" userId="d2d72d48b56f45d8" providerId="LiveId" clId="{DC2DF1EB-34F9-4B0C-996D-445C274C9F10}" dt="2020-11-28T19:31:51.478" v="8683" actId="1037"/>
          <ac:spMkLst>
            <pc:docMk/>
            <pc:sldMk cId="2081615041" sldId="613"/>
            <ac:spMk id="108" creationId="{05E34E17-E408-49DB-AAF9-F7B610EC5135}"/>
          </ac:spMkLst>
        </pc:spChg>
        <pc:spChg chg="add mod">
          <ac:chgData name="Jonathan Loo" userId="d2d72d48b56f45d8" providerId="LiveId" clId="{DC2DF1EB-34F9-4B0C-996D-445C274C9F10}" dt="2020-11-28T19:29:07.565" v="8575" actId="1036"/>
          <ac:spMkLst>
            <pc:docMk/>
            <pc:sldMk cId="2081615041" sldId="613"/>
            <ac:spMk id="110" creationId="{D28A657C-B305-45EA-B05B-4A1431BE5D33}"/>
          </ac:spMkLst>
        </pc:spChg>
        <pc:spChg chg="add mod">
          <ac:chgData name="Jonathan Loo" userId="d2d72d48b56f45d8" providerId="LiveId" clId="{DC2DF1EB-34F9-4B0C-996D-445C274C9F10}" dt="2020-11-28T19:32:49.619" v="8779" actId="1038"/>
          <ac:spMkLst>
            <pc:docMk/>
            <pc:sldMk cId="2081615041" sldId="613"/>
            <ac:spMk id="117" creationId="{88686904-284E-4923-ADB5-7BCDF45AB33B}"/>
          </ac:spMkLst>
        </pc:spChg>
        <pc:spChg chg="add del mod">
          <ac:chgData name="Jonathan Loo" userId="d2d72d48b56f45d8" providerId="LiveId" clId="{DC2DF1EB-34F9-4B0C-996D-445C274C9F10}" dt="2020-11-28T19:29:32.564" v="8577" actId="478"/>
          <ac:spMkLst>
            <pc:docMk/>
            <pc:sldMk cId="2081615041" sldId="613"/>
            <ac:spMk id="122" creationId="{9143ED2D-6B7F-47A2-A600-79908FBD4B1A}"/>
          </ac:spMkLst>
        </pc:spChg>
        <pc:grpChg chg="add mod">
          <ac:chgData name="Jonathan Loo" userId="d2d72d48b56f45d8" providerId="LiveId" clId="{DC2DF1EB-34F9-4B0C-996D-445C274C9F10}" dt="2020-11-28T19:36:58.238" v="9022" actId="1035"/>
          <ac:grpSpMkLst>
            <pc:docMk/>
            <pc:sldMk cId="2081615041" sldId="613"/>
            <ac:grpSpMk id="91" creationId="{FD696036-3366-40A8-9AEB-0FEF84A4670A}"/>
          </ac:grpSpMkLst>
        </pc:grpChg>
        <pc:picChg chg="del mod">
          <ac:chgData name="Jonathan Loo" userId="d2d72d48b56f45d8" providerId="LiveId" clId="{DC2DF1EB-34F9-4B0C-996D-445C274C9F10}" dt="2020-11-28T19:21:40.134" v="8175" actId="478"/>
          <ac:picMkLst>
            <pc:docMk/>
            <pc:sldMk cId="2081615041" sldId="613"/>
            <ac:picMk id="5" creationId="{BA700D51-B503-463A-AB27-AFCBE6A583BC}"/>
          </ac:picMkLst>
        </pc:picChg>
        <pc:picChg chg="add del mod ord">
          <ac:chgData name="Jonathan Loo" userId="d2d72d48b56f45d8" providerId="LiveId" clId="{DC2DF1EB-34F9-4B0C-996D-445C274C9F10}" dt="2020-11-28T19:36:50.507" v="9003" actId="1037"/>
          <ac:picMkLst>
            <pc:docMk/>
            <pc:sldMk cId="2081615041" sldId="613"/>
            <ac:picMk id="66" creationId="{E64BD21C-A3FC-4A22-A26C-21C16D20AC51}"/>
          </ac:picMkLst>
        </pc:picChg>
        <pc:picChg chg="add del mod">
          <ac:chgData name="Jonathan Loo" userId="d2d72d48b56f45d8" providerId="LiveId" clId="{DC2DF1EB-34F9-4B0C-996D-445C274C9F10}" dt="2020-11-28T19:24:16.595" v="8275" actId="478"/>
          <ac:picMkLst>
            <pc:docMk/>
            <pc:sldMk cId="2081615041" sldId="613"/>
            <ac:picMk id="68" creationId="{880C36A5-9727-44A6-8E5E-421E2C366379}"/>
          </ac:picMkLst>
        </pc:picChg>
        <pc:picChg chg="add del mod">
          <ac:chgData name="Jonathan Loo" userId="d2d72d48b56f45d8" providerId="LiveId" clId="{DC2DF1EB-34F9-4B0C-996D-445C274C9F10}" dt="2020-11-28T19:22:16.843" v="8194" actId="478"/>
          <ac:picMkLst>
            <pc:docMk/>
            <pc:sldMk cId="2081615041" sldId="613"/>
            <ac:picMk id="69" creationId="{873CEF65-8A15-41D1-8B8C-A71ED2B8EC60}"/>
          </ac:picMkLst>
        </pc:picChg>
        <pc:picChg chg="del mod ord">
          <ac:chgData name="Jonathan Loo" userId="d2d72d48b56f45d8" providerId="LiveId" clId="{DC2DF1EB-34F9-4B0C-996D-445C274C9F10}" dt="2020-11-28T19:22:25.150" v="8208" actId="478"/>
          <ac:picMkLst>
            <pc:docMk/>
            <pc:sldMk cId="2081615041" sldId="613"/>
            <ac:picMk id="71" creationId="{0494CA67-CB6D-49EF-8464-7446CD79BD48}"/>
          </ac:picMkLst>
        </pc:picChg>
        <pc:picChg chg="del mod ord">
          <ac:chgData name="Jonathan Loo" userId="d2d72d48b56f45d8" providerId="LiveId" clId="{DC2DF1EB-34F9-4B0C-996D-445C274C9F10}" dt="2020-11-28T19:22:40.087" v="8223" actId="478"/>
          <ac:picMkLst>
            <pc:docMk/>
            <pc:sldMk cId="2081615041" sldId="613"/>
            <ac:picMk id="73" creationId="{6E514FA1-35B3-47AA-A9D5-62006CCAEBFE}"/>
          </ac:picMkLst>
        </pc:picChg>
        <pc:picChg chg="add del mod ord">
          <ac:chgData name="Jonathan Loo" userId="d2d72d48b56f45d8" providerId="LiveId" clId="{DC2DF1EB-34F9-4B0C-996D-445C274C9F10}" dt="2020-11-28T19:24:00.118" v="8270" actId="478"/>
          <ac:picMkLst>
            <pc:docMk/>
            <pc:sldMk cId="2081615041" sldId="613"/>
            <ac:picMk id="75" creationId="{14300BF9-EE65-4554-8473-25FAC981F75E}"/>
          </ac:picMkLst>
        </pc:picChg>
        <pc:picChg chg="del mod ord">
          <ac:chgData name="Jonathan Loo" userId="d2d72d48b56f45d8" providerId="LiveId" clId="{DC2DF1EB-34F9-4B0C-996D-445C274C9F10}" dt="2020-11-28T19:23:49.504" v="8258"/>
          <ac:picMkLst>
            <pc:docMk/>
            <pc:sldMk cId="2081615041" sldId="613"/>
            <ac:picMk id="77" creationId="{992942F0-FA03-41EA-A28F-DB296724A7FA}"/>
          </ac:picMkLst>
        </pc:picChg>
        <pc:picChg chg="mod ord">
          <ac:chgData name="Jonathan Loo" userId="d2d72d48b56f45d8" providerId="LiveId" clId="{DC2DF1EB-34F9-4B0C-996D-445C274C9F10}" dt="2020-11-28T19:25:52.392" v="8351" actId="164"/>
          <ac:picMkLst>
            <pc:docMk/>
            <pc:sldMk cId="2081615041" sldId="613"/>
            <ac:picMk id="79" creationId="{CCACAEF4-31D6-4131-A80D-FE8FF27F3C50}"/>
          </ac:picMkLst>
        </pc:picChg>
        <pc:picChg chg="add del mod">
          <ac:chgData name="Jonathan Loo" userId="d2d72d48b56f45d8" providerId="LiveId" clId="{DC2DF1EB-34F9-4B0C-996D-445C274C9F10}" dt="2020-11-28T19:25:09.256" v="8301" actId="478"/>
          <ac:picMkLst>
            <pc:docMk/>
            <pc:sldMk cId="2081615041" sldId="613"/>
            <ac:picMk id="82" creationId="{687474CB-68AA-4D07-BDB0-CAFB62110EDC}"/>
          </ac:picMkLst>
        </pc:picChg>
        <pc:picChg chg="del mod ord">
          <ac:chgData name="Jonathan Loo" userId="d2d72d48b56f45d8" providerId="LiveId" clId="{DC2DF1EB-34F9-4B0C-996D-445C274C9F10}" dt="2020-11-28T19:25:36.884" v="8333" actId="478"/>
          <ac:picMkLst>
            <pc:docMk/>
            <pc:sldMk cId="2081615041" sldId="613"/>
            <ac:picMk id="84" creationId="{3901F92A-04BF-456D-B49F-BC84A6D4D748}"/>
          </ac:picMkLst>
        </pc:picChg>
        <pc:picChg chg="add del mod">
          <ac:chgData name="Jonathan Loo" userId="d2d72d48b56f45d8" providerId="LiveId" clId="{DC2DF1EB-34F9-4B0C-996D-445C274C9F10}" dt="2020-11-28T19:25:25.508" v="8317" actId="478"/>
          <ac:picMkLst>
            <pc:docMk/>
            <pc:sldMk cId="2081615041" sldId="613"/>
            <ac:picMk id="86" creationId="{81E49416-A03B-456E-BE54-EF920B76FB55}"/>
          </ac:picMkLst>
        </pc:picChg>
        <pc:picChg chg="mod ord">
          <ac:chgData name="Jonathan Loo" userId="d2d72d48b56f45d8" providerId="LiveId" clId="{DC2DF1EB-34F9-4B0C-996D-445C274C9F10}" dt="2020-11-28T19:32:55.313" v="8791" actId="1037"/>
          <ac:picMkLst>
            <pc:docMk/>
            <pc:sldMk cId="2081615041" sldId="613"/>
            <ac:picMk id="88" creationId="{7E322044-5E6A-4405-A1A2-2E351144740A}"/>
          </ac:picMkLst>
        </pc:picChg>
        <pc:picChg chg="mod ord">
          <ac:chgData name="Jonathan Loo" userId="d2d72d48b56f45d8" providerId="LiveId" clId="{DC2DF1EB-34F9-4B0C-996D-445C274C9F10}" dt="2020-11-28T19:34:23.927" v="8905" actId="1076"/>
          <ac:picMkLst>
            <pc:docMk/>
            <pc:sldMk cId="2081615041" sldId="613"/>
            <ac:picMk id="90" creationId="{1F87EA90-30C1-4041-B0EC-206A23A698BC}"/>
          </ac:picMkLst>
        </pc:picChg>
        <pc:picChg chg="add del mod">
          <ac:chgData name="Jonathan Loo" userId="d2d72d48b56f45d8" providerId="LiveId" clId="{DC2DF1EB-34F9-4B0C-996D-445C274C9F10}" dt="2020-11-28T19:27:48.387" v="8454" actId="478"/>
          <ac:picMkLst>
            <pc:docMk/>
            <pc:sldMk cId="2081615041" sldId="613"/>
            <ac:picMk id="100" creationId="{25F8100F-8EA6-4157-9762-B13C4CD289C4}"/>
          </ac:picMkLst>
        </pc:picChg>
        <pc:picChg chg="add del mod">
          <ac:chgData name="Jonathan Loo" userId="d2d72d48b56f45d8" providerId="LiveId" clId="{DC2DF1EB-34F9-4B0C-996D-445C274C9F10}" dt="2020-11-28T19:27:54.666" v="8469" actId="478"/>
          <ac:picMkLst>
            <pc:docMk/>
            <pc:sldMk cId="2081615041" sldId="613"/>
            <ac:picMk id="102" creationId="{44C2F62E-9350-4766-B74E-3F3EBAD8116E}"/>
          </ac:picMkLst>
        </pc:picChg>
        <pc:picChg chg="mod ord">
          <ac:chgData name="Jonathan Loo" userId="d2d72d48b56f45d8" providerId="LiveId" clId="{DC2DF1EB-34F9-4B0C-996D-445C274C9F10}" dt="2020-11-28T19:32:55.313" v="8791" actId="1037"/>
          <ac:picMkLst>
            <pc:docMk/>
            <pc:sldMk cId="2081615041" sldId="613"/>
            <ac:picMk id="105" creationId="{39277B76-6EC2-461F-A50F-AAFE2BD4D8B5}"/>
          </ac:picMkLst>
        </pc:picChg>
        <pc:picChg chg="mod ord">
          <ac:chgData name="Jonathan Loo" userId="d2d72d48b56f45d8" providerId="LiveId" clId="{DC2DF1EB-34F9-4B0C-996D-445C274C9F10}" dt="2020-11-28T19:32:55.313" v="8791" actId="1037"/>
          <ac:picMkLst>
            <pc:docMk/>
            <pc:sldMk cId="2081615041" sldId="613"/>
            <ac:picMk id="107" creationId="{C6B75A65-6CC1-4907-879F-FF3C4792B1C6}"/>
          </ac:picMkLst>
        </pc:picChg>
        <pc:picChg chg="add del mod">
          <ac:chgData name="Jonathan Loo" userId="d2d72d48b56f45d8" providerId="LiveId" clId="{DC2DF1EB-34F9-4B0C-996D-445C274C9F10}" dt="2020-11-28T19:28:07.799" v="8488" actId="478"/>
          <ac:picMkLst>
            <pc:docMk/>
            <pc:sldMk cId="2081615041" sldId="613"/>
            <ac:picMk id="109" creationId="{AE5147BD-C147-4D6B-888F-C44E677482BE}"/>
          </ac:picMkLst>
        </pc:picChg>
        <pc:picChg chg="add del mod">
          <ac:chgData name="Jonathan Loo" userId="d2d72d48b56f45d8" providerId="LiveId" clId="{DC2DF1EB-34F9-4B0C-996D-445C274C9F10}" dt="2020-11-28T19:28:15.384" v="8503" actId="478"/>
          <ac:picMkLst>
            <pc:docMk/>
            <pc:sldMk cId="2081615041" sldId="613"/>
            <ac:picMk id="111" creationId="{F98665C1-0241-4035-80F4-BBDF39B585A8}"/>
          </ac:picMkLst>
        </pc:picChg>
        <pc:picChg chg="mod ord">
          <ac:chgData name="Jonathan Loo" userId="d2d72d48b56f45d8" providerId="LiveId" clId="{DC2DF1EB-34F9-4B0C-996D-445C274C9F10}" dt="2020-11-28T19:31:51.478" v="8683" actId="1037"/>
          <ac:picMkLst>
            <pc:docMk/>
            <pc:sldMk cId="2081615041" sldId="613"/>
            <ac:picMk id="114" creationId="{AE8F60EB-CD26-42A8-B978-5307052B7510}"/>
          </ac:picMkLst>
        </pc:picChg>
        <pc:picChg chg="mod ord">
          <ac:chgData name="Jonathan Loo" userId="d2d72d48b56f45d8" providerId="LiveId" clId="{DC2DF1EB-34F9-4B0C-996D-445C274C9F10}" dt="2020-11-28T19:29:07.565" v="8575" actId="1036"/>
          <ac:picMkLst>
            <pc:docMk/>
            <pc:sldMk cId="2081615041" sldId="613"/>
            <ac:picMk id="116" creationId="{895758E9-7ED8-49BD-8CD3-0603754939E9}"/>
          </ac:picMkLst>
        </pc:picChg>
        <pc:picChg chg="add del mod">
          <ac:chgData name="Jonathan Loo" userId="d2d72d48b56f45d8" providerId="LiveId" clId="{DC2DF1EB-34F9-4B0C-996D-445C274C9F10}" dt="2020-11-28T19:28:33.349" v="8519" actId="478"/>
          <ac:picMkLst>
            <pc:docMk/>
            <pc:sldMk cId="2081615041" sldId="613"/>
            <ac:picMk id="118" creationId="{C2A32C94-D377-4F38-87E6-4735A5399EC8}"/>
          </ac:picMkLst>
        </pc:picChg>
        <pc:picChg chg="mod ord">
          <ac:chgData name="Jonathan Loo" userId="d2d72d48b56f45d8" providerId="LiveId" clId="{DC2DF1EB-34F9-4B0C-996D-445C274C9F10}" dt="2020-11-28T19:32:49.619" v="8779" actId="1038"/>
          <ac:picMkLst>
            <pc:docMk/>
            <pc:sldMk cId="2081615041" sldId="613"/>
            <ac:picMk id="120" creationId="{A07BADD4-81DF-471B-B529-D17A5DDA5F9F}"/>
          </ac:picMkLst>
        </pc:picChg>
        <pc:picChg chg="add del mod">
          <ac:chgData name="Jonathan Loo" userId="d2d72d48b56f45d8" providerId="LiveId" clId="{DC2DF1EB-34F9-4B0C-996D-445C274C9F10}" dt="2020-11-28T19:30:06.839" v="8591" actId="478"/>
          <ac:picMkLst>
            <pc:docMk/>
            <pc:sldMk cId="2081615041" sldId="613"/>
            <ac:picMk id="123" creationId="{8ACA6151-6706-445C-90F1-08870B49C546}"/>
          </ac:picMkLst>
        </pc:picChg>
        <pc:picChg chg="del mod ord">
          <ac:chgData name="Jonathan Loo" userId="d2d72d48b56f45d8" providerId="LiveId" clId="{DC2DF1EB-34F9-4B0C-996D-445C274C9F10}" dt="2020-11-28T19:30:15.673" v="8604" actId="478"/>
          <ac:picMkLst>
            <pc:docMk/>
            <pc:sldMk cId="2081615041" sldId="613"/>
            <ac:picMk id="125" creationId="{8A259356-8EBD-4AF9-B94D-36B0C4FCA2A6}"/>
          </ac:picMkLst>
        </pc:picChg>
        <pc:picChg chg="del mod ord">
          <ac:chgData name="Jonathan Loo" userId="d2d72d48b56f45d8" providerId="LiveId" clId="{DC2DF1EB-34F9-4B0C-996D-445C274C9F10}" dt="2020-11-28T19:30:40.319" v="8633" actId="478"/>
          <ac:picMkLst>
            <pc:docMk/>
            <pc:sldMk cId="2081615041" sldId="613"/>
            <ac:picMk id="127" creationId="{F517047C-DB76-4989-B9C5-685B10156A42}"/>
          </ac:picMkLst>
        </pc:picChg>
        <pc:picChg chg="mod ord">
          <ac:chgData name="Jonathan Loo" userId="d2d72d48b56f45d8" providerId="LiveId" clId="{DC2DF1EB-34F9-4B0C-996D-445C274C9F10}" dt="2020-11-28T19:32:57.555" v="8792" actId="1076"/>
          <ac:picMkLst>
            <pc:docMk/>
            <pc:sldMk cId="2081615041" sldId="613"/>
            <ac:picMk id="132" creationId="{F1CC1A35-6BFA-4E19-9911-D75BD98D1BF0}"/>
          </ac:picMkLst>
        </pc:picChg>
        <pc:picChg chg="add del mod">
          <ac:chgData name="Jonathan Loo" userId="d2d72d48b56f45d8" providerId="LiveId" clId="{DC2DF1EB-34F9-4B0C-996D-445C274C9F10}" dt="2020-11-28T19:33:10.589" v="8805" actId="478"/>
          <ac:picMkLst>
            <pc:docMk/>
            <pc:sldMk cId="2081615041" sldId="613"/>
            <ac:picMk id="136" creationId="{6A9A3D45-F72A-4765-8E87-16654EA60E3B}"/>
          </ac:picMkLst>
        </pc:picChg>
        <pc:picChg chg="mod ord">
          <ac:chgData name="Jonathan Loo" userId="d2d72d48b56f45d8" providerId="LiveId" clId="{DC2DF1EB-34F9-4B0C-996D-445C274C9F10}" dt="2020-11-28T19:33:10.591" v="8807" actId="962"/>
          <ac:picMkLst>
            <pc:docMk/>
            <pc:sldMk cId="2081615041" sldId="613"/>
            <ac:picMk id="147" creationId="{96FDFE9A-C690-4756-A7A7-79B6A5BE9ADD}"/>
          </ac:picMkLst>
        </pc:picChg>
        <pc:picChg chg="add del mod">
          <ac:chgData name="Jonathan Loo" userId="d2d72d48b56f45d8" providerId="LiveId" clId="{DC2DF1EB-34F9-4B0C-996D-445C274C9F10}" dt="2020-11-28T19:33:25.598" v="8821" actId="478"/>
          <ac:picMkLst>
            <pc:docMk/>
            <pc:sldMk cId="2081615041" sldId="613"/>
            <ac:picMk id="148" creationId="{E95E0443-A159-41F8-A641-D0AC0BB06360}"/>
          </ac:picMkLst>
        </pc:picChg>
        <pc:picChg chg="mod ord">
          <ac:chgData name="Jonathan Loo" userId="d2d72d48b56f45d8" providerId="LiveId" clId="{DC2DF1EB-34F9-4B0C-996D-445C274C9F10}" dt="2020-11-28T19:35:39.373" v="8923" actId="1076"/>
          <ac:picMkLst>
            <pc:docMk/>
            <pc:sldMk cId="2081615041" sldId="613"/>
            <ac:picMk id="150" creationId="{E591068B-B6CB-4C95-A76E-ED7E1998A661}"/>
          </ac:picMkLst>
        </pc:picChg>
        <pc:picChg chg="add del mod">
          <ac:chgData name="Jonathan Loo" userId="d2d72d48b56f45d8" providerId="LiveId" clId="{DC2DF1EB-34F9-4B0C-996D-445C274C9F10}" dt="2020-11-28T19:33:37.406" v="8837" actId="478"/>
          <ac:picMkLst>
            <pc:docMk/>
            <pc:sldMk cId="2081615041" sldId="613"/>
            <ac:picMk id="151" creationId="{29619BE0-EB0B-4312-8799-34319CAEB7AE}"/>
          </ac:picMkLst>
        </pc:picChg>
        <pc:picChg chg="mod ord">
          <ac:chgData name="Jonathan Loo" userId="d2d72d48b56f45d8" providerId="LiveId" clId="{DC2DF1EB-34F9-4B0C-996D-445C274C9F10}" dt="2020-11-28T19:35:37.858" v="8922" actId="1076"/>
          <ac:picMkLst>
            <pc:docMk/>
            <pc:sldMk cId="2081615041" sldId="613"/>
            <ac:picMk id="153" creationId="{8FB3D2AA-B8B7-4A5F-BCCE-62E97E563DC8}"/>
          </ac:picMkLst>
        </pc:picChg>
        <pc:picChg chg="add del mod">
          <ac:chgData name="Jonathan Loo" userId="d2d72d48b56f45d8" providerId="LiveId" clId="{DC2DF1EB-34F9-4B0C-996D-445C274C9F10}" dt="2020-11-28T19:33:55.861" v="8856" actId="478"/>
          <ac:picMkLst>
            <pc:docMk/>
            <pc:sldMk cId="2081615041" sldId="613"/>
            <ac:picMk id="154" creationId="{4B21289B-91B7-4878-80CC-D1E2CB951128}"/>
          </ac:picMkLst>
        </pc:picChg>
        <pc:picChg chg="add del mod">
          <ac:chgData name="Jonathan Loo" userId="d2d72d48b56f45d8" providerId="LiveId" clId="{DC2DF1EB-34F9-4B0C-996D-445C274C9F10}" dt="2020-11-28T19:34:03.887" v="8872" actId="478"/>
          <ac:picMkLst>
            <pc:docMk/>
            <pc:sldMk cId="2081615041" sldId="613"/>
            <ac:picMk id="155" creationId="{76923991-8260-4DB7-8EEA-2C3AD7162B39}"/>
          </ac:picMkLst>
        </pc:picChg>
        <pc:picChg chg="add del mod">
          <ac:chgData name="Jonathan Loo" userId="d2d72d48b56f45d8" providerId="LiveId" clId="{DC2DF1EB-34F9-4B0C-996D-445C274C9F10}" dt="2020-11-28T19:34:17.745" v="8901" actId="478"/>
          <ac:picMkLst>
            <pc:docMk/>
            <pc:sldMk cId="2081615041" sldId="613"/>
            <ac:picMk id="156" creationId="{E26CE0EA-631B-4A51-8AE7-A122378E19B5}"/>
          </ac:picMkLst>
        </pc:picChg>
        <pc:picChg chg="add del mod">
          <ac:chgData name="Jonathan Loo" userId="d2d72d48b56f45d8" providerId="LiveId" clId="{DC2DF1EB-34F9-4B0C-996D-445C274C9F10}" dt="2020-11-28T19:34:10.029" v="8886" actId="478"/>
          <ac:picMkLst>
            <pc:docMk/>
            <pc:sldMk cId="2081615041" sldId="613"/>
            <ac:picMk id="157" creationId="{5729E8AE-0445-4821-AFC9-AC8C19A0324D}"/>
          </ac:picMkLst>
        </pc:picChg>
        <pc:picChg chg="mod ord">
          <ac:chgData name="Jonathan Loo" userId="d2d72d48b56f45d8" providerId="LiveId" clId="{DC2DF1EB-34F9-4B0C-996D-445C274C9F10}" dt="2020-11-28T19:35:42.096" v="8924" actId="1076"/>
          <ac:picMkLst>
            <pc:docMk/>
            <pc:sldMk cId="2081615041" sldId="613"/>
            <ac:picMk id="159" creationId="{1A1580A8-DDE4-48C9-A25C-EC5725B05424}"/>
          </ac:picMkLst>
        </pc:picChg>
        <pc:picChg chg="mod ord">
          <ac:chgData name="Jonathan Loo" userId="d2d72d48b56f45d8" providerId="LiveId" clId="{DC2DF1EB-34F9-4B0C-996D-445C274C9F10}" dt="2020-11-28T19:36:01.069" v="8928" actId="1076"/>
          <ac:picMkLst>
            <pc:docMk/>
            <pc:sldMk cId="2081615041" sldId="613"/>
            <ac:picMk id="161" creationId="{48141B0E-B365-4430-BD09-13315BCBE7AA}"/>
          </ac:picMkLst>
        </pc:picChg>
        <pc:picChg chg="mod ord">
          <ac:chgData name="Jonathan Loo" userId="d2d72d48b56f45d8" providerId="LiveId" clId="{DC2DF1EB-34F9-4B0C-996D-445C274C9F10}" dt="2020-11-28T19:35:58.913" v="8927" actId="1076"/>
          <ac:picMkLst>
            <pc:docMk/>
            <pc:sldMk cId="2081615041" sldId="613"/>
            <ac:picMk id="163" creationId="{77FF2844-9724-4E31-B2C6-74A8D14C6919}"/>
          </ac:picMkLst>
        </pc:picChg>
        <pc:picChg chg="mod ord">
          <ac:chgData name="Jonathan Loo" userId="d2d72d48b56f45d8" providerId="LiveId" clId="{DC2DF1EB-34F9-4B0C-996D-445C274C9F10}" dt="2020-11-28T19:35:56.094" v="8926" actId="1076"/>
          <ac:picMkLst>
            <pc:docMk/>
            <pc:sldMk cId="2081615041" sldId="613"/>
            <ac:picMk id="165" creationId="{3EBE669F-E6D0-447C-AE62-F405B7EC2712}"/>
          </ac:picMkLst>
        </pc:picChg>
        <pc:picChg chg="add del mod">
          <ac:chgData name="Jonathan Loo" userId="d2d72d48b56f45d8" providerId="LiveId" clId="{DC2DF1EB-34F9-4B0C-996D-445C274C9F10}" dt="2020-11-28T19:36:21.191" v="8946" actId="478"/>
          <ac:picMkLst>
            <pc:docMk/>
            <pc:sldMk cId="2081615041" sldId="613"/>
            <ac:picMk id="168" creationId="{FAA865AD-893E-4686-BB93-045A9B2C7CFC}"/>
          </ac:picMkLst>
        </pc:picChg>
        <pc:picChg chg="add del mod">
          <ac:chgData name="Jonathan Loo" userId="d2d72d48b56f45d8" providerId="LiveId" clId="{DC2DF1EB-34F9-4B0C-996D-445C274C9F10}" dt="2020-11-28T19:36:28.088" v="8962" actId="478"/>
          <ac:picMkLst>
            <pc:docMk/>
            <pc:sldMk cId="2081615041" sldId="613"/>
            <ac:picMk id="169" creationId="{B502346C-3B4C-4791-AB35-2757283AA171}"/>
          </ac:picMkLst>
        </pc:picChg>
        <pc:picChg chg="add del mod">
          <ac:chgData name="Jonathan Loo" userId="d2d72d48b56f45d8" providerId="LiveId" clId="{DC2DF1EB-34F9-4B0C-996D-445C274C9F10}" dt="2020-11-28T19:36:36.487" v="8977" actId="478"/>
          <ac:picMkLst>
            <pc:docMk/>
            <pc:sldMk cId="2081615041" sldId="613"/>
            <ac:picMk id="170" creationId="{CCCE6F74-9B8F-4C2F-8115-6351795914C4}"/>
          </ac:picMkLst>
        </pc:picChg>
        <pc:picChg chg="add del mod">
          <ac:chgData name="Jonathan Loo" userId="d2d72d48b56f45d8" providerId="LiveId" clId="{DC2DF1EB-34F9-4B0C-996D-445C274C9F10}" dt="2020-11-28T19:36:43.533" v="8991" actId="478"/>
          <ac:picMkLst>
            <pc:docMk/>
            <pc:sldMk cId="2081615041" sldId="613"/>
            <ac:picMk id="171" creationId="{86A2CF96-843E-4932-B0AC-0B52FC9EF9F8}"/>
          </ac:picMkLst>
        </pc:picChg>
        <pc:picChg chg="mod ord">
          <ac:chgData name="Jonathan Loo" userId="d2d72d48b56f45d8" providerId="LiveId" clId="{DC2DF1EB-34F9-4B0C-996D-445C274C9F10}" dt="2020-11-28T19:36:21.195" v="8948" actId="962"/>
          <ac:picMkLst>
            <pc:docMk/>
            <pc:sldMk cId="2081615041" sldId="613"/>
            <ac:picMk id="173" creationId="{BB398E0A-759C-4586-9767-C7B327597F2A}"/>
          </ac:picMkLst>
        </pc:picChg>
        <pc:picChg chg="mod ord">
          <ac:chgData name="Jonathan Loo" userId="d2d72d48b56f45d8" providerId="LiveId" clId="{DC2DF1EB-34F9-4B0C-996D-445C274C9F10}" dt="2020-11-28T19:36:28.091" v="8964" actId="962"/>
          <ac:picMkLst>
            <pc:docMk/>
            <pc:sldMk cId="2081615041" sldId="613"/>
            <ac:picMk id="175" creationId="{3E19FB27-6FF8-4547-B340-4D9D82B00ACB}"/>
          </ac:picMkLst>
        </pc:picChg>
        <pc:picChg chg="mod ord">
          <ac:chgData name="Jonathan Loo" userId="d2d72d48b56f45d8" providerId="LiveId" clId="{DC2DF1EB-34F9-4B0C-996D-445C274C9F10}" dt="2020-11-28T19:36:59.342" v="9023" actId="1076"/>
          <ac:picMkLst>
            <pc:docMk/>
            <pc:sldMk cId="2081615041" sldId="613"/>
            <ac:picMk id="177" creationId="{1999FFBC-76F9-47DE-93EB-D61EEFEE4216}"/>
          </ac:picMkLst>
        </pc:picChg>
        <pc:picChg chg="mod ord">
          <ac:chgData name="Jonathan Loo" userId="d2d72d48b56f45d8" providerId="LiveId" clId="{DC2DF1EB-34F9-4B0C-996D-445C274C9F10}" dt="2020-11-28T19:37:00.620" v="9024" actId="1076"/>
          <ac:picMkLst>
            <pc:docMk/>
            <pc:sldMk cId="2081615041" sldId="613"/>
            <ac:picMk id="179" creationId="{D9A26A14-210C-4996-80D6-5F00405D15B3}"/>
          </ac:picMkLst>
        </pc:pic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22" creationId="{BC5CB9DE-9D6D-4F06-9BFA-FA7544E3AEE1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23" creationId="{E73E2186-202B-4FF5-8408-47EF399923D6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24" creationId="{9FDB352C-9B12-427D-AD9C-23FD83B99503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25" creationId="{44DC7F69-2645-44B2-962E-37EE4417BCD2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26" creationId="{591CAE25-BDB4-442F-8272-195946948E6B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27" creationId="{894EA78C-BFDC-4114-B965-8CEDBFA29262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28" creationId="{8007E7A8-2B46-4AAE-8C4A-F074E21ED258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29" creationId="{6516F4B0-8ED9-4206-AEC0-07231EE22767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30" creationId="{9727B41E-194D-46EC-9193-4E73EF67C761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31" creationId="{094A764B-76BC-4CFA-94B9-173AB05BA5E8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32" creationId="{7697206D-6195-4357-B533-A6FDD6BA129A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33" creationId="{F6948F5C-E836-4B2D-B5E4-3381B6415C43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34" creationId="{A6CF2BAA-9262-4573-B8AD-5A12EDA622F2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35" creationId="{03C11183-959D-4118-87AA-C68C5FD7DF36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36" creationId="{5A96615A-DCFF-4E9E-B824-0BBA1BB03183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37" creationId="{20322A00-9FF2-4587-8F34-926352644270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43" creationId="{13D45A3F-3ACA-4C56-9577-81B79C93D328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44" creationId="{58E3A44D-BF81-4C38-B9D4-A5544D990041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45" creationId="{A15C9CB5-D90D-477D-96B8-3A2DA0BF4EF6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46" creationId="{44933004-186E-4763-A249-3FC11086C298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47" creationId="{4DDEEC47-1A6B-4A7E-8033-331216D321EE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48" creationId="{F08595B5-E5CA-4A1F-930F-0FED7CF37C69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49" creationId="{A81B6F81-0BA2-4F06-ADA5-86121231142C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50" creationId="{AB4774C0-B29E-4D9C-8F75-850D3273F668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51" creationId="{4C638507-28C9-437C-83B4-DE85F510AB79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52" creationId="{667F4A8B-0B68-4958-B056-4F6ECA4DCE0E}"/>
          </ac:cxnSpMkLst>
        </pc:cxnChg>
        <pc:cxnChg chg="del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53" creationId="{28C1EB50-B889-435F-B21A-6DECB8F4D312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54" creationId="{497D03D1-99FE-4601-A16C-5E7E8FE533CB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55" creationId="{3E05916F-A17A-4871-97E7-0EF155C2F6F4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56" creationId="{2B9C55B6-9B7C-4366-82D4-7968509A4198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57" creationId="{54170100-D9ED-45EA-9092-DA4416B1D8CC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58" creationId="{481F30AE-70AD-4F30-BC37-F674FF2EEE5C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59" creationId="{2CED8C72-AC00-4782-86B3-C964FF153DB4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60" creationId="{79D29AB3-999B-48CF-8910-F8BCE8836CF9}"/>
          </ac:cxnSpMkLst>
        </pc:cxnChg>
        <pc:cxnChg chg="del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61" creationId="{567C337E-CB4B-4339-9171-7CFFA49255AF}"/>
          </ac:cxnSpMkLst>
        </pc:cxnChg>
        <pc:cxnChg chg="del mod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62" creationId="{FF127F72-7EEE-49DC-A542-6A0EBA09D8EB}"/>
          </ac:cxnSpMkLst>
        </pc:cxnChg>
        <pc:cxnChg chg="del">
          <ac:chgData name="Jonathan Loo" userId="d2d72d48b56f45d8" providerId="LiveId" clId="{DC2DF1EB-34F9-4B0C-996D-445C274C9F10}" dt="2020-11-28T19:20:05.997" v="8153" actId="478"/>
          <ac:cxnSpMkLst>
            <pc:docMk/>
            <pc:sldMk cId="2081615041" sldId="613"/>
            <ac:cxnSpMk id="63" creationId="{0CC65E65-927F-4B82-9B08-DD88F14BFFE5}"/>
          </ac:cxnSpMkLst>
        </pc:cxnChg>
        <pc:cxnChg chg="add mod">
          <ac:chgData name="Jonathan Loo" userId="d2d72d48b56f45d8" providerId="LiveId" clId="{DC2DF1EB-34F9-4B0C-996D-445C274C9F10}" dt="2020-11-28T19:43:45" v="9107" actId="1076"/>
          <ac:cxnSpMkLst>
            <pc:docMk/>
            <pc:sldMk cId="2081615041" sldId="613"/>
            <ac:cxnSpMk id="93" creationId="{EDA229BD-7EA5-4F9C-8DD3-5605E008672B}"/>
          </ac:cxnSpMkLst>
        </pc:cxnChg>
        <pc:cxnChg chg="add mod">
          <ac:chgData name="Jonathan Loo" userId="d2d72d48b56f45d8" providerId="LiveId" clId="{DC2DF1EB-34F9-4B0C-996D-445C274C9F10}" dt="2020-11-28T19:36:58.238" v="9022" actId="1035"/>
          <ac:cxnSpMkLst>
            <pc:docMk/>
            <pc:sldMk cId="2081615041" sldId="613"/>
            <ac:cxnSpMk id="95" creationId="{1A72563D-C51C-4D79-8136-920F97EFC8DB}"/>
          </ac:cxnSpMkLst>
        </pc:cxnChg>
        <pc:cxnChg chg="add mod">
          <ac:chgData name="Jonathan Loo" userId="d2d72d48b56f45d8" providerId="LiveId" clId="{DC2DF1EB-34F9-4B0C-996D-445C274C9F10}" dt="2020-11-28T19:43:50.028" v="9108" actId="1076"/>
          <ac:cxnSpMkLst>
            <pc:docMk/>
            <pc:sldMk cId="2081615041" sldId="613"/>
            <ac:cxnSpMk id="96" creationId="{665BD310-105E-40DD-882C-DDF81F32CAA7}"/>
          </ac:cxnSpMkLst>
        </pc:cxnChg>
        <pc:cxnChg chg="add mod">
          <ac:chgData name="Jonathan Loo" userId="d2d72d48b56f45d8" providerId="LiveId" clId="{DC2DF1EB-34F9-4B0C-996D-445C274C9F10}" dt="2020-11-28T19:32:55.313" v="8791" actId="1037"/>
          <ac:cxnSpMkLst>
            <pc:docMk/>
            <pc:sldMk cId="2081615041" sldId="613"/>
            <ac:cxnSpMk id="103" creationId="{A68687E1-4BCA-4F28-921C-CAFCAF98B1B0}"/>
          </ac:cxnSpMkLst>
        </pc:cxnChg>
        <pc:cxnChg chg="add del mod">
          <ac:chgData name="Jonathan Loo" userId="d2d72d48b56f45d8" providerId="LiveId" clId="{DC2DF1EB-34F9-4B0C-996D-445C274C9F10}" dt="2020-11-28T19:30:51.023" v="8638" actId="478"/>
          <ac:cxnSpMkLst>
            <pc:docMk/>
            <pc:sldMk cId="2081615041" sldId="613"/>
            <ac:cxnSpMk id="112" creationId="{086C1169-9FA8-4A45-83EB-EC37E0E09D72}"/>
          </ac:cxnSpMkLst>
        </pc:cxnChg>
        <pc:cxnChg chg="add del mod">
          <ac:chgData name="Jonathan Loo" userId="d2d72d48b56f45d8" providerId="LiveId" clId="{DC2DF1EB-34F9-4B0C-996D-445C274C9F10}" dt="2020-11-28T19:32:08.758" v="8698" actId="478"/>
          <ac:cxnSpMkLst>
            <pc:docMk/>
            <pc:sldMk cId="2081615041" sldId="613"/>
            <ac:cxnSpMk id="128" creationId="{D3F1C025-CCE6-41EF-9F25-B7135D4157E7}"/>
          </ac:cxnSpMkLst>
        </pc:cxnChg>
        <pc:cxnChg chg="add mod">
          <ac:chgData name="Jonathan Loo" userId="d2d72d48b56f45d8" providerId="LiveId" clId="{DC2DF1EB-34F9-4B0C-996D-445C274C9F10}" dt="2020-11-28T19:31:51.478" v="8683" actId="1037"/>
          <ac:cxnSpMkLst>
            <pc:docMk/>
            <pc:sldMk cId="2081615041" sldId="613"/>
            <ac:cxnSpMk id="133" creationId="{6D30110C-A926-4CB6-95F5-E2611B2F841D}"/>
          </ac:cxnSpMkLst>
        </pc:cxnChg>
        <pc:cxnChg chg="add mod">
          <ac:chgData name="Jonathan Loo" userId="d2d72d48b56f45d8" providerId="LiveId" clId="{DC2DF1EB-34F9-4B0C-996D-445C274C9F10}" dt="2020-11-28T19:32:49.619" v="8779" actId="1038"/>
          <ac:cxnSpMkLst>
            <pc:docMk/>
            <pc:sldMk cId="2081615041" sldId="613"/>
            <ac:cxnSpMk id="140" creationId="{455038EE-8725-4CB6-9F22-07ED6A70FBEE}"/>
          </ac:cxnSpMkLst>
        </pc:cxnChg>
      </pc:sldChg>
      <pc:sldChg chg="delSp modSp add del mod">
        <pc:chgData name="Jonathan Loo" userId="d2d72d48b56f45d8" providerId="LiveId" clId="{DC2DF1EB-34F9-4B0C-996D-445C274C9F10}" dt="2020-11-28T19:43:30.702" v="9106" actId="47"/>
        <pc:sldMkLst>
          <pc:docMk/>
          <pc:sldMk cId="3175349285" sldId="614"/>
        </pc:sldMkLst>
        <pc:spChg chg="mod">
          <ac:chgData name="Jonathan Loo" userId="d2d72d48b56f45d8" providerId="LiveId" clId="{DC2DF1EB-34F9-4B0C-996D-445C274C9F10}" dt="2020-11-28T19:40:23.708" v="9035" actId="1076"/>
          <ac:spMkLst>
            <pc:docMk/>
            <pc:sldMk cId="3175349285" sldId="614"/>
            <ac:spMk id="2" creationId="{F4F66D75-0F94-4BD8-8F59-5038F4CAD947}"/>
          </ac:spMkLst>
        </pc:spChg>
        <pc:spChg chg="mod">
          <ac:chgData name="Jonathan Loo" userId="d2d72d48b56f45d8" providerId="LiveId" clId="{DC2DF1EB-34F9-4B0C-996D-445C274C9F10}" dt="2020-11-28T19:40:23.708" v="9035" actId="1076"/>
          <ac:spMkLst>
            <pc:docMk/>
            <pc:sldMk cId="3175349285" sldId="614"/>
            <ac:spMk id="81" creationId="{D197EC03-5E71-4556-899C-36E30AD582BA}"/>
          </ac:spMkLst>
        </pc:spChg>
        <pc:spChg chg="mod">
          <ac:chgData name="Jonathan Loo" userId="d2d72d48b56f45d8" providerId="LiveId" clId="{DC2DF1EB-34F9-4B0C-996D-445C274C9F10}" dt="2020-11-28T19:40:37.496" v="9038" actId="1076"/>
          <ac:spMkLst>
            <pc:docMk/>
            <pc:sldMk cId="3175349285" sldId="614"/>
            <ac:spMk id="85" creationId="{8B2F8E77-7ED0-4672-A2DB-9929BD88D3A0}"/>
          </ac:spMkLst>
        </pc:spChg>
        <pc:spChg chg="mod">
          <ac:chgData name="Jonathan Loo" userId="d2d72d48b56f45d8" providerId="LiveId" clId="{DC2DF1EB-34F9-4B0C-996D-445C274C9F10}" dt="2020-11-28T19:40:46.757" v="9039" actId="1076"/>
          <ac:spMkLst>
            <pc:docMk/>
            <pc:sldMk cId="3175349285" sldId="614"/>
            <ac:spMk id="99" creationId="{C3EC8476-ADC9-49FE-A307-AB8B7D369E2D}"/>
          </ac:spMkLst>
        </pc:spChg>
        <pc:spChg chg="mod">
          <ac:chgData name="Jonathan Loo" userId="d2d72d48b56f45d8" providerId="LiveId" clId="{DC2DF1EB-34F9-4B0C-996D-445C274C9F10}" dt="2020-11-28T19:40:52.951" v="9040" actId="1076"/>
          <ac:spMkLst>
            <pc:docMk/>
            <pc:sldMk cId="3175349285" sldId="614"/>
            <ac:spMk id="101" creationId="{4A03C79F-1F88-48F0-A2D7-FEE7BD4A2AD3}"/>
          </ac:spMkLst>
        </pc:spChg>
        <pc:spChg chg="mod">
          <ac:chgData name="Jonathan Loo" userId="d2d72d48b56f45d8" providerId="LiveId" clId="{DC2DF1EB-34F9-4B0C-996D-445C274C9F10}" dt="2020-11-28T19:40:58.771" v="9042" actId="1076"/>
          <ac:spMkLst>
            <pc:docMk/>
            <pc:sldMk cId="3175349285" sldId="614"/>
            <ac:spMk id="108" creationId="{05E34E17-E408-49DB-AAF9-F7B610EC5135}"/>
          </ac:spMkLst>
        </pc:spChg>
        <pc:grpChg chg="mod">
          <ac:chgData name="Jonathan Loo" userId="d2d72d48b56f45d8" providerId="LiveId" clId="{DC2DF1EB-34F9-4B0C-996D-445C274C9F10}" dt="2020-11-28T19:38:58.838" v="9032" actId="1076"/>
          <ac:grpSpMkLst>
            <pc:docMk/>
            <pc:sldMk cId="3175349285" sldId="614"/>
            <ac:grpSpMk id="91" creationId="{FD696036-3366-40A8-9AEB-0FEF84A4670A}"/>
          </ac:grpSpMkLst>
        </pc:grpChg>
        <pc:picChg chg="mod">
          <ac:chgData name="Jonathan Loo" userId="d2d72d48b56f45d8" providerId="LiveId" clId="{DC2DF1EB-34F9-4B0C-996D-445C274C9F10}" dt="2020-11-28T19:40:23.708" v="9035" actId="1076"/>
          <ac:picMkLst>
            <pc:docMk/>
            <pc:sldMk cId="3175349285" sldId="614"/>
            <ac:picMk id="66" creationId="{E64BD21C-A3FC-4A22-A26C-21C16D20AC51}"/>
          </ac:picMkLst>
        </pc:picChg>
        <pc:picChg chg="mod">
          <ac:chgData name="Jonathan Loo" userId="d2d72d48b56f45d8" providerId="LiveId" clId="{DC2DF1EB-34F9-4B0C-996D-445C274C9F10}" dt="2020-11-28T19:40:37.496" v="9038" actId="1076"/>
          <ac:picMkLst>
            <pc:docMk/>
            <pc:sldMk cId="3175349285" sldId="614"/>
            <ac:picMk id="88" creationId="{7E322044-5E6A-4405-A1A2-2E351144740A}"/>
          </ac:picMkLst>
        </pc:picChg>
        <pc:picChg chg="mod">
          <ac:chgData name="Jonathan Loo" userId="d2d72d48b56f45d8" providerId="LiveId" clId="{DC2DF1EB-34F9-4B0C-996D-445C274C9F10}" dt="2020-11-28T19:40:23.708" v="9035" actId="1076"/>
          <ac:picMkLst>
            <pc:docMk/>
            <pc:sldMk cId="3175349285" sldId="614"/>
            <ac:picMk id="90" creationId="{1F87EA90-30C1-4041-B0EC-206A23A698BC}"/>
          </ac:picMkLst>
        </pc:picChg>
        <pc:picChg chg="mod">
          <ac:chgData name="Jonathan Loo" userId="d2d72d48b56f45d8" providerId="LiveId" clId="{DC2DF1EB-34F9-4B0C-996D-445C274C9F10}" dt="2020-11-28T19:40:46.757" v="9039" actId="1076"/>
          <ac:picMkLst>
            <pc:docMk/>
            <pc:sldMk cId="3175349285" sldId="614"/>
            <ac:picMk id="105" creationId="{39277B76-6EC2-461F-A50F-AAFE2BD4D8B5}"/>
          </ac:picMkLst>
        </pc:picChg>
        <pc:picChg chg="mod">
          <ac:chgData name="Jonathan Loo" userId="d2d72d48b56f45d8" providerId="LiveId" clId="{DC2DF1EB-34F9-4B0C-996D-445C274C9F10}" dt="2020-11-28T19:40:52.951" v="9040" actId="1076"/>
          <ac:picMkLst>
            <pc:docMk/>
            <pc:sldMk cId="3175349285" sldId="614"/>
            <ac:picMk id="107" creationId="{C6B75A65-6CC1-4907-879F-FF3C4792B1C6}"/>
          </ac:picMkLst>
        </pc:picChg>
        <pc:picChg chg="mod">
          <ac:chgData name="Jonathan Loo" userId="d2d72d48b56f45d8" providerId="LiveId" clId="{DC2DF1EB-34F9-4B0C-996D-445C274C9F10}" dt="2020-11-28T19:40:58.771" v="9042" actId="1076"/>
          <ac:picMkLst>
            <pc:docMk/>
            <pc:sldMk cId="3175349285" sldId="614"/>
            <ac:picMk id="114" creationId="{AE8F60EB-CD26-42A8-B978-5307052B7510}"/>
          </ac:picMkLst>
        </pc:picChg>
        <pc:cxnChg chg="del mod">
          <ac:chgData name="Jonathan Loo" userId="d2d72d48b56f45d8" providerId="LiveId" clId="{DC2DF1EB-34F9-4B0C-996D-445C274C9F10}" dt="2020-11-28T19:38:45.643" v="9027" actId="478"/>
          <ac:cxnSpMkLst>
            <pc:docMk/>
            <pc:sldMk cId="3175349285" sldId="614"/>
            <ac:cxnSpMk id="93" creationId="{EDA229BD-7EA5-4F9C-8DD3-5605E008672B}"/>
          </ac:cxnSpMkLst>
        </pc:cxnChg>
        <pc:cxnChg chg="del mod">
          <ac:chgData name="Jonathan Loo" userId="d2d72d48b56f45d8" providerId="LiveId" clId="{DC2DF1EB-34F9-4B0C-996D-445C274C9F10}" dt="2020-11-28T19:38:44.879" v="9026" actId="478"/>
          <ac:cxnSpMkLst>
            <pc:docMk/>
            <pc:sldMk cId="3175349285" sldId="614"/>
            <ac:cxnSpMk id="95" creationId="{1A72563D-C51C-4D79-8136-920F97EFC8DB}"/>
          </ac:cxnSpMkLst>
        </pc:cxnChg>
        <pc:cxnChg chg="del mod">
          <ac:chgData name="Jonathan Loo" userId="d2d72d48b56f45d8" providerId="LiveId" clId="{DC2DF1EB-34F9-4B0C-996D-445C274C9F10}" dt="2020-11-28T19:38:46.449" v="9028" actId="478"/>
          <ac:cxnSpMkLst>
            <pc:docMk/>
            <pc:sldMk cId="3175349285" sldId="614"/>
            <ac:cxnSpMk id="96" creationId="{665BD310-105E-40DD-882C-DDF81F32CAA7}"/>
          </ac:cxnSpMkLst>
        </pc:cxnChg>
        <pc:cxnChg chg="del mod">
          <ac:chgData name="Jonathan Loo" userId="d2d72d48b56f45d8" providerId="LiveId" clId="{DC2DF1EB-34F9-4B0C-996D-445C274C9F10}" dt="2020-11-28T19:38:47.220" v="9029" actId="478"/>
          <ac:cxnSpMkLst>
            <pc:docMk/>
            <pc:sldMk cId="3175349285" sldId="614"/>
            <ac:cxnSpMk id="103" creationId="{A68687E1-4BCA-4F28-921C-CAFCAF98B1B0}"/>
          </ac:cxnSpMkLst>
        </pc:cxnChg>
        <pc:cxnChg chg="mod">
          <ac:chgData name="Jonathan Loo" userId="d2d72d48b56f45d8" providerId="LiveId" clId="{DC2DF1EB-34F9-4B0C-996D-445C274C9F10}" dt="2020-11-28T19:40:58.771" v="9042" actId="1076"/>
          <ac:cxnSpMkLst>
            <pc:docMk/>
            <pc:sldMk cId="3175349285" sldId="614"/>
            <ac:cxnSpMk id="133" creationId="{6D30110C-A926-4CB6-95F5-E2611B2F841D}"/>
          </ac:cxnSpMkLst>
        </pc:cxnChg>
      </pc:sldChg>
      <pc:sldChg chg="addSp delSp modSp add del mod ord modAnim">
        <pc:chgData name="Jonathan Loo" userId="d2d72d48b56f45d8" providerId="LiveId" clId="{DC2DF1EB-34F9-4B0C-996D-445C274C9F10}" dt="2020-11-29T12:46:15.411" v="14055" actId="47"/>
        <pc:sldMkLst>
          <pc:docMk/>
          <pc:sldMk cId="117901932" sldId="615"/>
        </pc:sldMkLst>
        <pc:spChg chg="mod">
          <ac:chgData name="Jonathan Loo" userId="d2d72d48b56f45d8" providerId="LiveId" clId="{DC2DF1EB-34F9-4B0C-996D-445C274C9F10}" dt="2020-11-28T19:51:30.200" v="9699" actId="1038"/>
          <ac:spMkLst>
            <pc:docMk/>
            <pc:sldMk cId="117901932" sldId="615"/>
            <ac:spMk id="2" creationId="{F4F66D75-0F94-4BD8-8F59-5038F4CAD947}"/>
          </ac:spMkLst>
        </pc:spChg>
        <pc:spChg chg="mod">
          <ac:chgData name="Jonathan Loo" userId="d2d72d48b56f45d8" providerId="LiveId" clId="{DC2DF1EB-34F9-4B0C-996D-445C274C9F10}" dt="2020-11-28T20:01:36.724" v="10296" actId="20577"/>
          <ac:spMkLst>
            <pc:docMk/>
            <pc:sldMk cId="117901932" sldId="615"/>
            <ac:spMk id="4" creationId="{21CB86FC-61AF-4B1C-8230-112CD99016D8}"/>
          </ac:spMkLst>
        </pc:spChg>
        <pc:spChg chg="del ord">
          <ac:chgData name="Jonathan Loo" userId="d2d72d48b56f45d8" providerId="LiveId" clId="{DC2DF1EB-34F9-4B0C-996D-445C274C9F10}" dt="2020-11-28T19:57:33.347" v="9966" actId="478"/>
          <ac:spMkLst>
            <pc:docMk/>
            <pc:sldMk cId="117901932" sldId="615"/>
            <ac:spMk id="41" creationId="{39A1806A-692C-4110-9C38-EFA26CB2D731}"/>
          </ac:spMkLst>
        </pc:spChg>
        <pc:spChg chg="mod">
          <ac:chgData name="Jonathan Loo" userId="d2d72d48b56f45d8" providerId="LiveId" clId="{DC2DF1EB-34F9-4B0C-996D-445C274C9F10}" dt="2020-11-28T19:51:30.200" v="9699" actId="1038"/>
          <ac:spMkLst>
            <pc:docMk/>
            <pc:sldMk cId="117901932" sldId="615"/>
            <ac:spMk id="81" creationId="{D197EC03-5E71-4556-899C-36E30AD582BA}"/>
          </ac:spMkLst>
        </pc:spChg>
        <pc:spChg chg="mod">
          <ac:chgData name="Jonathan Loo" userId="d2d72d48b56f45d8" providerId="LiveId" clId="{DC2DF1EB-34F9-4B0C-996D-445C274C9F10}" dt="2020-11-28T19:51:30.200" v="9699" actId="1038"/>
          <ac:spMkLst>
            <pc:docMk/>
            <pc:sldMk cId="117901932" sldId="615"/>
            <ac:spMk id="85" creationId="{8B2F8E77-7ED0-4672-A2DB-9929BD88D3A0}"/>
          </ac:spMkLst>
        </pc:spChg>
        <pc:spChg chg="mod">
          <ac:chgData name="Jonathan Loo" userId="d2d72d48b56f45d8" providerId="LiveId" clId="{DC2DF1EB-34F9-4B0C-996D-445C274C9F10}" dt="2020-11-28T19:57:46.554" v="9969"/>
          <ac:spMkLst>
            <pc:docMk/>
            <pc:sldMk cId="117901932" sldId="615"/>
            <ac:spMk id="97" creationId="{E2D4C1C4-636E-4173-8075-89F21C92B3A7}"/>
          </ac:spMkLst>
        </pc:spChg>
        <pc:spChg chg="mod">
          <ac:chgData name="Jonathan Loo" userId="d2d72d48b56f45d8" providerId="LiveId" clId="{DC2DF1EB-34F9-4B0C-996D-445C274C9F10}" dt="2020-11-28T19:51:30.200" v="9699" actId="1038"/>
          <ac:spMkLst>
            <pc:docMk/>
            <pc:sldMk cId="117901932" sldId="615"/>
            <ac:spMk id="99" creationId="{C3EC8476-ADC9-49FE-A307-AB8B7D369E2D}"/>
          </ac:spMkLst>
        </pc:spChg>
        <pc:spChg chg="mod">
          <ac:chgData name="Jonathan Loo" userId="d2d72d48b56f45d8" providerId="LiveId" clId="{DC2DF1EB-34F9-4B0C-996D-445C274C9F10}" dt="2020-11-28T19:51:30.200" v="9699" actId="1038"/>
          <ac:spMkLst>
            <pc:docMk/>
            <pc:sldMk cId="117901932" sldId="615"/>
            <ac:spMk id="101" creationId="{4A03C79F-1F88-48F0-A2D7-FEE7BD4A2AD3}"/>
          </ac:spMkLst>
        </pc:spChg>
        <pc:spChg chg="mod">
          <ac:chgData name="Jonathan Loo" userId="d2d72d48b56f45d8" providerId="LiveId" clId="{DC2DF1EB-34F9-4B0C-996D-445C274C9F10}" dt="2020-11-28T19:57:51.237" v="9971"/>
          <ac:spMkLst>
            <pc:docMk/>
            <pc:sldMk cId="117901932" sldId="615"/>
            <ac:spMk id="104" creationId="{4C552FAF-02BC-4A6B-ABC7-55E203EE5520}"/>
          </ac:spMkLst>
        </pc:spChg>
        <pc:spChg chg="mod">
          <ac:chgData name="Jonathan Loo" userId="d2d72d48b56f45d8" providerId="LiveId" clId="{DC2DF1EB-34F9-4B0C-996D-445C274C9F10}" dt="2020-11-28T19:51:30.200" v="9699" actId="1038"/>
          <ac:spMkLst>
            <pc:docMk/>
            <pc:sldMk cId="117901932" sldId="615"/>
            <ac:spMk id="108" creationId="{05E34E17-E408-49DB-AAF9-F7B610EC5135}"/>
          </ac:spMkLst>
        </pc:spChg>
        <pc:spChg chg="mod">
          <ac:chgData name="Jonathan Loo" userId="d2d72d48b56f45d8" providerId="LiveId" clId="{DC2DF1EB-34F9-4B0C-996D-445C274C9F10}" dt="2020-11-28T19:51:30.200" v="9699" actId="1038"/>
          <ac:spMkLst>
            <pc:docMk/>
            <pc:sldMk cId="117901932" sldId="615"/>
            <ac:spMk id="110" creationId="{D28A657C-B305-45EA-B05B-4A1431BE5D33}"/>
          </ac:spMkLst>
        </pc:spChg>
        <pc:spChg chg="mod">
          <ac:chgData name="Jonathan Loo" userId="d2d72d48b56f45d8" providerId="LiveId" clId="{DC2DF1EB-34F9-4B0C-996D-445C274C9F10}" dt="2020-11-28T19:51:30.200" v="9699" actId="1038"/>
          <ac:spMkLst>
            <pc:docMk/>
            <pc:sldMk cId="117901932" sldId="615"/>
            <ac:spMk id="117" creationId="{88686904-284E-4923-ADB5-7BCDF45AB33B}"/>
          </ac:spMkLst>
        </pc:spChg>
        <pc:spChg chg="del ord">
          <ac:chgData name="Jonathan Loo" userId="d2d72d48b56f45d8" providerId="LiveId" clId="{DC2DF1EB-34F9-4B0C-996D-445C274C9F10}" dt="2020-11-28T20:53:31.476" v="11314" actId="478"/>
          <ac:spMkLst>
            <pc:docMk/>
            <pc:sldMk cId="117901932" sldId="615"/>
            <ac:spMk id="146" creationId="{5C9F4C1C-BF37-4AA3-A2ED-8CAB5F962F43}"/>
          </ac:spMkLst>
        </pc:spChg>
        <pc:spChg chg="del ord">
          <ac:chgData name="Jonathan Loo" userId="d2d72d48b56f45d8" providerId="LiveId" clId="{DC2DF1EB-34F9-4B0C-996D-445C274C9F10}" dt="2020-11-28T20:53:40.592" v="11354" actId="478"/>
          <ac:spMkLst>
            <pc:docMk/>
            <pc:sldMk cId="117901932" sldId="615"/>
            <ac:spMk id="152" creationId="{13711786-7DC2-46B0-B0C3-7A573BE24B79}"/>
          </ac:spMkLst>
        </pc:spChg>
        <pc:grpChg chg="ord">
          <ac:chgData name="Jonathan Loo" userId="d2d72d48b56f45d8" providerId="LiveId" clId="{DC2DF1EB-34F9-4B0C-996D-445C274C9F10}" dt="2020-11-28T19:57:33.347" v="9965"/>
          <ac:grpSpMkLst>
            <pc:docMk/>
            <pc:sldMk cId="117901932" sldId="615"/>
            <ac:grpSpMk id="44" creationId="{9E144828-60F9-4D03-8A87-80D35C43C783}"/>
          </ac:grpSpMkLst>
        </pc:grpChg>
        <pc:grpChg chg="mod">
          <ac:chgData name="Jonathan Loo" userId="d2d72d48b56f45d8" providerId="LiveId" clId="{DC2DF1EB-34F9-4B0C-996D-445C274C9F10}" dt="2020-11-28T19:53:07.868" v="9720" actId="1076"/>
          <ac:grpSpMkLst>
            <pc:docMk/>
            <pc:sldMk cId="117901932" sldId="615"/>
            <ac:grpSpMk id="91" creationId="{FD696036-3366-40A8-9AEB-0FEF84A4670A}"/>
          </ac:grpSpMkLst>
        </pc:grpChg>
        <pc:grpChg chg="add mod">
          <ac:chgData name="Jonathan Loo" userId="d2d72d48b56f45d8" providerId="LiveId" clId="{DC2DF1EB-34F9-4B0C-996D-445C274C9F10}" dt="2020-11-28T19:57:50.239" v="9970" actId="1076"/>
          <ac:grpSpMkLst>
            <pc:docMk/>
            <pc:sldMk cId="117901932" sldId="615"/>
            <ac:grpSpMk id="92" creationId="{D7DC19BF-CEEC-4A13-B83B-36F619576DA7}"/>
          </ac:grpSpMkLst>
        </pc:grpChg>
        <pc:grpChg chg="add mod">
          <ac:chgData name="Jonathan Loo" userId="d2d72d48b56f45d8" providerId="LiveId" clId="{DC2DF1EB-34F9-4B0C-996D-445C274C9F10}" dt="2020-11-28T19:59:58.089" v="10151" actId="1037"/>
          <ac:grpSpMkLst>
            <pc:docMk/>
            <pc:sldMk cId="117901932" sldId="615"/>
            <ac:grpSpMk id="100" creationId="{2A249F80-9852-4CDC-BC5A-7382D8FE2579}"/>
          </ac:grpSpMkLst>
        </pc:grpChg>
        <pc:grpChg chg="ord">
          <ac:chgData name="Jonathan Loo" userId="d2d72d48b56f45d8" providerId="LiveId" clId="{DC2DF1EB-34F9-4B0C-996D-445C274C9F10}" dt="2020-11-28T20:53:31.475" v="11313"/>
          <ac:grpSpMkLst>
            <pc:docMk/>
            <pc:sldMk cId="117901932" sldId="615"/>
            <ac:grpSpMk id="151" creationId="{5FC580B4-EF24-431B-AA05-7AEE4538DD98}"/>
          </ac:grpSpMkLst>
        </pc:grpChg>
        <pc:grpChg chg="ord">
          <ac:chgData name="Jonathan Loo" userId="d2d72d48b56f45d8" providerId="LiveId" clId="{DC2DF1EB-34F9-4B0C-996D-445C274C9F10}" dt="2020-11-28T20:53:40.591" v="11353"/>
          <ac:grpSpMkLst>
            <pc:docMk/>
            <pc:sldMk cId="117901932" sldId="615"/>
            <ac:grpSpMk id="156" creationId="{6068F750-3802-45A0-83F4-F658EE8DE3D5}"/>
          </ac:grpSpMkLst>
        </pc:grpChg>
        <pc:picChg chg="del mod ord">
          <ac:chgData name="Jonathan Loo" userId="d2d72d48b56f45d8" providerId="LiveId" clId="{DC2DF1EB-34F9-4B0C-996D-445C274C9F10}" dt="2020-11-28T19:42:49.716" v="9072" actId="478"/>
          <ac:picMkLst>
            <pc:docMk/>
            <pc:sldMk cId="117901932" sldId="615"/>
            <ac:picMk id="5" creationId="{EEB1ECC6-5DEC-400E-B01C-64F3E128EB27}"/>
          </ac:picMkLst>
        </pc:picChg>
        <pc:picChg chg="del mod ord">
          <ac:chgData name="Jonathan Loo" userId="d2d72d48b56f45d8" providerId="LiveId" clId="{DC2DF1EB-34F9-4B0C-996D-445C274C9F10}" dt="2020-11-28T19:43:00.775" v="9088" actId="478"/>
          <ac:picMkLst>
            <pc:docMk/>
            <pc:sldMk cId="117901932" sldId="615"/>
            <ac:picMk id="7" creationId="{CDF2811D-3A4E-475D-B628-43D210596885}"/>
          </ac:picMkLst>
        </pc:picChg>
        <pc:picChg chg="del mod ord">
          <ac:chgData name="Jonathan Loo" userId="d2d72d48b56f45d8" providerId="LiveId" clId="{DC2DF1EB-34F9-4B0C-996D-445C274C9F10}" dt="2020-11-28T19:43:15.316" v="9101" actId="478"/>
          <ac:picMkLst>
            <pc:docMk/>
            <pc:sldMk cId="117901932" sldId="615"/>
            <ac:picMk id="9" creationId="{4B20E49F-24B6-4B44-80AF-EF8923519929}"/>
          </ac:picMkLst>
        </pc:picChg>
        <pc:picChg chg="del mod ord">
          <ac:chgData name="Jonathan Loo" userId="d2d72d48b56f45d8" providerId="LiveId" clId="{DC2DF1EB-34F9-4B0C-996D-445C274C9F10}" dt="2020-11-28T19:55:20.753" v="9826" actId="478"/>
          <ac:picMkLst>
            <pc:docMk/>
            <pc:sldMk cId="117901932" sldId="615"/>
            <ac:picMk id="11" creationId="{A4A4DF49-5BB5-4E5C-B4DE-B3972D3731CB}"/>
          </ac:picMkLst>
        </pc:picChg>
        <pc:picChg chg="del mod ord">
          <ac:chgData name="Jonathan Loo" userId="d2d72d48b56f45d8" providerId="LiveId" clId="{DC2DF1EB-34F9-4B0C-996D-445C274C9F10}" dt="2020-11-28T19:53:51.532" v="9781"/>
          <ac:picMkLst>
            <pc:docMk/>
            <pc:sldMk cId="117901932" sldId="615"/>
            <ac:picMk id="19" creationId="{64AF16DF-6502-41DE-B03C-1B08F6F39A74}"/>
          </ac:picMkLst>
        </pc:picChg>
        <pc:picChg chg="del mod ord">
          <ac:chgData name="Jonathan Loo" userId="d2d72d48b56f45d8" providerId="LiveId" clId="{DC2DF1EB-34F9-4B0C-996D-445C274C9F10}" dt="2020-11-28T20:19:12.455" v="10694" actId="478"/>
          <ac:picMkLst>
            <pc:docMk/>
            <pc:sldMk cId="117901932" sldId="615"/>
            <ac:picMk id="35" creationId="{D1A63A71-DAC3-48BE-9793-6A92F5419456}"/>
          </ac:picMkLst>
        </pc:picChg>
        <pc:picChg chg="del mod ord">
          <ac:chgData name="Jonathan Loo" userId="d2d72d48b56f45d8" providerId="LiveId" clId="{DC2DF1EB-34F9-4B0C-996D-445C274C9F10}" dt="2020-11-28T20:19:20.172" v="10719" actId="478"/>
          <ac:picMkLst>
            <pc:docMk/>
            <pc:sldMk cId="117901932" sldId="615"/>
            <ac:picMk id="37" creationId="{AC5F9588-065C-4EBF-A798-3BBD3D215F78}"/>
          </ac:picMkLst>
        </pc:picChg>
        <pc:picChg chg="del mod ord">
          <ac:chgData name="Jonathan Loo" userId="d2d72d48b56f45d8" providerId="LiveId" clId="{DC2DF1EB-34F9-4B0C-996D-445C274C9F10}" dt="2020-11-28T20:19:31.803" v="10743" actId="478"/>
          <ac:picMkLst>
            <pc:docMk/>
            <pc:sldMk cId="117901932" sldId="615"/>
            <ac:picMk id="39" creationId="{5ED93F66-78D5-4B7C-B16D-6A8E23DAF879}"/>
          </ac:picMkLst>
        </pc:picChg>
        <pc:picChg chg="add del mod">
          <ac:chgData name="Jonathan Loo" userId="d2d72d48b56f45d8" providerId="LiveId" clId="{DC2DF1EB-34F9-4B0C-996D-445C274C9F10}" dt="2020-11-28T19:42:14.782" v="9057" actId="478"/>
          <ac:picMkLst>
            <pc:docMk/>
            <pc:sldMk cId="117901932" sldId="615"/>
            <ac:picMk id="40" creationId="{F84C7AB1-8FAF-4A12-8A48-8D8209ECE914}"/>
          </ac:picMkLst>
        </pc:picChg>
        <pc:picChg chg="mod ord">
          <ac:chgData name="Jonathan Loo" userId="d2d72d48b56f45d8" providerId="LiveId" clId="{DC2DF1EB-34F9-4B0C-996D-445C274C9F10}" dt="2020-11-28T19:57:33.349" v="9968" actId="962"/>
          <ac:picMkLst>
            <pc:docMk/>
            <pc:sldMk cId="117901932" sldId="615"/>
            <ac:picMk id="43" creationId="{33C2DC59-9850-43DB-B0DC-05DC17B8DD31}"/>
          </ac:picMkLst>
        </pc:picChg>
        <pc:picChg chg="del mod ord">
          <ac:chgData name="Jonathan Loo" userId="d2d72d48b56f45d8" providerId="LiveId" clId="{DC2DF1EB-34F9-4B0C-996D-445C274C9F10}" dt="2020-11-28T19:58:59.118" v="10067" actId="478"/>
          <ac:picMkLst>
            <pc:docMk/>
            <pc:sldMk cId="117901932" sldId="615"/>
            <ac:picMk id="46" creationId="{3CE2FEAD-31FA-4C39-AA3E-FEBACE331AB5}"/>
          </ac:picMkLst>
        </pc:picChg>
        <pc:picChg chg="del mod ord">
          <ac:chgData name="Jonathan Loo" userId="d2d72d48b56f45d8" providerId="LiveId" clId="{DC2DF1EB-34F9-4B0C-996D-445C274C9F10}" dt="2020-11-28T19:59:37.440" v="10123" actId="478"/>
          <ac:picMkLst>
            <pc:docMk/>
            <pc:sldMk cId="117901932" sldId="615"/>
            <ac:picMk id="50" creationId="{E0CDC14F-E3A9-45EC-BBA8-2C48B2F931EB}"/>
          </ac:picMkLst>
        </pc:picChg>
        <pc:picChg chg="del mod ord">
          <ac:chgData name="Jonathan Loo" userId="d2d72d48b56f45d8" providerId="LiveId" clId="{DC2DF1EB-34F9-4B0C-996D-445C274C9F10}" dt="2020-11-28T20:01:41.888" v="10297" actId="478"/>
          <ac:picMkLst>
            <pc:docMk/>
            <pc:sldMk cId="117901932" sldId="615"/>
            <ac:picMk id="53" creationId="{4E6A1760-5C7B-4022-933C-24A1E55527EA}"/>
          </ac:picMkLst>
        </pc:picChg>
        <pc:picChg chg="del mod ord">
          <ac:chgData name="Jonathan Loo" userId="d2d72d48b56f45d8" providerId="LiveId" clId="{DC2DF1EB-34F9-4B0C-996D-445C274C9F10}" dt="2020-11-28T20:00:10.691" v="10172" actId="478"/>
          <ac:picMkLst>
            <pc:docMk/>
            <pc:sldMk cId="117901932" sldId="615"/>
            <ac:picMk id="56" creationId="{1945440A-DA6B-42B6-97E2-B7A346614B35}"/>
          </ac:picMkLst>
        </pc:picChg>
        <pc:picChg chg="del mod ord">
          <ac:chgData name="Jonathan Loo" userId="d2d72d48b56f45d8" providerId="LiveId" clId="{DC2DF1EB-34F9-4B0C-996D-445C274C9F10}" dt="2020-11-28T20:00:48.517" v="10267" actId="478"/>
          <ac:picMkLst>
            <pc:docMk/>
            <pc:sldMk cId="117901932" sldId="615"/>
            <ac:picMk id="63" creationId="{299FE4E0-3C81-49C2-920E-D690EE1394C5}"/>
          </ac:picMkLst>
        </pc:picChg>
        <pc:picChg chg="del mod ord">
          <ac:chgData name="Jonathan Loo" userId="d2d72d48b56f45d8" providerId="LiveId" clId="{DC2DF1EB-34F9-4B0C-996D-445C274C9F10}" dt="2020-11-28T20:01:52.617" v="10299" actId="478"/>
          <ac:picMkLst>
            <pc:docMk/>
            <pc:sldMk cId="117901932" sldId="615"/>
            <ac:picMk id="65" creationId="{EC60AFC4-36F2-4BC6-9DB2-F589DA224BEA}"/>
          </ac:picMkLst>
        </pc:picChg>
        <pc:picChg chg="mod">
          <ac:chgData name="Jonathan Loo" userId="d2d72d48b56f45d8" providerId="LiveId" clId="{DC2DF1EB-34F9-4B0C-996D-445C274C9F10}" dt="2020-11-28T19:51:30.200" v="9699" actId="1038"/>
          <ac:picMkLst>
            <pc:docMk/>
            <pc:sldMk cId="117901932" sldId="615"/>
            <ac:picMk id="66" creationId="{E64BD21C-A3FC-4A22-A26C-21C16D20AC51}"/>
          </ac:picMkLst>
        </pc:picChg>
        <pc:picChg chg="del mod ord">
          <ac:chgData name="Jonathan Loo" userId="d2d72d48b56f45d8" providerId="LiveId" clId="{DC2DF1EB-34F9-4B0C-996D-445C274C9F10}" dt="2020-11-28T20:19:51.882" v="10762" actId="478"/>
          <ac:picMkLst>
            <pc:docMk/>
            <pc:sldMk cId="117901932" sldId="615"/>
            <ac:picMk id="68" creationId="{076E0784-8698-4553-A9F5-AF8F548D6DBB}"/>
          </ac:picMkLst>
        </pc:picChg>
        <pc:picChg chg="del mod ord">
          <ac:chgData name="Jonathan Loo" userId="d2d72d48b56f45d8" providerId="LiveId" clId="{DC2DF1EB-34F9-4B0C-996D-445C274C9F10}" dt="2020-11-28T20:05:43.276" v="10359" actId="478"/>
          <ac:picMkLst>
            <pc:docMk/>
            <pc:sldMk cId="117901932" sldId="615"/>
            <ac:picMk id="70" creationId="{9DAB7993-13E2-4DE7-86B2-A9E6BEF52987}"/>
          </ac:picMkLst>
        </pc:picChg>
        <pc:picChg chg="del mod ord">
          <ac:chgData name="Jonathan Loo" userId="d2d72d48b56f45d8" providerId="LiveId" clId="{DC2DF1EB-34F9-4B0C-996D-445C274C9F10}" dt="2020-11-28T20:06:21.770" v="10374" actId="478"/>
          <ac:picMkLst>
            <pc:docMk/>
            <pc:sldMk cId="117901932" sldId="615"/>
            <ac:picMk id="72" creationId="{8F623F6A-713C-4F04-9246-78A2DAC1D12C}"/>
          </ac:picMkLst>
        </pc:picChg>
        <pc:picChg chg="del mod ord">
          <ac:chgData name="Jonathan Loo" userId="d2d72d48b56f45d8" providerId="LiveId" clId="{DC2DF1EB-34F9-4B0C-996D-445C274C9F10}" dt="2020-11-28T20:06:44.053" v="10389" actId="478"/>
          <ac:picMkLst>
            <pc:docMk/>
            <pc:sldMk cId="117901932" sldId="615"/>
            <ac:picMk id="74" creationId="{02323ACE-156B-4413-AEBD-A559109A2CA8}"/>
          </ac:picMkLst>
        </pc:picChg>
        <pc:picChg chg="del mod ord">
          <ac:chgData name="Jonathan Loo" userId="d2d72d48b56f45d8" providerId="LiveId" clId="{DC2DF1EB-34F9-4B0C-996D-445C274C9F10}" dt="2020-11-28T20:06:53.348" v="10403" actId="478"/>
          <ac:picMkLst>
            <pc:docMk/>
            <pc:sldMk cId="117901932" sldId="615"/>
            <ac:picMk id="76" creationId="{6E66B406-0A27-457A-A7CF-720D8B9D91D6}"/>
          </ac:picMkLst>
        </pc:picChg>
        <pc:picChg chg="add del mod ord">
          <ac:chgData name="Jonathan Loo" userId="d2d72d48b56f45d8" providerId="LiveId" clId="{DC2DF1EB-34F9-4B0C-996D-445C274C9F10}" dt="2020-11-28T20:13:07.319" v="10521" actId="478"/>
          <ac:picMkLst>
            <pc:docMk/>
            <pc:sldMk cId="117901932" sldId="615"/>
            <ac:picMk id="78" creationId="{29026285-C823-4275-BC7D-525BC9525E93}"/>
          </ac:picMkLst>
        </pc:picChg>
        <pc:picChg chg="del mod">
          <ac:chgData name="Jonathan Loo" userId="d2d72d48b56f45d8" providerId="LiveId" clId="{DC2DF1EB-34F9-4B0C-996D-445C274C9F10}" dt="2020-11-28T19:57:33.319" v="9937" actId="478"/>
          <ac:picMkLst>
            <pc:docMk/>
            <pc:sldMk cId="117901932" sldId="615"/>
            <ac:picMk id="79" creationId="{CCACAEF4-31D6-4131-A80D-FE8FF27F3C50}"/>
          </ac:picMkLst>
        </pc:picChg>
        <pc:picChg chg="add del mod">
          <ac:chgData name="Jonathan Loo" userId="d2d72d48b56f45d8" providerId="LiveId" clId="{DC2DF1EB-34F9-4B0C-996D-445C274C9F10}" dt="2020-11-28T19:55:57.232" v="9845" actId="478"/>
          <ac:picMkLst>
            <pc:docMk/>
            <pc:sldMk cId="117901932" sldId="615"/>
            <ac:picMk id="82" creationId="{BFEC3369-91ED-4A3B-9C46-879BD33398F9}"/>
          </ac:picMkLst>
        </pc:picChg>
        <pc:picChg chg="add del mod">
          <ac:chgData name="Jonathan Loo" userId="d2d72d48b56f45d8" providerId="LiveId" clId="{DC2DF1EB-34F9-4B0C-996D-445C274C9F10}" dt="2020-11-28T19:56:21.203" v="9861" actId="478"/>
          <ac:picMkLst>
            <pc:docMk/>
            <pc:sldMk cId="117901932" sldId="615"/>
            <ac:picMk id="84" creationId="{DD2CAED4-B2D0-4033-9808-ADD0F186923F}"/>
          </ac:picMkLst>
        </pc:picChg>
        <pc:picChg chg="del mod ord">
          <ac:chgData name="Jonathan Loo" userId="d2d72d48b56f45d8" providerId="LiveId" clId="{DC2DF1EB-34F9-4B0C-996D-445C274C9F10}" dt="2020-11-28T20:08:45.759" v="10436"/>
          <ac:picMkLst>
            <pc:docMk/>
            <pc:sldMk cId="117901932" sldId="615"/>
            <ac:picMk id="86" creationId="{A46D97B6-2EB6-4119-8BFB-2ED18F05DCB7}"/>
          </ac:picMkLst>
        </pc:picChg>
        <pc:picChg chg="mod">
          <ac:chgData name="Jonathan Loo" userId="d2d72d48b56f45d8" providerId="LiveId" clId="{DC2DF1EB-34F9-4B0C-996D-445C274C9F10}" dt="2020-11-28T19:51:30.200" v="9699" actId="1038"/>
          <ac:picMkLst>
            <pc:docMk/>
            <pc:sldMk cId="117901932" sldId="615"/>
            <ac:picMk id="88" creationId="{7E322044-5E6A-4405-A1A2-2E351144740A}"/>
          </ac:picMkLst>
        </pc:picChg>
        <pc:picChg chg="mod">
          <ac:chgData name="Jonathan Loo" userId="d2d72d48b56f45d8" providerId="LiveId" clId="{DC2DF1EB-34F9-4B0C-996D-445C274C9F10}" dt="2020-11-28T19:51:30.200" v="9699" actId="1038"/>
          <ac:picMkLst>
            <pc:docMk/>
            <pc:sldMk cId="117901932" sldId="615"/>
            <ac:picMk id="90" creationId="{1F87EA90-30C1-4041-B0EC-206A23A698BC}"/>
          </ac:picMkLst>
        </pc:picChg>
        <pc:picChg chg="del mod">
          <ac:chgData name="Jonathan Loo" userId="d2d72d48b56f45d8" providerId="LiveId" clId="{DC2DF1EB-34F9-4B0C-996D-445C274C9F10}" dt="2020-11-28T20:53:31.465" v="11303" actId="478"/>
          <ac:picMkLst>
            <pc:docMk/>
            <pc:sldMk cId="117901932" sldId="615"/>
            <ac:picMk id="94" creationId="{3FF3B82F-27FF-469B-BCB2-F50357497820}"/>
          </ac:picMkLst>
        </pc:picChg>
        <pc:picChg chg="del mod">
          <ac:chgData name="Jonathan Loo" userId="d2d72d48b56f45d8" providerId="LiveId" clId="{DC2DF1EB-34F9-4B0C-996D-445C274C9F10}" dt="2020-11-28T20:53:40.582" v="11345" actId="478"/>
          <ac:picMkLst>
            <pc:docMk/>
            <pc:sldMk cId="117901932" sldId="615"/>
            <ac:picMk id="102" creationId="{629A85E7-A755-43D5-8926-52BD158912FA}"/>
          </ac:picMkLst>
        </pc:picChg>
        <pc:picChg chg="mod">
          <ac:chgData name="Jonathan Loo" userId="d2d72d48b56f45d8" providerId="LiveId" clId="{DC2DF1EB-34F9-4B0C-996D-445C274C9F10}" dt="2020-11-28T19:51:30.200" v="9699" actId="1038"/>
          <ac:picMkLst>
            <pc:docMk/>
            <pc:sldMk cId="117901932" sldId="615"/>
            <ac:picMk id="105" creationId="{39277B76-6EC2-461F-A50F-AAFE2BD4D8B5}"/>
          </ac:picMkLst>
        </pc:picChg>
        <pc:picChg chg="mod">
          <ac:chgData name="Jonathan Loo" userId="d2d72d48b56f45d8" providerId="LiveId" clId="{DC2DF1EB-34F9-4B0C-996D-445C274C9F10}" dt="2020-11-28T19:51:30.200" v="9699" actId="1038"/>
          <ac:picMkLst>
            <pc:docMk/>
            <pc:sldMk cId="117901932" sldId="615"/>
            <ac:picMk id="107" creationId="{C6B75A65-6CC1-4907-879F-FF3C4792B1C6}"/>
          </ac:picMkLst>
        </pc:picChg>
        <pc:picChg chg="add del mod">
          <ac:chgData name="Jonathan Loo" userId="d2d72d48b56f45d8" providerId="LiveId" clId="{DC2DF1EB-34F9-4B0C-996D-445C274C9F10}" dt="2020-11-28T20:02:57.261" v="10327" actId="478"/>
          <ac:picMkLst>
            <pc:docMk/>
            <pc:sldMk cId="117901932" sldId="615"/>
            <ac:picMk id="112" creationId="{7B71F2BC-0194-4810-878E-39E0D5BC7447}"/>
          </ac:picMkLst>
        </pc:picChg>
        <pc:picChg chg="mod">
          <ac:chgData name="Jonathan Loo" userId="d2d72d48b56f45d8" providerId="LiveId" clId="{DC2DF1EB-34F9-4B0C-996D-445C274C9F10}" dt="2020-11-28T19:51:30.200" v="9699" actId="1038"/>
          <ac:picMkLst>
            <pc:docMk/>
            <pc:sldMk cId="117901932" sldId="615"/>
            <ac:picMk id="114" creationId="{AE8F60EB-CD26-42A8-B978-5307052B7510}"/>
          </ac:picMkLst>
        </pc:picChg>
        <pc:picChg chg="add del mod">
          <ac:chgData name="Jonathan Loo" userId="d2d72d48b56f45d8" providerId="LiveId" clId="{DC2DF1EB-34F9-4B0C-996D-445C274C9F10}" dt="2020-11-28T20:05:24.137" v="10344" actId="478"/>
          <ac:picMkLst>
            <pc:docMk/>
            <pc:sldMk cId="117901932" sldId="615"/>
            <ac:picMk id="115" creationId="{2909397B-6756-4602-9E90-49F5B458B521}"/>
          </ac:picMkLst>
        </pc:picChg>
        <pc:picChg chg="mod">
          <ac:chgData name="Jonathan Loo" userId="d2d72d48b56f45d8" providerId="LiveId" clId="{DC2DF1EB-34F9-4B0C-996D-445C274C9F10}" dt="2020-11-28T19:51:30.200" v="9699" actId="1038"/>
          <ac:picMkLst>
            <pc:docMk/>
            <pc:sldMk cId="117901932" sldId="615"/>
            <ac:picMk id="116" creationId="{895758E9-7ED8-49BD-8CD3-0603754939E9}"/>
          </ac:picMkLst>
        </pc:picChg>
        <pc:picChg chg="mod">
          <ac:chgData name="Jonathan Loo" userId="d2d72d48b56f45d8" providerId="LiveId" clId="{DC2DF1EB-34F9-4B0C-996D-445C274C9F10}" dt="2020-11-28T19:51:30.200" v="9699" actId="1038"/>
          <ac:picMkLst>
            <pc:docMk/>
            <pc:sldMk cId="117901932" sldId="615"/>
            <ac:picMk id="120" creationId="{A07BADD4-81DF-471B-B529-D17A5DDA5F9F}"/>
          </ac:picMkLst>
        </pc:picChg>
        <pc:picChg chg="del mod ord">
          <ac:chgData name="Jonathan Loo" userId="d2d72d48b56f45d8" providerId="LiveId" clId="{DC2DF1EB-34F9-4B0C-996D-445C274C9F10}" dt="2020-11-28T20:13:01.025" v="10506"/>
          <ac:picMkLst>
            <pc:docMk/>
            <pc:sldMk cId="117901932" sldId="615"/>
            <ac:picMk id="121" creationId="{1EF1F46A-3993-44D9-AADD-D984AD015D38}"/>
          </ac:picMkLst>
        </pc:picChg>
        <pc:picChg chg="del mod ord">
          <ac:chgData name="Jonathan Loo" userId="d2d72d48b56f45d8" providerId="LiveId" clId="{DC2DF1EB-34F9-4B0C-996D-445C274C9F10}" dt="2020-11-28T20:13:22.786" v="10542" actId="478"/>
          <ac:picMkLst>
            <pc:docMk/>
            <pc:sldMk cId="117901932" sldId="615"/>
            <ac:picMk id="123" creationId="{910FA3AF-6134-45B4-9893-F2F86A202A7A}"/>
          </ac:picMkLst>
        </pc:picChg>
        <pc:picChg chg="del mod ord">
          <ac:chgData name="Jonathan Loo" userId="d2d72d48b56f45d8" providerId="LiveId" clId="{DC2DF1EB-34F9-4B0C-996D-445C274C9F10}" dt="2020-11-28T20:13:48.133" v="10560" actId="478"/>
          <ac:picMkLst>
            <pc:docMk/>
            <pc:sldMk cId="117901932" sldId="615"/>
            <ac:picMk id="125" creationId="{46DE581E-162F-4EE4-91C8-7B12B57F7B8E}"/>
          </ac:picMkLst>
        </pc:picChg>
        <pc:picChg chg="del mod ord">
          <ac:chgData name="Jonathan Loo" userId="d2d72d48b56f45d8" providerId="LiveId" clId="{DC2DF1EB-34F9-4B0C-996D-445C274C9F10}" dt="2020-11-29T11:03:08.682" v="12142" actId="478"/>
          <ac:picMkLst>
            <pc:docMk/>
            <pc:sldMk cId="117901932" sldId="615"/>
            <ac:picMk id="127" creationId="{E1FCA78F-0815-42FA-808B-83D5C62F8610}"/>
          </ac:picMkLst>
        </pc:picChg>
        <pc:picChg chg="del mod ord">
          <ac:chgData name="Jonathan Loo" userId="d2d72d48b56f45d8" providerId="LiveId" clId="{DC2DF1EB-34F9-4B0C-996D-445C274C9F10}" dt="2020-11-29T10:58:22.052" v="11925" actId="478"/>
          <ac:picMkLst>
            <pc:docMk/>
            <pc:sldMk cId="117901932" sldId="615"/>
            <ac:picMk id="131" creationId="{E2B83374-D09B-4B02-9029-C2D3A0CF8993}"/>
          </ac:picMkLst>
        </pc:picChg>
        <pc:picChg chg="add del mod">
          <ac:chgData name="Jonathan Loo" userId="d2d72d48b56f45d8" providerId="LiveId" clId="{DC2DF1EB-34F9-4B0C-996D-445C274C9F10}" dt="2020-11-28T19:54:40.576" v="9798" actId="478"/>
          <ac:picMkLst>
            <pc:docMk/>
            <pc:sldMk cId="117901932" sldId="615"/>
            <ac:picMk id="132" creationId="{F1CC1A35-6BFA-4E19-9911-D75BD98D1BF0}"/>
          </ac:picMkLst>
        </pc:picChg>
        <pc:picChg chg="del mod ord">
          <ac:chgData name="Jonathan Loo" userId="d2d72d48b56f45d8" providerId="LiveId" clId="{DC2DF1EB-34F9-4B0C-996D-445C274C9F10}" dt="2020-11-29T11:00:38.859" v="12041" actId="478"/>
          <ac:picMkLst>
            <pc:docMk/>
            <pc:sldMk cId="117901932" sldId="615"/>
            <ac:picMk id="141" creationId="{89D8788B-52FC-447D-834E-CABB9FFE08CB}"/>
          </ac:picMkLst>
        </pc:picChg>
        <pc:picChg chg="del mod ord">
          <ac:chgData name="Jonathan Loo" userId="d2d72d48b56f45d8" providerId="LiveId" clId="{DC2DF1EB-34F9-4B0C-996D-445C274C9F10}" dt="2020-11-29T11:00:56.330" v="12067" actId="478"/>
          <ac:picMkLst>
            <pc:docMk/>
            <pc:sldMk cId="117901932" sldId="615"/>
            <ac:picMk id="143" creationId="{5068F408-D88A-4989-B9C4-67461C0E8D34}"/>
          </ac:picMkLst>
        </pc:picChg>
        <pc:picChg chg="del mod ord">
          <ac:chgData name="Jonathan Loo" userId="d2d72d48b56f45d8" providerId="LiveId" clId="{DC2DF1EB-34F9-4B0C-996D-445C274C9F10}" dt="2020-11-29T11:15:57.878" v="12395" actId="478"/>
          <ac:picMkLst>
            <pc:docMk/>
            <pc:sldMk cId="117901932" sldId="615"/>
            <ac:picMk id="145" creationId="{6A99F0AD-0C51-4BBB-9CF6-054AAFA69055}"/>
          </ac:picMkLst>
        </pc:picChg>
        <pc:picChg chg="del mod">
          <ac:chgData name="Jonathan Loo" userId="d2d72d48b56f45d8" providerId="LiveId" clId="{DC2DF1EB-34F9-4B0C-996D-445C274C9F10}" dt="2020-11-28T19:54:40.066" v="9797" actId="478"/>
          <ac:picMkLst>
            <pc:docMk/>
            <pc:sldMk cId="117901932" sldId="615"/>
            <ac:picMk id="147" creationId="{96FDFE9A-C690-4756-A7A7-79B6A5BE9ADD}"/>
          </ac:picMkLst>
        </pc:picChg>
        <pc:picChg chg="mod ord">
          <ac:chgData name="Jonathan Loo" userId="d2d72d48b56f45d8" providerId="LiveId" clId="{DC2DF1EB-34F9-4B0C-996D-445C274C9F10}" dt="2020-11-28T20:53:31.478" v="11316" actId="962"/>
          <ac:picMkLst>
            <pc:docMk/>
            <pc:sldMk cId="117901932" sldId="615"/>
            <ac:picMk id="149" creationId="{51188A73-7CC3-48D0-A52F-DB61D65DF0C7}"/>
          </ac:picMkLst>
        </pc:picChg>
        <pc:picChg chg="del mod">
          <ac:chgData name="Jonathan Loo" userId="d2d72d48b56f45d8" providerId="LiveId" clId="{DC2DF1EB-34F9-4B0C-996D-445C274C9F10}" dt="2020-11-28T19:59:04.339" v="10090" actId="478"/>
          <ac:picMkLst>
            <pc:docMk/>
            <pc:sldMk cId="117901932" sldId="615"/>
            <ac:picMk id="150" creationId="{E591068B-B6CB-4C95-A76E-ED7E1998A661}"/>
          </ac:picMkLst>
        </pc:picChg>
        <pc:picChg chg="del mod">
          <ac:chgData name="Jonathan Loo" userId="d2d72d48b56f45d8" providerId="LiveId" clId="{DC2DF1EB-34F9-4B0C-996D-445C274C9F10}" dt="2020-11-28T19:58:18.451" v="10008" actId="478"/>
          <ac:picMkLst>
            <pc:docMk/>
            <pc:sldMk cId="117901932" sldId="615"/>
            <ac:picMk id="153" creationId="{8FB3D2AA-B8B7-4A5F-BCCE-62E97E563DC8}"/>
          </ac:picMkLst>
        </pc:picChg>
        <pc:picChg chg="mod ord">
          <ac:chgData name="Jonathan Loo" userId="d2d72d48b56f45d8" providerId="LiveId" clId="{DC2DF1EB-34F9-4B0C-996D-445C274C9F10}" dt="2020-11-28T20:53:40.594" v="11356" actId="962"/>
          <ac:picMkLst>
            <pc:docMk/>
            <pc:sldMk cId="117901932" sldId="615"/>
            <ac:picMk id="155" creationId="{484B05B2-6A7A-411E-83D2-DD7F2E17EBD1}"/>
          </ac:picMkLst>
        </pc:picChg>
        <pc:picChg chg="del mod ord">
          <ac:chgData name="Jonathan Loo" userId="d2d72d48b56f45d8" providerId="LiveId" clId="{DC2DF1EB-34F9-4B0C-996D-445C274C9F10}" dt="2020-11-29T10:58:36.196" v="11955" actId="478"/>
          <ac:picMkLst>
            <pc:docMk/>
            <pc:sldMk cId="117901932" sldId="615"/>
            <ac:picMk id="158" creationId="{D5B148C7-0783-4BA3-A065-8E2D5ED49FAA}"/>
          </ac:picMkLst>
        </pc:picChg>
        <pc:picChg chg="del mod">
          <ac:chgData name="Jonathan Loo" userId="d2d72d48b56f45d8" providerId="LiveId" clId="{DC2DF1EB-34F9-4B0C-996D-445C274C9F10}" dt="2020-11-28T19:54:39.531" v="9796" actId="478"/>
          <ac:picMkLst>
            <pc:docMk/>
            <pc:sldMk cId="117901932" sldId="615"/>
            <ac:picMk id="159" creationId="{1A1580A8-DDE4-48C9-A25C-EC5725B05424}"/>
          </ac:picMkLst>
        </pc:picChg>
        <pc:picChg chg="del mod">
          <ac:chgData name="Jonathan Loo" userId="d2d72d48b56f45d8" providerId="LiveId" clId="{DC2DF1EB-34F9-4B0C-996D-445C274C9F10}" dt="2020-11-28T19:54:39.055" v="9795" actId="478"/>
          <ac:picMkLst>
            <pc:docMk/>
            <pc:sldMk cId="117901932" sldId="615"/>
            <ac:picMk id="161" creationId="{48141B0E-B365-4430-BD09-13315BCBE7AA}"/>
          </ac:picMkLst>
        </pc:picChg>
        <pc:picChg chg="add del mod ord">
          <ac:chgData name="Jonathan Loo" userId="d2d72d48b56f45d8" providerId="LiveId" clId="{DC2DF1EB-34F9-4B0C-996D-445C274C9F10}" dt="2020-11-29T11:13:43.729" v="12373" actId="478"/>
          <ac:picMkLst>
            <pc:docMk/>
            <pc:sldMk cId="117901932" sldId="615"/>
            <ac:picMk id="162" creationId="{9C7D1556-C9E8-4782-A48A-80C5CD690E49}"/>
          </ac:picMkLst>
        </pc:picChg>
        <pc:picChg chg="del">
          <ac:chgData name="Jonathan Loo" userId="d2d72d48b56f45d8" providerId="LiveId" clId="{DC2DF1EB-34F9-4B0C-996D-445C274C9F10}" dt="2020-11-28T19:45:23.437" v="9130" actId="478"/>
          <ac:picMkLst>
            <pc:docMk/>
            <pc:sldMk cId="117901932" sldId="615"/>
            <ac:picMk id="163" creationId="{77FF2844-9724-4E31-B2C6-74A8D14C6919}"/>
          </ac:picMkLst>
        </pc:picChg>
        <pc:picChg chg="del mod">
          <ac:chgData name="Jonathan Loo" userId="d2d72d48b56f45d8" providerId="LiveId" clId="{DC2DF1EB-34F9-4B0C-996D-445C274C9F10}" dt="2020-11-28T19:54:38.492" v="9794" actId="478"/>
          <ac:picMkLst>
            <pc:docMk/>
            <pc:sldMk cId="117901932" sldId="615"/>
            <ac:picMk id="165" creationId="{3EBE669F-E6D0-447C-AE62-F405B7EC2712}"/>
          </ac:picMkLst>
        </pc:picChg>
        <pc:picChg chg="del mod ord">
          <ac:chgData name="Jonathan Loo" userId="d2d72d48b56f45d8" providerId="LiveId" clId="{DC2DF1EB-34F9-4B0C-996D-445C274C9F10}" dt="2020-11-29T11:00:18.841" v="12018"/>
          <ac:picMkLst>
            <pc:docMk/>
            <pc:sldMk cId="117901932" sldId="615"/>
            <ac:picMk id="166" creationId="{9C3E365E-F324-439C-A275-845AE868F8AB}"/>
          </ac:picMkLst>
        </pc:picChg>
        <pc:picChg chg="del mod ord">
          <ac:chgData name="Jonathan Loo" userId="d2d72d48b56f45d8" providerId="LiveId" clId="{DC2DF1EB-34F9-4B0C-996D-445C274C9F10}" dt="2020-11-29T11:13:13.368" v="12344" actId="478"/>
          <ac:picMkLst>
            <pc:docMk/>
            <pc:sldMk cId="117901932" sldId="615"/>
            <ac:picMk id="168" creationId="{0C2FE80E-4F55-4E4D-9B40-8EAD0B174E64}"/>
          </ac:picMkLst>
        </pc:picChg>
        <pc:picChg chg="add del mod ord">
          <ac:chgData name="Jonathan Loo" userId="d2d72d48b56f45d8" providerId="LiveId" clId="{DC2DF1EB-34F9-4B0C-996D-445C274C9F10}" dt="2020-11-29T11:12:26.805" v="12294" actId="478"/>
          <ac:picMkLst>
            <pc:docMk/>
            <pc:sldMk cId="117901932" sldId="615"/>
            <ac:picMk id="170" creationId="{C66B6EA6-679E-4C51-A35F-10359D8F0679}"/>
          </ac:picMkLst>
        </pc:picChg>
        <pc:picChg chg="del mod ord">
          <ac:chgData name="Jonathan Loo" userId="d2d72d48b56f45d8" providerId="LiveId" clId="{DC2DF1EB-34F9-4B0C-996D-445C274C9F10}" dt="2020-11-29T11:11:12.776" v="12223"/>
          <ac:picMkLst>
            <pc:docMk/>
            <pc:sldMk cId="117901932" sldId="615"/>
            <ac:picMk id="172" creationId="{C272EB6E-2084-4DC2-9FE5-948A3BEAF39C}"/>
          </ac:picMkLst>
        </pc:picChg>
        <pc:picChg chg="del mod">
          <ac:chgData name="Jonathan Loo" userId="d2d72d48b56f45d8" providerId="LiveId" clId="{DC2DF1EB-34F9-4B0C-996D-445C274C9F10}" dt="2020-11-28T19:54:38.079" v="9793" actId="478"/>
          <ac:picMkLst>
            <pc:docMk/>
            <pc:sldMk cId="117901932" sldId="615"/>
            <ac:picMk id="173" creationId="{BB398E0A-759C-4586-9767-C7B327597F2A}"/>
          </ac:picMkLst>
        </pc:picChg>
        <pc:picChg chg="del mod">
          <ac:chgData name="Jonathan Loo" userId="d2d72d48b56f45d8" providerId="LiveId" clId="{DC2DF1EB-34F9-4B0C-996D-445C274C9F10}" dt="2020-11-28T19:54:37.348" v="9792" actId="478"/>
          <ac:picMkLst>
            <pc:docMk/>
            <pc:sldMk cId="117901932" sldId="615"/>
            <ac:picMk id="175" creationId="{3E19FB27-6FF8-4547-B340-4D9D82B00ACB}"/>
          </ac:picMkLst>
        </pc:picChg>
        <pc:picChg chg="add del mod">
          <ac:chgData name="Jonathan Loo" userId="d2d72d48b56f45d8" providerId="LiveId" clId="{DC2DF1EB-34F9-4B0C-996D-445C274C9F10}" dt="2020-11-29T11:23:28.356" v="12684" actId="478"/>
          <ac:picMkLst>
            <pc:docMk/>
            <pc:sldMk cId="117901932" sldId="615"/>
            <ac:picMk id="176" creationId="{005DF9F5-54EB-4DE7-B65C-3491EB2D5C1A}"/>
          </ac:picMkLst>
        </pc:picChg>
        <pc:picChg chg="del">
          <ac:chgData name="Jonathan Loo" userId="d2d72d48b56f45d8" providerId="LiveId" clId="{DC2DF1EB-34F9-4B0C-996D-445C274C9F10}" dt="2020-11-28T19:45:22.567" v="9129" actId="478"/>
          <ac:picMkLst>
            <pc:docMk/>
            <pc:sldMk cId="117901932" sldId="615"/>
            <ac:picMk id="177" creationId="{1999FFBC-76F9-47DE-93EB-D61EEFEE4216}"/>
          </ac:picMkLst>
        </pc:picChg>
        <pc:picChg chg="del mod ord">
          <ac:chgData name="Jonathan Loo" userId="d2d72d48b56f45d8" providerId="LiveId" clId="{DC2DF1EB-34F9-4B0C-996D-445C274C9F10}" dt="2020-11-29T11:12:08.489" v="12272"/>
          <ac:picMkLst>
            <pc:docMk/>
            <pc:sldMk cId="117901932" sldId="615"/>
            <ac:picMk id="178" creationId="{54819911-2409-499A-9701-56F30C1861A8}"/>
          </ac:picMkLst>
        </pc:picChg>
        <pc:picChg chg="del mod">
          <ac:chgData name="Jonathan Loo" userId="d2d72d48b56f45d8" providerId="LiveId" clId="{DC2DF1EB-34F9-4B0C-996D-445C274C9F10}" dt="2020-11-28T19:45:21.786" v="9128" actId="478"/>
          <ac:picMkLst>
            <pc:docMk/>
            <pc:sldMk cId="117901932" sldId="615"/>
            <ac:picMk id="179" creationId="{D9A26A14-210C-4996-80D6-5F00405D15B3}"/>
          </ac:picMkLst>
        </pc:picChg>
        <pc:picChg chg="del mod ord">
          <ac:chgData name="Jonathan Loo" userId="d2d72d48b56f45d8" providerId="LiveId" clId="{DC2DF1EB-34F9-4B0C-996D-445C274C9F10}" dt="2020-11-29T11:12:37.318" v="12318" actId="478"/>
          <ac:picMkLst>
            <pc:docMk/>
            <pc:sldMk cId="117901932" sldId="615"/>
            <ac:picMk id="181" creationId="{FF981708-F304-44DB-8B71-40DC89E3E278}"/>
          </ac:picMkLst>
        </pc:picChg>
        <pc:picChg chg="del mod ord">
          <ac:chgData name="Jonathan Loo" userId="d2d72d48b56f45d8" providerId="LiveId" clId="{DC2DF1EB-34F9-4B0C-996D-445C274C9F10}" dt="2020-11-29T11:24:30.054" v="12762" actId="478"/>
          <ac:picMkLst>
            <pc:docMk/>
            <pc:sldMk cId="117901932" sldId="615"/>
            <ac:picMk id="183" creationId="{CD19EBCD-E085-48F8-B1A1-64C006C048C5}"/>
          </ac:picMkLst>
        </pc:picChg>
        <pc:picChg chg="del mod ord">
          <ac:chgData name="Jonathan Loo" userId="d2d72d48b56f45d8" providerId="LiveId" clId="{DC2DF1EB-34F9-4B0C-996D-445C274C9F10}" dt="2020-11-29T11:24:13.591" v="12738" actId="478"/>
          <ac:picMkLst>
            <pc:docMk/>
            <pc:sldMk cId="117901932" sldId="615"/>
            <ac:picMk id="185" creationId="{89478F0C-767F-40AF-84EF-95CDCCB16815}"/>
          </ac:picMkLst>
        </pc:picChg>
        <pc:picChg chg="del mod ord">
          <ac:chgData name="Jonathan Loo" userId="d2d72d48b56f45d8" providerId="LiveId" clId="{DC2DF1EB-34F9-4B0C-996D-445C274C9F10}" dt="2020-11-29T11:23:54.653" v="12713" actId="478"/>
          <ac:picMkLst>
            <pc:docMk/>
            <pc:sldMk cId="117901932" sldId="615"/>
            <ac:picMk id="187" creationId="{40A447DE-B15F-4B76-AC10-1FA5A956A50D}"/>
          </ac:picMkLst>
        </pc:picChg>
        <pc:picChg chg="del mod ord">
          <ac:chgData name="Jonathan Loo" userId="d2d72d48b56f45d8" providerId="LiveId" clId="{DC2DF1EB-34F9-4B0C-996D-445C274C9F10}" dt="2020-11-29T11:16:08.757" v="12415" actId="478"/>
          <ac:picMkLst>
            <pc:docMk/>
            <pc:sldMk cId="117901932" sldId="615"/>
            <ac:picMk id="189" creationId="{08B3A8F4-1F4C-4A36-8383-F2ED40CA895F}"/>
          </ac:picMkLst>
        </pc:picChg>
        <pc:picChg chg="del mod ord">
          <ac:chgData name="Jonathan Loo" userId="d2d72d48b56f45d8" providerId="LiveId" clId="{DC2DF1EB-34F9-4B0C-996D-445C274C9F10}" dt="2020-11-29T11:22:03.204" v="12583" actId="478"/>
          <ac:picMkLst>
            <pc:docMk/>
            <pc:sldMk cId="117901932" sldId="615"/>
            <ac:picMk id="191" creationId="{A67F0CB5-44B7-410A-8435-0498CA5DAE1D}"/>
          </ac:picMkLst>
        </pc:picChg>
        <pc:picChg chg="mod ord">
          <ac:chgData name="Jonathan Loo" userId="d2d72d48b56f45d8" providerId="LiveId" clId="{DC2DF1EB-34F9-4B0C-996D-445C274C9F10}" dt="2020-11-29T11:22:03.206" v="12585" actId="962"/>
          <ac:picMkLst>
            <pc:docMk/>
            <pc:sldMk cId="117901932" sldId="615"/>
            <ac:picMk id="193" creationId="{44AB9ED6-843D-4BB9-965F-771460B962B8}"/>
          </ac:picMkLst>
        </pc:picChg>
        <pc:picChg chg="add del mod ord">
          <ac:chgData name="Jonathan Loo" userId="d2d72d48b56f45d8" providerId="LiveId" clId="{DC2DF1EB-34F9-4B0C-996D-445C274C9F10}" dt="2020-11-29T11:23:11.725" v="12672"/>
          <ac:picMkLst>
            <pc:docMk/>
            <pc:sldMk cId="117901932" sldId="615"/>
            <ac:picMk id="195" creationId="{C0057B72-1ACC-48AC-9CC2-18806349338C}"/>
          </ac:picMkLst>
        </pc:picChg>
        <pc:picChg chg="add del mod ord">
          <ac:chgData name="Jonathan Loo" userId="d2d72d48b56f45d8" providerId="LiveId" clId="{DC2DF1EB-34F9-4B0C-996D-445C274C9F10}" dt="2020-11-29T11:23:10.725" v="12657"/>
          <ac:picMkLst>
            <pc:docMk/>
            <pc:sldMk cId="117901932" sldId="615"/>
            <ac:picMk id="197" creationId="{A244692D-7D0E-4856-945F-B8D156D58C35}"/>
          </ac:picMkLst>
        </pc:picChg>
        <pc:picChg chg="del mod ord">
          <ac:chgData name="Jonathan Loo" userId="d2d72d48b56f45d8" providerId="LiveId" clId="{DC2DF1EB-34F9-4B0C-996D-445C274C9F10}" dt="2020-11-29T11:23:09.766" v="12642"/>
          <ac:picMkLst>
            <pc:docMk/>
            <pc:sldMk cId="117901932" sldId="615"/>
            <ac:picMk id="199" creationId="{F9DAB1D7-EACD-43B6-921F-A026D5469F09}"/>
          </ac:picMkLst>
        </pc:picChg>
        <pc:picChg chg="mod ord">
          <ac:chgData name="Jonathan Loo" userId="d2d72d48b56f45d8" providerId="LiveId" clId="{DC2DF1EB-34F9-4B0C-996D-445C274C9F10}" dt="2020-11-29T11:23:28.358" v="12686" actId="962"/>
          <ac:picMkLst>
            <pc:docMk/>
            <pc:sldMk cId="117901932" sldId="615"/>
            <ac:picMk id="201" creationId="{E10D4438-8C40-4218-BC7F-12A8DCD8F6BF}"/>
          </ac:picMkLst>
        </pc:picChg>
        <pc:picChg chg="mod ord">
          <ac:chgData name="Jonathan Loo" userId="d2d72d48b56f45d8" providerId="LiveId" clId="{DC2DF1EB-34F9-4B0C-996D-445C274C9F10}" dt="2020-11-29T11:23:54.654" v="12715" actId="962"/>
          <ac:picMkLst>
            <pc:docMk/>
            <pc:sldMk cId="117901932" sldId="615"/>
            <ac:picMk id="203" creationId="{5B78608D-99C9-45E7-87E4-5D13FEB88A25}"/>
          </ac:picMkLst>
        </pc:picChg>
        <pc:picChg chg="mod ord">
          <ac:chgData name="Jonathan Loo" userId="d2d72d48b56f45d8" providerId="LiveId" clId="{DC2DF1EB-34F9-4B0C-996D-445C274C9F10}" dt="2020-11-29T11:24:13.593" v="12740" actId="962"/>
          <ac:picMkLst>
            <pc:docMk/>
            <pc:sldMk cId="117901932" sldId="615"/>
            <ac:picMk id="205" creationId="{EAC300B8-B188-47D5-AB01-11C241C19FD3}"/>
          </ac:picMkLst>
        </pc:picChg>
        <pc:picChg chg="mod ord">
          <ac:chgData name="Jonathan Loo" userId="d2d72d48b56f45d8" providerId="LiveId" clId="{DC2DF1EB-34F9-4B0C-996D-445C274C9F10}" dt="2020-11-29T11:24:30.056" v="12764" actId="962"/>
          <ac:picMkLst>
            <pc:docMk/>
            <pc:sldMk cId="117901932" sldId="615"/>
            <ac:picMk id="207" creationId="{D503CBD5-36AE-47EC-AF13-58F69324E509}"/>
          </ac:picMkLst>
        </pc:picChg>
        <pc:cxnChg chg="add mod">
          <ac:chgData name="Jonathan Loo" userId="d2d72d48b56f45d8" providerId="LiveId" clId="{DC2DF1EB-34F9-4B0C-996D-445C274C9F10}" dt="2020-11-28T19:54:57.139" v="9807" actId="14100"/>
          <ac:cxnSpMkLst>
            <pc:docMk/>
            <pc:sldMk cId="117901932" sldId="615"/>
            <ac:cxnSpMk id="49" creationId="{C346E26A-D10E-41AD-9D30-8275B5C93BBF}"/>
          </ac:cxnSpMkLst>
        </pc:cxnChg>
        <pc:cxnChg chg="add mod">
          <ac:chgData name="Jonathan Loo" userId="d2d72d48b56f45d8" providerId="LiveId" clId="{DC2DF1EB-34F9-4B0C-996D-445C274C9F10}" dt="2020-11-28T19:54:50.782" v="9803" actId="14100"/>
          <ac:cxnSpMkLst>
            <pc:docMk/>
            <pc:sldMk cId="117901932" sldId="615"/>
            <ac:cxnSpMk id="52" creationId="{5CA0A58C-1F80-4AAA-9E20-2026B86563F7}"/>
          </ac:cxnSpMkLst>
        </pc:cxnChg>
        <pc:cxnChg chg="add mod">
          <ac:chgData name="Jonathan Loo" userId="d2d72d48b56f45d8" providerId="LiveId" clId="{DC2DF1EB-34F9-4B0C-996D-445C274C9F10}" dt="2020-11-28T19:55:06.314" v="9812" actId="14100"/>
          <ac:cxnSpMkLst>
            <pc:docMk/>
            <pc:sldMk cId="117901932" sldId="615"/>
            <ac:cxnSpMk id="55" creationId="{AE93E0BC-278C-4BEE-A4A5-6B0DF08207CE}"/>
          </ac:cxnSpMkLst>
        </pc:cxnChg>
        <pc:cxnChg chg="add del mod">
          <ac:chgData name="Jonathan Loo" userId="d2d72d48b56f45d8" providerId="LiveId" clId="{DC2DF1EB-34F9-4B0C-996D-445C274C9F10}" dt="2020-11-28T19:54:33.272" v="9787" actId="478"/>
          <ac:cxnSpMkLst>
            <pc:docMk/>
            <pc:sldMk cId="117901932" sldId="615"/>
            <ac:cxnSpMk id="58" creationId="{7177E601-3196-40B2-9B74-3C16B038CF78}"/>
          </ac:cxnSpMkLst>
        </pc:cxnChg>
        <pc:cxnChg chg="add del mod">
          <ac:chgData name="Jonathan Loo" userId="d2d72d48b56f45d8" providerId="LiveId" clId="{DC2DF1EB-34F9-4B0C-996D-445C274C9F10}" dt="2020-11-28T19:54:34.058" v="9788" actId="478"/>
          <ac:cxnSpMkLst>
            <pc:docMk/>
            <pc:sldMk cId="117901932" sldId="615"/>
            <ac:cxnSpMk id="59" creationId="{734D17EF-0AC6-4C5F-8CED-17DB0C16604B}"/>
          </ac:cxnSpMkLst>
        </pc:cxnChg>
        <pc:cxnChg chg="add del mod">
          <ac:chgData name="Jonathan Loo" userId="d2d72d48b56f45d8" providerId="LiveId" clId="{DC2DF1EB-34F9-4B0C-996D-445C274C9F10}" dt="2020-11-28T19:54:34.774" v="9789" actId="478"/>
          <ac:cxnSpMkLst>
            <pc:docMk/>
            <pc:sldMk cId="117901932" sldId="615"/>
            <ac:cxnSpMk id="60" creationId="{F1ACE3DB-9E98-40DD-A7FF-5D9BA14D324A}"/>
          </ac:cxnSpMkLst>
        </pc:cxnChg>
        <pc:cxnChg chg="add del mod">
          <ac:chgData name="Jonathan Loo" userId="d2d72d48b56f45d8" providerId="LiveId" clId="{DC2DF1EB-34F9-4B0C-996D-445C274C9F10}" dt="2020-11-28T19:54:35.459" v="9790" actId="478"/>
          <ac:cxnSpMkLst>
            <pc:docMk/>
            <pc:sldMk cId="117901932" sldId="615"/>
            <ac:cxnSpMk id="61" creationId="{31205477-5C22-4668-A02B-9C51779E0597}"/>
          </ac:cxnSpMkLst>
        </pc:cxnChg>
        <pc:cxnChg chg="add del mod">
          <ac:chgData name="Jonathan Loo" userId="d2d72d48b56f45d8" providerId="LiveId" clId="{DC2DF1EB-34F9-4B0C-996D-445C274C9F10}" dt="2020-11-28T19:54:36.401" v="9791" actId="478"/>
          <ac:cxnSpMkLst>
            <pc:docMk/>
            <pc:sldMk cId="117901932" sldId="615"/>
            <ac:cxnSpMk id="62" creationId="{EF4BD19A-5C9B-4A18-89B0-C7446F86C185}"/>
          </ac:cxnSpMkLst>
        </pc:cxnChg>
        <pc:cxnChg chg="add mod">
          <ac:chgData name="Jonathan Loo" userId="d2d72d48b56f45d8" providerId="LiveId" clId="{DC2DF1EB-34F9-4B0C-996D-445C274C9F10}" dt="2020-11-28T20:12:09.351" v="10457" actId="1076"/>
          <ac:cxnSpMkLst>
            <pc:docMk/>
            <pc:sldMk cId="117901932" sldId="615"/>
            <ac:cxnSpMk id="89" creationId="{84148522-3E4F-47BE-8A1E-1ADA50EAC55A}"/>
          </ac:cxnSpMkLst>
        </pc:cxnChg>
        <pc:cxnChg chg="mod">
          <ac:chgData name="Jonathan Loo" userId="d2d72d48b56f45d8" providerId="LiveId" clId="{DC2DF1EB-34F9-4B0C-996D-445C274C9F10}" dt="2020-11-28T19:54:45.321" v="9799" actId="14100"/>
          <ac:cxnSpMkLst>
            <pc:docMk/>
            <pc:sldMk cId="117901932" sldId="615"/>
            <ac:cxnSpMk id="93" creationId="{EDA229BD-7EA5-4F9C-8DD3-5605E008672B}"/>
          </ac:cxnSpMkLst>
        </pc:cxnChg>
        <pc:cxnChg chg="mod">
          <ac:chgData name="Jonathan Loo" userId="d2d72d48b56f45d8" providerId="LiveId" clId="{DC2DF1EB-34F9-4B0C-996D-445C274C9F10}" dt="2020-11-28T19:53:07.868" v="9720" actId="1076"/>
          <ac:cxnSpMkLst>
            <pc:docMk/>
            <pc:sldMk cId="117901932" sldId="615"/>
            <ac:cxnSpMk id="95" creationId="{1A72563D-C51C-4D79-8136-920F97EFC8DB}"/>
          </ac:cxnSpMkLst>
        </pc:cxnChg>
        <pc:cxnChg chg="mod">
          <ac:chgData name="Jonathan Loo" userId="d2d72d48b56f45d8" providerId="LiveId" clId="{DC2DF1EB-34F9-4B0C-996D-445C274C9F10}" dt="2020-11-28T19:54:48.582" v="9801" actId="14100"/>
          <ac:cxnSpMkLst>
            <pc:docMk/>
            <pc:sldMk cId="117901932" sldId="615"/>
            <ac:cxnSpMk id="96" creationId="{665BD310-105E-40DD-882C-DDF81F32CAA7}"/>
          </ac:cxnSpMkLst>
        </pc:cxnChg>
        <pc:cxnChg chg="add mod">
          <ac:chgData name="Jonathan Loo" userId="d2d72d48b56f45d8" providerId="LiveId" clId="{DC2DF1EB-34F9-4B0C-996D-445C274C9F10}" dt="2020-11-28T19:57:50.239" v="9970" actId="1076"/>
          <ac:cxnSpMkLst>
            <pc:docMk/>
            <pc:sldMk cId="117901932" sldId="615"/>
            <ac:cxnSpMk id="98" creationId="{BFA23AEA-3C4B-4DFF-8BBD-1BF49740467A}"/>
          </ac:cxnSpMkLst>
        </pc:cxnChg>
        <pc:cxnChg chg="mod">
          <ac:chgData name="Jonathan Loo" userId="d2d72d48b56f45d8" providerId="LiveId" clId="{DC2DF1EB-34F9-4B0C-996D-445C274C9F10}" dt="2020-11-28T19:54:54.342" v="9805" actId="14100"/>
          <ac:cxnSpMkLst>
            <pc:docMk/>
            <pc:sldMk cId="117901932" sldId="615"/>
            <ac:cxnSpMk id="103" creationId="{A68687E1-4BCA-4F28-921C-CAFCAF98B1B0}"/>
          </ac:cxnSpMkLst>
        </pc:cxnChg>
        <pc:cxnChg chg="add mod">
          <ac:chgData name="Jonathan Loo" userId="d2d72d48b56f45d8" providerId="LiveId" clId="{DC2DF1EB-34F9-4B0C-996D-445C274C9F10}" dt="2020-11-28T19:59:58.089" v="10151" actId="1037"/>
          <ac:cxnSpMkLst>
            <pc:docMk/>
            <pc:sldMk cId="117901932" sldId="615"/>
            <ac:cxnSpMk id="106" creationId="{3885E75C-E3C4-426F-A651-AB21EFF674E5}"/>
          </ac:cxnSpMkLst>
        </pc:cxnChg>
        <pc:cxnChg chg="add del mod">
          <ac:chgData name="Jonathan Loo" userId="d2d72d48b56f45d8" providerId="LiveId" clId="{DC2DF1EB-34F9-4B0C-996D-445C274C9F10}" dt="2020-11-28T20:11:52.791" v="10450" actId="478"/>
          <ac:cxnSpMkLst>
            <pc:docMk/>
            <pc:sldMk cId="117901932" sldId="615"/>
            <ac:cxnSpMk id="130" creationId="{25161F42-5C6B-40C5-A2EA-1F33755787C8}"/>
          </ac:cxnSpMkLst>
        </pc:cxnChg>
        <pc:cxnChg chg="mod">
          <ac:chgData name="Jonathan Loo" userId="d2d72d48b56f45d8" providerId="LiveId" clId="{DC2DF1EB-34F9-4B0C-996D-445C274C9F10}" dt="2020-11-28T19:55:01.095" v="9809" actId="14100"/>
          <ac:cxnSpMkLst>
            <pc:docMk/>
            <pc:sldMk cId="117901932" sldId="615"/>
            <ac:cxnSpMk id="133" creationId="{6D30110C-A926-4CB6-95F5-E2611B2F841D}"/>
          </ac:cxnSpMkLst>
        </pc:cxnChg>
        <pc:cxnChg chg="add mod">
          <ac:chgData name="Jonathan Loo" userId="d2d72d48b56f45d8" providerId="LiveId" clId="{DC2DF1EB-34F9-4B0C-996D-445C274C9F10}" dt="2020-11-28T20:18:36.612" v="10667" actId="14100"/>
          <ac:cxnSpMkLst>
            <pc:docMk/>
            <pc:sldMk cId="117901932" sldId="615"/>
            <ac:cxnSpMk id="134" creationId="{934ED1EA-8A04-4F17-861E-06FB0276CDDD}"/>
          </ac:cxnSpMkLst>
        </pc:cxnChg>
        <pc:cxnChg chg="add mod">
          <ac:chgData name="Jonathan Loo" userId="d2d72d48b56f45d8" providerId="LiveId" clId="{DC2DF1EB-34F9-4B0C-996D-445C274C9F10}" dt="2020-11-28T20:12:19.796" v="10461" actId="1076"/>
          <ac:cxnSpMkLst>
            <pc:docMk/>
            <pc:sldMk cId="117901932" sldId="615"/>
            <ac:cxnSpMk id="135" creationId="{76AE522B-0DA2-4464-B547-80AB8F456D7F}"/>
          </ac:cxnSpMkLst>
        </pc:cxnChg>
        <pc:cxnChg chg="add del mod">
          <ac:chgData name="Jonathan Loo" userId="d2d72d48b56f45d8" providerId="LiveId" clId="{DC2DF1EB-34F9-4B0C-996D-445C274C9F10}" dt="2020-11-28T20:12:26.501" v="10464" actId="478"/>
          <ac:cxnSpMkLst>
            <pc:docMk/>
            <pc:sldMk cId="117901932" sldId="615"/>
            <ac:cxnSpMk id="136" creationId="{6F04DF53-9DF1-4202-B49B-ED8085E866F3}"/>
          </ac:cxnSpMkLst>
        </pc:cxnChg>
        <pc:cxnChg chg="add mod">
          <ac:chgData name="Jonathan Loo" userId="d2d72d48b56f45d8" providerId="LiveId" clId="{DC2DF1EB-34F9-4B0C-996D-445C274C9F10}" dt="2020-11-28T20:12:23.903" v="10463" actId="1076"/>
          <ac:cxnSpMkLst>
            <pc:docMk/>
            <pc:sldMk cId="117901932" sldId="615"/>
            <ac:cxnSpMk id="137" creationId="{36B73C89-9F05-42A2-ACAA-8A27C888C9E6}"/>
          </ac:cxnSpMkLst>
        </pc:cxnChg>
        <pc:cxnChg chg="add del mod">
          <ac:chgData name="Jonathan Loo" userId="d2d72d48b56f45d8" providerId="LiveId" clId="{DC2DF1EB-34F9-4B0C-996D-445C274C9F10}" dt="2020-11-28T20:13:36.524" v="10546" actId="478"/>
          <ac:cxnSpMkLst>
            <pc:docMk/>
            <pc:sldMk cId="117901932" sldId="615"/>
            <ac:cxnSpMk id="138" creationId="{28C805BD-DFF6-40D6-A4D5-93676870FC9A}"/>
          </ac:cxnSpMkLst>
        </pc:cxnChg>
        <pc:cxnChg chg="del mod">
          <ac:chgData name="Jonathan Loo" userId="d2d72d48b56f45d8" providerId="LiveId" clId="{DC2DF1EB-34F9-4B0C-996D-445C274C9F10}" dt="2020-11-28T19:47:41.954" v="9443" actId="478"/>
          <ac:cxnSpMkLst>
            <pc:docMk/>
            <pc:sldMk cId="117901932" sldId="615"/>
            <ac:cxnSpMk id="140" creationId="{455038EE-8725-4CB6-9F22-07ED6A70FBEE}"/>
          </ac:cxnSpMkLst>
        </pc:cxnChg>
      </pc:sldChg>
      <pc:sldChg chg="addSp delSp modSp add del mod">
        <pc:chgData name="Jonathan Loo" userId="d2d72d48b56f45d8" providerId="LiveId" clId="{DC2DF1EB-34F9-4B0C-996D-445C274C9F10}" dt="2020-11-28T20:18:13.063" v="10664" actId="47"/>
        <pc:sldMkLst>
          <pc:docMk/>
          <pc:sldMk cId="1418217625" sldId="616"/>
        </pc:sldMkLst>
        <pc:picChg chg="del mod ord">
          <ac:chgData name="Jonathan Loo" userId="d2d72d48b56f45d8" providerId="LiveId" clId="{DC2DF1EB-34F9-4B0C-996D-445C274C9F10}" dt="2020-11-28T20:00:33.767" v="10244"/>
          <ac:picMkLst>
            <pc:docMk/>
            <pc:sldMk cId="1418217625" sldId="616"/>
            <ac:picMk id="5" creationId="{9DD705CF-178F-451E-B807-4EA3094D8DF3}"/>
          </ac:picMkLst>
        </pc:picChg>
        <pc:picChg chg="mod ord">
          <ac:chgData name="Jonathan Loo" userId="d2d72d48b56f45d8" providerId="LiveId" clId="{DC2DF1EB-34F9-4B0C-996D-445C274C9F10}" dt="2020-11-28T20:14:37.703" v="10579" actId="1076"/>
          <ac:picMkLst>
            <pc:docMk/>
            <pc:sldMk cId="1418217625" sldId="616"/>
            <ac:picMk id="7" creationId="{B7256641-51A6-496B-B2F0-698FEC3BB78C}"/>
          </ac:picMkLst>
        </pc:picChg>
        <pc:picChg chg="mod ord">
          <ac:chgData name="Jonathan Loo" userId="d2d72d48b56f45d8" providerId="LiveId" clId="{DC2DF1EB-34F9-4B0C-996D-445C274C9F10}" dt="2020-11-28T20:14:54.383" v="10596" actId="962"/>
          <ac:picMkLst>
            <pc:docMk/>
            <pc:sldMk cId="1418217625" sldId="616"/>
            <ac:picMk id="9" creationId="{A5355444-229D-4F28-8746-483CD33BF597}"/>
          </ac:picMkLst>
        </pc:picChg>
        <pc:picChg chg="mod ord">
          <ac:chgData name="Jonathan Loo" userId="d2d72d48b56f45d8" providerId="LiveId" clId="{DC2DF1EB-34F9-4B0C-996D-445C274C9F10}" dt="2020-11-28T20:15:07.863" v="10612" actId="962"/>
          <ac:picMkLst>
            <pc:docMk/>
            <pc:sldMk cId="1418217625" sldId="616"/>
            <ac:picMk id="12" creationId="{7860B57A-EEB3-4683-95D1-0C3D3FFCBAFA}"/>
          </ac:picMkLst>
        </pc:picChg>
        <pc:picChg chg="add del mod">
          <ac:chgData name="Jonathan Loo" userId="d2d72d48b56f45d8" providerId="LiveId" clId="{DC2DF1EB-34F9-4B0C-996D-445C274C9F10}" dt="2020-11-28T20:14:30.817" v="10574" actId="478"/>
          <ac:picMkLst>
            <pc:docMk/>
            <pc:sldMk cId="1418217625" sldId="616"/>
            <ac:picMk id="45" creationId="{51995EAE-7C0E-474F-B382-E4A9B6004C3E}"/>
          </ac:picMkLst>
        </pc:picChg>
        <pc:picChg chg="add del mod">
          <ac:chgData name="Jonathan Loo" userId="d2d72d48b56f45d8" providerId="LiveId" clId="{DC2DF1EB-34F9-4B0C-996D-445C274C9F10}" dt="2020-11-28T20:14:54.380" v="10594" actId="478"/>
          <ac:picMkLst>
            <pc:docMk/>
            <pc:sldMk cId="1418217625" sldId="616"/>
            <ac:picMk id="50" creationId="{F0630958-C5A5-4233-8D44-B7DDA6511F2C}"/>
          </ac:picMkLst>
        </pc:picChg>
        <pc:picChg chg="add del mod">
          <ac:chgData name="Jonathan Loo" userId="d2d72d48b56f45d8" providerId="LiveId" clId="{DC2DF1EB-34F9-4B0C-996D-445C274C9F10}" dt="2020-11-28T20:15:07.861" v="10610" actId="478"/>
          <ac:picMkLst>
            <pc:docMk/>
            <pc:sldMk cId="1418217625" sldId="616"/>
            <ac:picMk id="53" creationId="{14A2F2AB-F001-4EE4-8A68-FC14B607539B}"/>
          </ac:picMkLst>
        </pc:picChg>
        <pc:picChg chg="add del">
          <ac:chgData name="Jonathan Loo" userId="d2d72d48b56f45d8" providerId="LiveId" clId="{DC2DF1EB-34F9-4B0C-996D-445C274C9F10}" dt="2020-11-28T20:00:33.767" v="10244"/>
          <ac:picMkLst>
            <pc:docMk/>
            <pc:sldMk cId="1418217625" sldId="616"/>
            <ac:picMk id="132" creationId="{F1CC1A35-6BFA-4E19-9911-D75BD98D1BF0}"/>
          </ac:picMkLst>
        </pc:picChg>
        <pc:picChg chg="mod">
          <ac:chgData name="Jonathan Loo" userId="d2d72d48b56f45d8" providerId="LiveId" clId="{DC2DF1EB-34F9-4B0C-996D-445C274C9F10}" dt="2020-11-28T20:14:33.014" v="10578" actId="1076"/>
          <ac:picMkLst>
            <pc:docMk/>
            <pc:sldMk cId="1418217625" sldId="616"/>
            <ac:picMk id="150" creationId="{E591068B-B6CB-4C95-A76E-ED7E1998A661}"/>
          </ac:picMkLst>
        </pc:picChg>
        <pc:picChg chg="mod">
          <ac:chgData name="Jonathan Loo" userId="d2d72d48b56f45d8" providerId="LiveId" clId="{DC2DF1EB-34F9-4B0C-996D-445C274C9F10}" dt="2020-11-28T20:14:32.038" v="10577" actId="1076"/>
          <ac:picMkLst>
            <pc:docMk/>
            <pc:sldMk cId="1418217625" sldId="616"/>
            <ac:picMk id="153" creationId="{8FB3D2AA-B8B7-4A5F-BCCE-62E97E563DC8}"/>
          </ac:picMkLst>
        </pc:picChg>
        <pc:picChg chg="mod">
          <ac:chgData name="Jonathan Loo" userId="d2d72d48b56f45d8" providerId="LiveId" clId="{DC2DF1EB-34F9-4B0C-996D-445C274C9F10}" dt="2020-11-28T20:14:39.609" v="10580" actId="1076"/>
          <ac:picMkLst>
            <pc:docMk/>
            <pc:sldMk cId="1418217625" sldId="616"/>
            <ac:picMk id="165" creationId="{3EBE669F-E6D0-447C-AE62-F405B7EC2712}"/>
          </ac:picMkLst>
        </pc:picChg>
      </pc:sldChg>
      <pc:sldChg chg="add del">
        <pc:chgData name="Jonathan Loo" userId="d2d72d48b56f45d8" providerId="LiveId" clId="{DC2DF1EB-34F9-4B0C-996D-445C274C9F10}" dt="2020-11-28T20:18:12.251" v="10663" actId="47"/>
        <pc:sldMkLst>
          <pc:docMk/>
          <pc:sldMk cId="1721539086" sldId="617"/>
        </pc:sldMkLst>
      </pc:sldChg>
      <pc:sldChg chg="addSp delSp modSp add mod addAnim delAnim modAnim">
        <pc:chgData name="Jonathan Loo" userId="d2d72d48b56f45d8" providerId="LiveId" clId="{DC2DF1EB-34F9-4B0C-996D-445C274C9F10}" dt="2020-11-30T16:10:53.528" v="24598"/>
        <pc:sldMkLst>
          <pc:docMk/>
          <pc:sldMk cId="1112094948" sldId="618"/>
        </pc:sldMkLst>
        <pc:spChg chg="del">
          <ac:chgData name="Jonathan Loo" userId="d2d72d48b56f45d8" providerId="LiveId" clId="{DC2DF1EB-34F9-4B0C-996D-445C274C9F10}" dt="2020-11-29T11:50:06.427" v="13118" actId="478"/>
          <ac:spMkLst>
            <pc:docMk/>
            <pc:sldMk cId="1112094948" sldId="618"/>
            <ac:spMk id="2" creationId="{F4F66D75-0F94-4BD8-8F59-5038F4CAD947}"/>
          </ac:spMkLst>
        </pc:spChg>
        <pc:spChg chg="mod">
          <ac:chgData name="Jonathan Loo" userId="d2d72d48b56f45d8" providerId="LiveId" clId="{DC2DF1EB-34F9-4B0C-996D-445C274C9F10}" dt="2020-11-29T21:24:17.697" v="16739" actId="20577"/>
          <ac:spMkLst>
            <pc:docMk/>
            <pc:sldMk cId="1112094948" sldId="618"/>
            <ac:spMk id="4" creationId="{21CB86FC-61AF-4B1C-8230-112CD99016D8}"/>
          </ac:spMkLst>
        </pc:spChg>
        <pc:spChg chg="add del mod ord">
          <ac:chgData name="Jonathan Loo" userId="d2d72d48b56f45d8" providerId="LiveId" clId="{DC2DF1EB-34F9-4B0C-996D-445C274C9F10}" dt="2020-11-29T11:57:25.532" v="13193"/>
          <ac:spMkLst>
            <pc:docMk/>
            <pc:sldMk cId="1112094948" sldId="618"/>
            <ac:spMk id="20" creationId="{40478B83-EECB-4489-B0E8-D2B4363CE30D}"/>
          </ac:spMkLst>
        </pc:spChg>
        <pc:spChg chg="mod">
          <ac:chgData name="Jonathan Loo" userId="d2d72d48b56f45d8" providerId="LiveId" clId="{DC2DF1EB-34F9-4B0C-996D-445C274C9F10}" dt="2020-11-28T20:53:49.915" v="11359"/>
          <ac:spMkLst>
            <pc:docMk/>
            <pc:sldMk cId="1112094948" sldId="618"/>
            <ac:spMk id="64" creationId="{3C8C8E44-1674-41DF-99E4-D3317A6B3364}"/>
          </ac:spMkLst>
        </pc:spChg>
        <pc:spChg chg="del mod topLvl">
          <ac:chgData name="Jonathan Loo" userId="d2d72d48b56f45d8" providerId="LiveId" clId="{DC2DF1EB-34F9-4B0C-996D-445C274C9F10}" dt="2020-11-29T11:57:32.192" v="13195" actId="478"/>
          <ac:spMkLst>
            <pc:docMk/>
            <pc:sldMk cId="1112094948" sldId="618"/>
            <ac:spMk id="69" creationId="{14BA523B-E53C-44F4-8A96-7E8CDA1363C9}"/>
          </ac:spMkLst>
        </pc:spChg>
        <pc:spChg chg="del">
          <ac:chgData name="Jonathan Loo" userId="d2d72d48b56f45d8" providerId="LiveId" clId="{DC2DF1EB-34F9-4B0C-996D-445C274C9F10}" dt="2020-11-29T11:50:06.427" v="13118" actId="478"/>
          <ac:spMkLst>
            <pc:docMk/>
            <pc:sldMk cId="1112094948" sldId="618"/>
            <ac:spMk id="81" creationId="{D197EC03-5E71-4556-899C-36E30AD582BA}"/>
          </ac:spMkLst>
        </pc:spChg>
        <pc:spChg chg="del">
          <ac:chgData name="Jonathan Loo" userId="d2d72d48b56f45d8" providerId="LiveId" clId="{DC2DF1EB-34F9-4B0C-996D-445C274C9F10}" dt="2020-11-29T11:50:06.427" v="13118" actId="478"/>
          <ac:spMkLst>
            <pc:docMk/>
            <pc:sldMk cId="1112094948" sldId="618"/>
            <ac:spMk id="85" creationId="{8B2F8E77-7ED0-4672-A2DB-9929BD88D3A0}"/>
          </ac:spMkLst>
        </pc:spChg>
        <pc:spChg chg="add del mod">
          <ac:chgData name="Jonathan Loo" userId="d2d72d48b56f45d8" providerId="LiveId" clId="{DC2DF1EB-34F9-4B0C-996D-445C274C9F10}" dt="2020-11-29T12:07:27.092" v="13419" actId="478"/>
          <ac:spMkLst>
            <pc:docMk/>
            <pc:sldMk cId="1112094948" sldId="618"/>
            <ac:spMk id="91" creationId="{E6F8C32A-5D76-4FA0-81EA-4088611F85F8}"/>
          </ac:spMkLst>
        </pc:spChg>
        <pc:spChg chg="del">
          <ac:chgData name="Jonathan Loo" userId="d2d72d48b56f45d8" providerId="LiveId" clId="{DC2DF1EB-34F9-4B0C-996D-445C274C9F10}" dt="2020-11-29T11:50:06.427" v="13118" actId="478"/>
          <ac:spMkLst>
            <pc:docMk/>
            <pc:sldMk cId="1112094948" sldId="618"/>
            <ac:spMk id="99" creationId="{C3EC8476-ADC9-49FE-A307-AB8B7D369E2D}"/>
          </ac:spMkLst>
        </pc:spChg>
        <pc:spChg chg="del">
          <ac:chgData name="Jonathan Loo" userId="d2d72d48b56f45d8" providerId="LiveId" clId="{DC2DF1EB-34F9-4B0C-996D-445C274C9F10}" dt="2020-11-29T11:50:06.427" v="13118" actId="478"/>
          <ac:spMkLst>
            <pc:docMk/>
            <pc:sldMk cId="1112094948" sldId="618"/>
            <ac:spMk id="101" creationId="{4A03C79F-1F88-48F0-A2D7-FEE7BD4A2AD3}"/>
          </ac:spMkLst>
        </pc:spChg>
        <pc:spChg chg="mod">
          <ac:chgData name="Jonathan Loo" userId="d2d72d48b56f45d8" providerId="LiveId" clId="{DC2DF1EB-34F9-4B0C-996D-445C274C9F10}" dt="2020-11-29T12:16:44.678" v="13530" actId="164"/>
          <ac:spMkLst>
            <pc:docMk/>
            <pc:sldMk cId="1112094948" sldId="618"/>
            <ac:spMk id="108" creationId="{05E34E17-E408-49DB-AAF9-F7B610EC5135}"/>
          </ac:spMkLst>
        </pc:spChg>
        <pc:spChg chg="mod">
          <ac:chgData name="Jonathan Loo" userId="d2d72d48b56f45d8" providerId="LiveId" clId="{DC2DF1EB-34F9-4B0C-996D-445C274C9F10}" dt="2020-11-29T12:16:40.471" v="13529" actId="164"/>
          <ac:spMkLst>
            <pc:docMk/>
            <pc:sldMk cId="1112094948" sldId="618"/>
            <ac:spMk id="110" creationId="{D28A657C-B305-45EA-B05B-4A1431BE5D33}"/>
          </ac:spMkLst>
        </pc:spChg>
        <pc:spChg chg="mod">
          <ac:chgData name="Jonathan Loo" userId="d2d72d48b56f45d8" providerId="LiveId" clId="{DC2DF1EB-34F9-4B0C-996D-445C274C9F10}" dt="2020-11-29T12:07:27.376" v="13420"/>
          <ac:spMkLst>
            <pc:docMk/>
            <pc:sldMk cId="1112094948" sldId="618"/>
            <ac:spMk id="113" creationId="{C97E6DEE-737A-4B99-8B4C-4B0F08F23FDB}"/>
          </ac:spMkLst>
        </pc:spChg>
        <pc:spChg chg="mod">
          <ac:chgData name="Jonathan Loo" userId="d2d72d48b56f45d8" providerId="LiveId" clId="{DC2DF1EB-34F9-4B0C-996D-445C274C9F10}" dt="2020-11-29T12:21:17.222" v="13553" actId="165"/>
          <ac:spMkLst>
            <pc:docMk/>
            <pc:sldMk cId="1112094948" sldId="618"/>
            <ac:spMk id="117" creationId="{88686904-284E-4923-ADB5-7BCDF45AB33B}"/>
          </ac:spMkLst>
        </pc:spChg>
        <pc:spChg chg="add del mod">
          <ac:chgData name="Jonathan Loo" userId="d2d72d48b56f45d8" providerId="LiveId" clId="{DC2DF1EB-34F9-4B0C-996D-445C274C9F10}" dt="2020-11-30T15:54:27.704" v="24039" actId="1037"/>
          <ac:spMkLst>
            <pc:docMk/>
            <pc:sldMk cId="1112094948" sldId="618"/>
            <ac:spMk id="144" creationId="{9CCDC84D-5DC1-4B6E-ACAA-41D6AA95B83E}"/>
          </ac:spMkLst>
        </pc:spChg>
        <pc:spChg chg="mod">
          <ac:chgData name="Jonathan Loo" userId="d2d72d48b56f45d8" providerId="LiveId" clId="{DC2DF1EB-34F9-4B0C-996D-445C274C9F10}" dt="2020-11-29T12:50:24.998" v="14257"/>
          <ac:spMkLst>
            <pc:docMk/>
            <pc:sldMk cId="1112094948" sldId="618"/>
            <ac:spMk id="170" creationId="{298FBCC9-8558-4865-A0AB-DD289D639239}"/>
          </ac:spMkLst>
        </pc:spChg>
        <pc:spChg chg="mod">
          <ac:chgData name="Jonathan Loo" userId="d2d72d48b56f45d8" providerId="LiveId" clId="{DC2DF1EB-34F9-4B0C-996D-445C274C9F10}" dt="2020-11-29T12:50:24.998" v="14257"/>
          <ac:spMkLst>
            <pc:docMk/>
            <pc:sldMk cId="1112094948" sldId="618"/>
            <ac:spMk id="174" creationId="{A96E4D4D-25CA-4945-A5B5-87F050D5F216}"/>
          </ac:spMkLst>
        </pc:spChg>
        <pc:spChg chg="mod">
          <ac:chgData name="Jonathan Loo" userId="d2d72d48b56f45d8" providerId="LiveId" clId="{DC2DF1EB-34F9-4B0C-996D-445C274C9F10}" dt="2020-11-29T12:55:24.461" v="14444"/>
          <ac:spMkLst>
            <pc:docMk/>
            <pc:sldMk cId="1112094948" sldId="618"/>
            <ac:spMk id="181" creationId="{F7F6B894-7276-4EA4-A8C9-1EDF6AF24D16}"/>
          </ac:spMkLst>
        </pc:spChg>
        <pc:spChg chg="mod">
          <ac:chgData name="Jonathan Loo" userId="d2d72d48b56f45d8" providerId="LiveId" clId="{DC2DF1EB-34F9-4B0C-996D-445C274C9F10}" dt="2020-11-29T12:55:24.461" v="14444"/>
          <ac:spMkLst>
            <pc:docMk/>
            <pc:sldMk cId="1112094948" sldId="618"/>
            <ac:spMk id="185" creationId="{DD9A9269-7127-480B-B872-A940CF179EA6}"/>
          </ac:spMkLst>
        </pc:spChg>
        <pc:grpChg chg="mod ord">
          <ac:chgData name="Jonathan Loo" userId="d2d72d48b56f45d8" providerId="LiveId" clId="{DC2DF1EB-34F9-4B0C-996D-445C274C9F10}" dt="2020-11-29T11:57:25.532" v="13193"/>
          <ac:grpSpMkLst>
            <pc:docMk/>
            <pc:sldMk cId="1112094948" sldId="618"/>
            <ac:grpSpMk id="23" creationId="{170D5B47-D575-453C-9890-EA56AE145E79}"/>
          </ac:grpSpMkLst>
        </pc:grpChg>
        <pc:grpChg chg="add mod">
          <ac:chgData name="Jonathan Loo" userId="d2d72d48b56f45d8" providerId="LiveId" clId="{DC2DF1EB-34F9-4B0C-996D-445C274C9F10}" dt="2020-11-29T12:21:17.222" v="13553" actId="165"/>
          <ac:grpSpMkLst>
            <pc:docMk/>
            <pc:sldMk cId="1112094948" sldId="618"/>
            <ac:grpSpMk id="41" creationId="{5EDFF139-AD14-4057-8E19-623F28F621E2}"/>
          </ac:grpSpMkLst>
        </pc:grpChg>
        <pc:grpChg chg="add mod">
          <ac:chgData name="Jonathan Loo" userId="d2d72d48b56f45d8" providerId="LiveId" clId="{DC2DF1EB-34F9-4B0C-996D-445C274C9F10}" dt="2020-11-29T12:17:25.432" v="13535" actId="164"/>
          <ac:grpSpMkLst>
            <pc:docMk/>
            <pc:sldMk cId="1112094948" sldId="618"/>
            <ac:grpSpMk id="42" creationId="{35E09091-BE49-4682-B906-558C9EA15AD7}"/>
          </ac:grpSpMkLst>
        </pc:grpChg>
        <pc:grpChg chg="del">
          <ac:chgData name="Jonathan Loo" userId="d2d72d48b56f45d8" providerId="LiveId" clId="{DC2DF1EB-34F9-4B0C-996D-445C274C9F10}" dt="2020-11-29T11:50:06.427" v="13118" actId="478"/>
          <ac:grpSpMkLst>
            <pc:docMk/>
            <pc:sldMk cId="1112094948" sldId="618"/>
            <ac:grpSpMk id="44" creationId="{9E144828-60F9-4D03-8A87-80D35C43C783}"/>
          </ac:grpSpMkLst>
        </pc:grpChg>
        <pc:grpChg chg="add del mod">
          <ac:chgData name="Jonathan Loo" userId="d2d72d48b56f45d8" providerId="LiveId" clId="{DC2DF1EB-34F9-4B0C-996D-445C274C9F10}" dt="2020-11-29T12:19:46.054" v="13539" actId="478"/>
          <ac:grpSpMkLst>
            <pc:docMk/>
            <pc:sldMk cId="1112094948" sldId="618"/>
            <ac:grpSpMk id="45" creationId="{5815184C-165F-4DA8-8CCB-72DF240C2040}"/>
          </ac:grpSpMkLst>
        </pc:grpChg>
        <pc:grpChg chg="add mod">
          <ac:chgData name="Jonathan Loo" userId="d2d72d48b56f45d8" providerId="LiveId" clId="{DC2DF1EB-34F9-4B0C-996D-445C274C9F10}" dt="2020-11-29T12:21:17.222" v="13553" actId="165"/>
          <ac:grpSpMkLst>
            <pc:docMk/>
            <pc:sldMk cId="1112094948" sldId="618"/>
            <ac:grpSpMk id="46" creationId="{E713218F-A798-4A2E-B370-6BB572EC2618}"/>
          </ac:grpSpMkLst>
        </pc:grpChg>
        <pc:grpChg chg="add mod">
          <ac:chgData name="Jonathan Loo" userId="d2d72d48b56f45d8" providerId="LiveId" clId="{DC2DF1EB-34F9-4B0C-996D-445C274C9F10}" dt="2020-11-29T12:19:37.381" v="13538" actId="164"/>
          <ac:grpSpMkLst>
            <pc:docMk/>
            <pc:sldMk cId="1112094948" sldId="618"/>
            <ac:grpSpMk id="59" creationId="{584CBE53-1F8C-4016-8AEA-BCF498AFCF46}"/>
          </ac:grpSpMkLst>
        </pc:grpChg>
        <pc:grpChg chg="add mod topLvl">
          <ac:chgData name="Jonathan Loo" userId="d2d72d48b56f45d8" providerId="LiveId" clId="{DC2DF1EB-34F9-4B0C-996D-445C274C9F10}" dt="2020-11-29T12:55:59.406" v="14461" actId="1035"/>
          <ac:grpSpMkLst>
            <pc:docMk/>
            <pc:sldMk cId="1112094948" sldId="618"/>
            <ac:grpSpMk id="60" creationId="{E256AC76-1088-45F8-902C-DF28F22ABE7B}"/>
          </ac:grpSpMkLst>
        </pc:grpChg>
        <pc:grpChg chg="add mod">
          <ac:chgData name="Jonathan Loo" userId="d2d72d48b56f45d8" providerId="LiveId" clId="{DC2DF1EB-34F9-4B0C-996D-445C274C9F10}" dt="2020-11-29T12:20:06.701" v="13541" actId="164"/>
          <ac:grpSpMkLst>
            <pc:docMk/>
            <pc:sldMk cId="1112094948" sldId="618"/>
            <ac:grpSpMk id="61" creationId="{AEB6D47D-14A7-4155-8E17-F71E67727D7D}"/>
          </ac:grpSpMkLst>
        </pc:grpChg>
        <pc:grpChg chg="add del mod">
          <ac:chgData name="Jonathan Loo" userId="d2d72d48b56f45d8" providerId="LiveId" clId="{DC2DF1EB-34F9-4B0C-996D-445C274C9F10}" dt="2020-11-29T11:50:06.427" v="13118" actId="478"/>
          <ac:grpSpMkLst>
            <pc:docMk/>
            <pc:sldMk cId="1112094948" sldId="618"/>
            <ac:grpSpMk id="62" creationId="{D1BC5281-8990-4EB2-8BFA-E83CC81136C0}"/>
          </ac:grpSpMkLst>
        </pc:grpChg>
        <pc:grpChg chg="add del mod">
          <ac:chgData name="Jonathan Loo" userId="d2d72d48b56f45d8" providerId="LiveId" clId="{DC2DF1EB-34F9-4B0C-996D-445C274C9F10}" dt="2020-11-29T11:57:29.980" v="13194" actId="165"/>
          <ac:grpSpMkLst>
            <pc:docMk/>
            <pc:sldMk cId="1112094948" sldId="618"/>
            <ac:grpSpMk id="65" creationId="{80D86335-EAB9-4433-BEAE-5A5CA927903E}"/>
          </ac:grpSpMkLst>
        </pc:grpChg>
        <pc:grpChg chg="add mod">
          <ac:chgData name="Jonathan Loo" userId="d2d72d48b56f45d8" providerId="LiveId" clId="{DC2DF1EB-34F9-4B0C-996D-445C274C9F10}" dt="2020-11-29T12:21:24.662" v="13555" actId="164"/>
          <ac:grpSpMkLst>
            <pc:docMk/>
            <pc:sldMk cId="1112094948" sldId="618"/>
            <ac:grpSpMk id="77" creationId="{2EDD39BD-0903-4AB1-956F-68EDADB7AA01}"/>
          </ac:grpSpMkLst>
        </pc:grpChg>
        <pc:grpChg chg="add mod">
          <ac:chgData name="Jonathan Loo" userId="d2d72d48b56f45d8" providerId="LiveId" clId="{DC2DF1EB-34F9-4B0C-996D-445C274C9F10}" dt="2020-11-29T12:20:49.751" v="13548" actId="164"/>
          <ac:grpSpMkLst>
            <pc:docMk/>
            <pc:sldMk cId="1112094948" sldId="618"/>
            <ac:grpSpMk id="78" creationId="{153B0C30-A895-4888-9D4D-ED83D9BB2D96}"/>
          </ac:grpSpMkLst>
        </pc:grpChg>
        <pc:grpChg chg="add del mod">
          <ac:chgData name="Jonathan Loo" userId="d2d72d48b56f45d8" providerId="LiveId" clId="{DC2DF1EB-34F9-4B0C-996D-445C274C9F10}" dt="2020-11-29T12:21:17.222" v="13553" actId="165"/>
          <ac:grpSpMkLst>
            <pc:docMk/>
            <pc:sldMk cId="1112094948" sldId="618"/>
            <ac:grpSpMk id="79" creationId="{4905251C-DA7D-414C-850D-DB1146E7D7B2}"/>
          </ac:grpSpMkLst>
        </pc:grpChg>
        <pc:grpChg chg="add mod">
          <ac:chgData name="Jonathan Loo" userId="d2d72d48b56f45d8" providerId="LiveId" clId="{DC2DF1EB-34F9-4B0C-996D-445C274C9F10}" dt="2020-11-29T12:55:59.406" v="14461" actId="1035"/>
          <ac:grpSpMkLst>
            <pc:docMk/>
            <pc:sldMk cId="1112094948" sldId="618"/>
            <ac:grpSpMk id="82" creationId="{19580704-6B3E-496F-A70D-9819391129F3}"/>
          </ac:grpSpMkLst>
        </pc:grpChg>
        <pc:grpChg chg="del">
          <ac:chgData name="Jonathan Loo" userId="d2d72d48b56f45d8" providerId="LiveId" clId="{DC2DF1EB-34F9-4B0C-996D-445C274C9F10}" dt="2020-11-28T20:53:48.235" v="11357" actId="478"/>
          <ac:grpSpMkLst>
            <pc:docMk/>
            <pc:sldMk cId="1112094948" sldId="618"/>
            <ac:grpSpMk id="92" creationId="{D7DC19BF-CEEC-4A13-B83B-36F619576DA7}"/>
          </ac:grpSpMkLst>
        </pc:grpChg>
        <pc:grpChg chg="del">
          <ac:chgData name="Jonathan Loo" userId="d2d72d48b56f45d8" providerId="LiveId" clId="{DC2DF1EB-34F9-4B0C-996D-445C274C9F10}" dt="2020-11-28T20:53:49.068" v="11358" actId="478"/>
          <ac:grpSpMkLst>
            <pc:docMk/>
            <pc:sldMk cId="1112094948" sldId="618"/>
            <ac:grpSpMk id="100" creationId="{2A249F80-9852-4CDC-BC5A-7382D8FE2579}"/>
          </ac:grpSpMkLst>
        </pc:grpChg>
        <pc:grpChg chg="add del mod">
          <ac:chgData name="Jonathan Loo" userId="d2d72d48b56f45d8" providerId="LiveId" clId="{DC2DF1EB-34F9-4B0C-996D-445C274C9F10}" dt="2020-11-29T12:10:58.957" v="13461" actId="478"/>
          <ac:grpSpMkLst>
            <pc:docMk/>
            <pc:sldMk cId="1112094948" sldId="618"/>
            <ac:grpSpMk id="112" creationId="{A0ED6B06-F01F-4645-B5CB-EB62DF366DD6}"/>
          </ac:grpSpMkLst>
        </pc:grpChg>
        <pc:grpChg chg="add del mod">
          <ac:chgData name="Jonathan Loo" userId="d2d72d48b56f45d8" providerId="LiveId" clId="{DC2DF1EB-34F9-4B0C-996D-445C274C9F10}" dt="2020-11-29T12:51:41.062" v="14362" actId="478"/>
          <ac:grpSpMkLst>
            <pc:docMk/>
            <pc:sldMk cId="1112094948" sldId="618"/>
            <ac:grpSpMk id="167" creationId="{F2430245-CE1F-4903-93A4-C27BA047692A}"/>
          </ac:grpSpMkLst>
        </pc:grpChg>
        <pc:grpChg chg="mod">
          <ac:chgData name="Jonathan Loo" userId="d2d72d48b56f45d8" providerId="LiveId" clId="{DC2DF1EB-34F9-4B0C-996D-445C274C9F10}" dt="2020-11-29T12:50:24.998" v="14257"/>
          <ac:grpSpMkLst>
            <pc:docMk/>
            <pc:sldMk cId="1112094948" sldId="618"/>
            <ac:grpSpMk id="168" creationId="{58D2F1AE-4F1B-411D-9354-8B42A788043B}"/>
          </ac:grpSpMkLst>
        </pc:grpChg>
        <pc:grpChg chg="add del mod">
          <ac:chgData name="Jonathan Loo" userId="d2d72d48b56f45d8" providerId="LiveId" clId="{DC2DF1EB-34F9-4B0C-996D-445C274C9F10}" dt="2020-11-29T12:56:39.271" v="14491" actId="478"/>
          <ac:grpSpMkLst>
            <pc:docMk/>
            <pc:sldMk cId="1112094948" sldId="618"/>
            <ac:grpSpMk id="178" creationId="{09235A13-97C4-4861-89DC-C62924105EE7}"/>
          </ac:grpSpMkLst>
        </pc:grpChg>
        <pc:grpChg chg="mod">
          <ac:chgData name="Jonathan Loo" userId="d2d72d48b56f45d8" providerId="LiveId" clId="{DC2DF1EB-34F9-4B0C-996D-445C274C9F10}" dt="2020-11-29T12:55:24.461" v="14444"/>
          <ac:grpSpMkLst>
            <pc:docMk/>
            <pc:sldMk cId="1112094948" sldId="618"/>
            <ac:grpSpMk id="179" creationId="{F7CABA78-8E33-4D5D-B4A5-7D2DB6FCABC1}"/>
          </ac:grpSpMkLst>
        </pc:grpChg>
        <pc:picChg chg="del mod">
          <ac:chgData name="Jonathan Loo" userId="d2d72d48b56f45d8" providerId="LiveId" clId="{DC2DF1EB-34F9-4B0C-996D-445C274C9F10}" dt="2020-11-29T11:46:40.448" v="13070" actId="478"/>
          <ac:picMkLst>
            <pc:docMk/>
            <pc:sldMk cId="1112094948" sldId="618"/>
            <ac:picMk id="5" creationId="{B8BB7CB8-8A3D-48CB-AE60-E6C4B7C121AD}"/>
          </ac:picMkLst>
        </pc:picChg>
        <pc:picChg chg="del mod">
          <ac:chgData name="Jonathan Loo" userId="d2d72d48b56f45d8" providerId="LiveId" clId="{DC2DF1EB-34F9-4B0C-996D-445C274C9F10}" dt="2020-11-29T11:46:46.295" v="13085" actId="478"/>
          <ac:picMkLst>
            <pc:docMk/>
            <pc:sldMk cId="1112094948" sldId="618"/>
            <ac:picMk id="7" creationId="{7B680BCF-03D6-4A38-92BD-0F1C02559875}"/>
          </ac:picMkLst>
        </pc:picChg>
        <pc:picChg chg="del mod">
          <ac:chgData name="Jonathan Loo" userId="d2d72d48b56f45d8" providerId="LiveId" clId="{DC2DF1EB-34F9-4B0C-996D-445C274C9F10}" dt="2020-11-29T11:46:51.977" v="13099" actId="478"/>
          <ac:picMkLst>
            <pc:docMk/>
            <pc:sldMk cId="1112094948" sldId="618"/>
            <ac:picMk id="9" creationId="{AA786FEC-2F33-4BF9-A6B7-6AAD9CC1E0A1}"/>
          </ac:picMkLst>
        </pc:picChg>
        <pc:picChg chg="del mod ord">
          <ac:chgData name="Jonathan Loo" userId="d2d72d48b56f45d8" providerId="LiveId" clId="{DC2DF1EB-34F9-4B0C-996D-445C274C9F10}" dt="2020-11-29T11:50:38.958" v="13131" actId="478"/>
          <ac:picMkLst>
            <pc:docMk/>
            <pc:sldMk cId="1112094948" sldId="618"/>
            <ac:picMk id="11" creationId="{862D4B29-01AA-4EE3-AB32-318FCB5219C2}"/>
          </ac:picMkLst>
        </pc:picChg>
        <pc:picChg chg="del mod ord">
          <ac:chgData name="Jonathan Loo" userId="d2d72d48b56f45d8" providerId="LiveId" clId="{DC2DF1EB-34F9-4B0C-996D-445C274C9F10}" dt="2020-11-29T11:49:39.756" v="13104" actId="478"/>
          <ac:picMkLst>
            <pc:docMk/>
            <pc:sldMk cId="1112094948" sldId="618"/>
            <ac:picMk id="13" creationId="{75335591-F904-4C99-87B0-73FF89B9D77C}"/>
          </ac:picMkLst>
        </pc:picChg>
        <pc:picChg chg="del mod ord">
          <ac:chgData name="Jonathan Loo" userId="d2d72d48b56f45d8" providerId="LiveId" clId="{DC2DF1EB-34F9-4B0C-996D-445C274C9F10}" dt="2020-11-29T11:49:36.600" v="13103" actId="478"/>
          <ac:picMkLst>
            <pc:docMk/>
            <pc:sldMk cId="1112094948" sldId="618"/>
            <ac:picMk id="15" creationId="{67D702D9-A86E-421F-AA37-B3579C54CD9D}"/>
          </ac:picMkLst>
        </pc:picChg>
        <pc:picChg chg="del mod ord">
          <ac:chgData name="Jonathan Loo" userId="d2d72d48b56f45d8" providerId="LiveId" clId="{DC2DF1EB-34F9-4B0C-996D-445C274C9F10}" dt="2020-11-29T11:50:46.355" v="13145" actId="478"/>
          <ac:picMkLst>
            <pc:docMk/>
            <pc:sldMk cId="1112094948" sldId="618"/>
            <ac:picMk id="17" creationId="{5E6735D6-D00E-4359-93A5-5C1D5F06B7C4}"/>
          </ac:picMkLst>
        </pc:picChg>
        <pc:picChg chg="del mod ord">
          <ac:chgData name="Jonathan Loo" userId="d2d72d48b56f45d8" providerId="LiveId" clId="{DC2DF1EB-34F9-4B0C-996D-445C274C9F10}" dt="2020-11-29T12:13:05.680" v="13474" actId="478"/>
          <ac:picMkLst>
            <pc:docMk/>
            <pc:sldMk cId="1112094948" sldId="618"/>
            <ac:picMk id="19" creationId="{6F52CC3E-5722-470B-A586-6A627CCA4563}"/>
          </ac:picMkLst>
        </pc:picChg>
        <pc:picChg chg="del mod ord">
          <ac:chgData name="Jonathan Loo" userId="d2d72d48b56f45d8" providerId="LiveId" clId="{DC2DF1EB-34F9-4B0C-996D-445C274C9F10}" dt="2020-11-29T11:57:25.532" v="13193"/>
          <ac:picMkLst>
            <pc:docMk/>
            <pc:sldMk cId="1112094948" sldId="618"/>
            <ac:picMk id="22" creationId="{BF148B6A-7F0D-4056-B628-3416FBE512DE}"/>
          </ac:picMkLst>
        </pc:picChg>
        <pc:picChg chg="del mod ord">
          <ac:chgData name="Jonathan Loo" userId="d2d72d48b56f45d8" providerId="LiveId" clId="{DC2DF1EB-34F9-4B0C-996D-445C274C9F10}" dt="2020-11-29T12:07:27.092" v="13419" actId="478"/>
          <ac:picMkLst>
            <pc:docMk/>
            <pc:sldMk cId="1112094948" sldId="618"/>
            <ac:picMk id="25" creationId="{6F217E08-3D20-4F73-B6E3-187D87B174F6}"/>
          </ac:picMkLst>
        </pc:picChg>
        <pc:picChg chg="del mod ord">
          <ac:chgData name="Jonathan Loo" userId="d2d72d48b56f45d8" providerId="LiveId" clId="{DC2DF1EB-34F9-4B0C-996D-445C274C9F10}" dt="2020-11-29T12:08:39.837" v="13450" actId="478"/>
          <ac:picMkLst>
            <pc:docMk/>
            <pc:sldMk cId="1112094948" sldId="618"/>
            <ac:picMk id="27" creationId="{CFE0F63B-9CC4-4810-9F6D-AA20A0E69FE2}"/>
          </ac:picMkLst>
        </pc:picChg>
        <pc:picChg chg="mod ord">
          <ac:chgData name="Jonathan Loo" userId="d2d72d48b56f45d8" providerId="LiveId" clId="{DC2DF1EB-34F9-4B0C-996D-445C274C9F10}" dt="2020-11-29T12:19:37.381" v="13538" actId="164"/>
          <ac:picMkLst>
            <pc:docMk/>
            <pc:sldMk cId="1112094948" sldId="618"/>
            <ac:picMk id="29" creationId="{6EE271B9-7960-4BC1-A9D6-41A7633FD366}"/>
          </ac:picMkLst>
        </pc:picChg>
        <pc:picChg chg="del mod ord">
          <ac:chgData name="Jonathan Loo" userId="d2d72d48b56f45d8" providerId="LiveId" clId="{DC2DF1EB-34F9-4B0C-996D-445C274C9F10}" dt="2020-11-29T12:13:40.431" v="13489" actId="478"/>
          <ac:picMkLst>
            <pc:docMk/>
            <pc:sldMk cId="1112094948" sldId="618"/>
            <ac:picMk id="31" creationId="{FA9EEF90-F791-4780-9B49-DE99A7588759}"/>
          </ac:picMkLst>
        </pc:picChg>
        <pc:picChg chg="del mod ord">
          <ac:chgData name="Jonathan Loo" userId="d2d72d48b56f45d8" providerId="LiveId" clId="{DC2DF1EB-34F9-4B0C-996D-445C274C9F10}" dt="2020-11-29T12:14:24.266" v="13504" actId="478"/>
          <ac:picMkLst>
            <pc:docMk/>
            <pc:sldMk cId="1112094948" sldId="618"/>
            <ac:picMk id="33" creationId="{FB085F59-E470-46B5-B556-2FB0A938EC5A}"/>
          </ac:picMkLst>
        </pc:picChg>
        <pc:picChg chg="del">
          <ac:chgData name="Jonathan Loo" userId="d2d72d48b56f45d8" providerId="LiveId" clId="{DC2DF1EB-34F9-4B0C-996D-445C274C9F10}" dt="2020-11-28T20:15:26.832" v="10617" actId="478"/>
          <ac:picMkLst>
            <pc:docMk/>
            <pc:sldMk cId="1112094948" sldId="618"/>
            <ac:picMk id="35" creationId="{D1A63A71-DAC3-48BE-9793-6A92F5419456}"/>
          </ac:picMkLst>
        </pc:picChg>
        <pc:picChg chg="del mod ord">
          <ac:chgData name="Jonathan Loo" userId="d2d72d48b56f45d8" providerId="LiveId" clId="{DC2DF1EB-34F9-4B0C-996D-445C274C9F10}" dt="2020-11-29T12:15:22.151" v="13519" actId="478"/>
          <ac:picMkLst>
            <pc:docMk/>
            <pc:sldMk cId="1112094948" sldId="618"/>
            <ac:picMk id="36" creationId="{ED92DD33-9226-4B25-9360-99483D5F2E81}"/>
          </ac:picMkLst>
        </pc:picChg>
        <pc:picChg chg="del">
          <ac:chgData name="Jonathan Loo" userId="d2d72d48b56f45d8" providerId="LiveId" clId="{DC2DF1EB-34F9-4B0C-996D-445C274C9F10}" dt="2020-11-28T20:15:25.364" v="10615" actId="478"/>
          <ac:picMkLst>
            <pc:docMk/>
            <pc:sldMk cId="1112094948" sldId="618"/>
            <ac:picMk id="37" creationId="{AC5F9588-065C-4EBF-A798-3BBD3D215F78}"/>
          </ac:picMkLst>
        </pc:picChg>
        <pc:picChg chg="del">
          <ac:chgData name="Jonathan Loo" userId="d2d72d48b56f45d8" providerId="LiveId" clId="{DC2DF1EB-34F9-4B0C-996D-445C274C9F10}" dt="2020-11-28T20:15:24.759" v="10614" actId="478"/>
          <ac:picMkLst>
            <pc:docMk/>
            <pc:sldMk cId="1112094948" sldId="618"/>
            <ac:picMk id="39" creationId="{5ED93F66-78D5-4B7C-B16D-6A8E23DAF879}"/>
          </ac:picMkLst>
        </pc:picChg>
        <pc:picChg chg="mod ord">
          <ac:chgData name="Jonathan Loo" userId="d2d72d48b56f45d8" providerId="LiveId" clId="{DC2DF1EB-34F9-4B0C-996D-445C274C9F10}" dt="2020-11-29T12:20:06.701" v="13541" actId="164"/>
          <ac:picMkLst>
            <pc:docMk/>
            <pc:sldMk cId="1112094948" sldId="618"/>
            <ac:picMk id="40" creationId="{513DD161-37AB-43C0-B75C-652DF889AA18}"/>
          </ac:picMkLst>
        </pc:picChg>
        <pc:picChg chg="add mod">
          <ac:chgData name="Jonathan Loo" userId="d2d72d48b56f45d8" providerId="LiveId" clId="{DC2DF1EB-34F9-4B0C-996D-445C274C9F10}" dt="2020-11-29T12:21:17.222" v="13553" actId="165"/>
          <ac:picMkLst>
            <pc:docMk/>
            <pc:sldMk cId="1112094948" sldId="618"/>
            <ac:picMk id="47" creationId="{84508FB7-E1B5-4FCC-9F06-A74FF04138A6}"/>
          </ac:picMkLst>
        </pc:picChg>
        <pc:picChg chg="add mod">
          <ac:chgData name="Jonathan Loo" userId="d2d72d48b56f45d8" providerId="LiveId" clId="{DC2DF1EB-34F9-4B0C-996D-445C274C9F10}" dt="2020-11-29T12:19:37.381" v="13538" actId="164"/>
          <ac:picMkLst>
            <pc:docMk/>
            <pc:sldMk cId="1112094948" sldId="618"/>
            <ac:picMk id="48" creationId="{409601A5-8ADB-4E12-A0BF-FC1B84780460}"/>
          </ac:picMkLst>
        </pc:picChg>
        <pc:picChg chg="add del mod">
          <ac:chgData name="Jonathan Loo" userId="d2d72d48b56f45d8" providerId="LiveId" clId="{DC2DF1EB-34F9-4B0C-996D-445C274C9F10}" dt="2020-11-29T11:49:59.672" v="13116" actId="478"/>
          <ac:picMkLst>
            <pc:docMk/>
            <pc:sldMk cId="1112094948" sldId="618"/>
            <ac:picMk id="50" creationId="{FBF6F867-2675-4B19-BF9B-FACED09C3E7C}"/>
          </ac:picMkLst>
        </pc:picChg>
        <pc:picChg chg="add del mod">
          <ac:chgData name="Jonathan Loo" userId="d2d72d48b56f45d8" providerId="LiveId" clId="{DC2DF1EB-34F9-4B0C-996D-445C274C9F10}" dt="2020-11-29T11:49:58.012" v="13114" actId="478"/>
          <ac:picMkLst>
            <pc:docMk/>
            <pc:sldMk cId="1112094948" sldId="618"/>
            <ac:picMk id="51" creationId="{721FD6D9-72E3-4E60-AA5D-59127A6CC779}"/>
          </ac:picMkLst>
        </pc:picChg>
        <pc:picChg chg="add del mod">
          <ac:chgData name="Jonathan Loo" userId="d2d72d48b56f45d8" providerId="LiveId" clId="{DC2DF1EB-34F9-4B0C-996D-445C274C9F10}" dt="2020-11-29T11:49:42.585" v="13107" actId="478"/>
          <ac:picMkLst>
            <pc:docMk/>
            <pc:sldMk cId="1112094948" sldId="618"/>
            <ac:picMk id="53" creationId="{F7EAF004-E099-459C-ACA9-00183C89CD38}"/>
          </ac:picMkLst>
        </pc:picChg>
        <pc:picChg chg="add del mod">
          <ac:chgData name="Jonathan Loo" userId="d2d72d48b56f45d8" providerId="LiveId" clId="{DC2DF1EB-34F9-4B0C-996D-445C274C9F10}" dt="2020-11-29T11:49:41.677" v="13106" actId="478"/>
          <ac:picMkLst>
            <pc:docMk/>
            <pc:sldMk cId="1112094948" sldId="618"/>
            <ac:picMk id="54" creationId="{B86884C1-EED5-48FB-BDAF-A2491C533227}"/>
          </ac:picMkLst>
        </pc:picChg>
        <pc:picChg chg="add del mod">
          <ac:chgData name="Jonathan Loo" userId="d2d72d48b56f45d8" providerId="LiveId" clId="{DC2DF1EB-34F9-4B0C-996D-445C274C9F10}" dt="2020-11-29T12:10:57.322" v="13460" actId="478"/>
          <ac:picMkLst>
            <pc:docMk/>
            <pc:sldMk cId="1112094948" sldId="618"/>
            <ac:picMk id="56" creationId="{77DF95AE-ADB3-4272-B8D8-22AF1CFA20EE}"/>
          </ac:picMkLst>
        </pc:picChg>
        <pc:picChg chg="add del mod">
          <ac:chgData name="Jonathan Loo" userId="d2d72d48b56f45d8" providerId="LiveId" clId="{DC2DF1EB-34F9-4B0C-996D-445C274C9F10}" dt="2020-11-29T11:49:56.946" v="13112" actId="478"/>
          <ac:picMkLst>
            <pc:docMk/>
            <pc:sldMk cId="1112094948" sldId="618"/>
            <ac:picMk id="57" creationId="{CBCA9413-639F-4E3D-A0BC-654902438085}"/>
          </ac:picMkLst>
        </pc:picChg>
        <pc:picChg chg="add del mod">
          <ac:chgData name="Jonathan Loo" userId="d2d72d48b56f45d8" providerId="LiveId" clId="{DC2DF1EB-34F9-4B0C-996D-445C274C9F10}" dt="2020-11-29T11:49:41.124" v="13105" actId="478"/>
          <ac:picMkLst>
            <pc:docMk/>
            <pc:sldMk cId="1112094948" sldId="618"/>
            <ac:picMk id="58" creationId="{CBD24B05-904E-44FA-9B23-FB4E5429A26D}"/>
          </ac:picMkLst>
        </pc:picChg>
        <pc:picChg chg="mod">
          <ac:chgData name="Jonathan Loo" userId="d2d72d48b56f45d8" providerId="LiveId" clId="{DC2DF1EB-34F9-4B0C-996D-445C274C9F10}" dt="2020-11-28T20:53:49.915" v="11359"/>
          <ac:picMkLst>
            <pc:docMk/>
            <pc:sldMk cId="1112094948" sldId="618"/>
            <ac:picMk id="63" creationId="{1AA5854F-405A-499E-87D6-B566E26B22E4}"/>
          </ac:picMkLst>
        </pc:picChg>
        <pc:picChg chg="del">
          <ac:chgData name="Jonathan Loo" userId="d2d72d48b56f45d8" providerId="LiveId" clId="{DC2DF1EB-34F9-4B0C-996D-445C274C9F10}" dt="2020-11-29T11:50:06.427" v="13118" actId="478"/>
          <ac:picMkLst>
            <pc:docMk/>
            <pc:sldMk cId="1112094948" sldId="618"/>
            <ac:picMk id="66" creationId="{E64BD21C-A3FC-4A22-A26C-21C16D20AC51}"/>
          </ac:picMkLst>
        </pc:picChg>
        <pc:picChg chg="add del mod topLvl">
          <ac:chgData name="Jonathan Loo" userId="d2d72d48b56f45d8" providerId="LiveId" clId="{DC2DF1EB-34F9-4B0C-996D-445C274C9F10}" dt="2020-11-29T11:57:43.519" v="13207" actId="478"/>
          <ac:picMkLst>
            <pc:docMk/>
            <pc:sldMk cId="1112094948" sldId="618"/>
            <ac:picMk id="67" creationId="{18DA88FE-0475-4C5C-98DD-40E1E8A8868C}"/>
          </ac:picMkLst>
        </pc:picChg>
        <pc:picChg chg="del">
          <ac:chgData name="Jonathan Loo" userId="d2d72d48b56f45d8" providerId="LiveId" clId="{DC2DF1EB-34F9-4B0C-996D-445C274C9F10}" dt="2020-11-28T20:15:27.791" v="10618" actId="478"/>
          <ac:picMkLst>
            <pc:docMk/>
            <pc:sldMk cId="1112094948" sldId="618"/>
            <ac:picMk id="68" creationId="{076E0784-8698-4553-A9F5-AF8F548D6DBB}"/>
          </ac:picMkLst>
        </pc:picChg>
        <pc:picChg chg="del mod ord">
          <ac:chgData name="Jonathan Loo" userId="d2d72d48b56f45d8" providerId="LiveId" clId="{DC2DF1EB-34F9-4B0C-996D-445C274C9F10}" dt="2020-11-29T12:23:54.400" v="13585" actId="478"/>
          <ac:picMkLst>
            <pc:docMk/>
            <pc:sldMk cId="1112094948" sldId="618"/>
            <ac:picMk id="84" creationId="{F036CA0F-A306-4D5F-B87E-8A8C9A47079C}"/>
          </ac:picMkLst>
        </pc:picChg>
        <pc:picChg chg="del mod ord">
          <ac:chgData name="Jonathan Loo" userId="d2d72d48b56f45d8" providerId="LiveId" clId="{DC2DF1EB-34F9-4B0C-996D-445C274C9F10}" dt="2020-11-29T12:24:14.698" v="13599" actId="478"/>
          <ac:picMkLst>
            <pc:docMk/>
            <pc:sldMk cId="1112094948" sldId="618"/>
            <ac:picMk id="87" creationId="{0967912F-A86F-46E2-A282-DC9A0D544CDA}"/>
          </ac:picMkLst>
        </pc:picChg>
        <pc:picChg chg="del">
          <ac:chgData name="Jonathan Loo" userId="d2d72d48b56f45d8" providerId="LiveId" clId="{DC2DF1EB-34F9-4B0C-996D-445C274C9F10}" dt="2020-11-29T11:50:06.427" v="13118" actId="478"/>
          <ac:picMkLst>
            <pc:docMk/>
            <pc:sldMk cId="1112094948" sldId="618"/>
            <ac:picMk id="88" creationId="{7E322044-5E6A-4405-A1A2-2E351144740A}"/>
          </ac:picMkLst>
        </pc:picChg>
        <pc:picChg chg="del">
          <ac:chgData name="Jonathan Loo" userId="d2d72d48b56f45d8" providerId="LiveId" clId="{DC2DF1EB-34F9-4B0C-996D-445C274C9F10}" dt="2020-11-29T11:50:06.427" v="13118" actId="478"/>
          <ac:picMkLst>
            <pc:docMk/>
            <pc:sldMk cId="1112094948" sldId="618"/>
            <ac:picMk id="90" creationId="{1F87EA90-30C1-4041-B0EC-206A23A698BC}"/>
          </ac:picMkLst>
        </pc:picChg>
        <pc:picChg chg="del">
          <ac:chgData name="Jonathan Loo" userId="d2d72d48b56f45d8" providerId="LiveId" clId="{DC2DF1EB-34F9-4B0C-996D-445C274C9F10}" dt="2020-11-29T11:50:06.427" v="13118" actId="478"/>
          <ac:picMkLst>
            <pc:docMk/>
            <pc:sldMk cId="1112094948" sldId="618"/>
            <ac:picMk id="105" creationId="{39277B76-6EC2-461F-A50F-AAFE2BD4D8B5}"/>
          </ac:picMkLst>
        </pc:picChg>
        <pc:picChg chg="del">
          <ac:chgData name="Jonathan Loo" userId="d2d72d48b56f45d8" providerId="LiveId" clId="{DC2DF1EB-34F9-4B0C-996D-445C274C9F10}" dt="2020-11-29T11:50:06.427" v="13118" actId="478"/>
          <ac:picMkLst>
            <pc:docMk/>
            <pc:sldMk cId="1112094948" sldId="618"/>
            <ac:picMk id="107" creationId="{C6B75A65-6CC1-4907-879F-FF3C4792B1C6}"/>
          </ac:picMkLst>
        </pc:picChg>
        <pc:picChg chg="mod">
          <ac:chgData name="Jonathan Loo" userId="d2d72d48b56f45d8" providerId="LiveId" clId="{DC2DF1EB-34F9-4B0C-996D-445C274C9F10}" dt="2020-11-29T12:16:44.678" v="13530" actId="164"/>
          <ac:picMkLst>
            <pc:docMk/>
            <pc:sldMk cId="1112094948" sldId="618"/>
            <ac:picMk id="114" creationId="{AE8F60EB-CD26-42A8-B978-5307052B7510}"/>
          </ac:picMkLst>
        </pc:picChg>
        <pc:picChg chg="mod">
          <ac:chgData name="Jonathan Loo" userId="d2d72d48b56f45d8" providerId="LiveId" clId="{DC2DF1EB-34F9-4B0C-996D-445C274C9F10}" dt="2020-11-29T12:07:27.376" v="13420"/>
          <ac:picMkLst>
            <pc:docMk/>
            <pc:sldMk cId="1112094948" sldId="618"/>
            <ac:picMk id="115" creationId="{DD273525-3453-4214-AF78-3444BCEC6EA8}"/>
          </ac:picMkLst>
        </pc:picChg>
        <pc:picChg chg="mod">
          <ac:chgData name="Jonathan Loo" userId="d2d72d48b56f45d8" providerId="LiveId" clId="{DC2DF1EB-34F9-4B0C-996D-445C274C9F10}" dt="2020-11-29T12:16:40.471" v="13529" actId="164"/>
          <ac:picMkLst>
            <pc:docMk/>
            <pc:sldMk cId="1112094948" sldId="618"/>
            <ac:picMk id="116" creationId="{895758E9-7ED8-49BD-8CD3-0603754939E9}"/>
          </ac:picMkLst>
        </pc:picChg>
        <pc:picChg chg="add del mod">
          <ac:chgData name="Jonathan Loo" userId="d2d72d48b56f45d8" providerId="LiveId" clId="{DC2DF1EB-34F9-4B0C-996D-445C274C9F10}" dt="2020-11-29T12:08:23.762" v="13436" actId="478"/>
          <ac:picMkLst>
            <pc:docMk/>
            <pc:sldMk cId="1112094948" sldId="618"/>
            <ac:picMk id="118" creationId="{3997AB41-4275-44C1-82F7-F8ACF0E6BB1E}"/>
          </ac:picMkLst>
        </pc:picChg>
        <pc:picChg chg="mod">
          <ac:chgData name="Jonathan Loo" userId="d2d72d48b56f45d8" providerId="LiveId" clId="{DC2DF1EB-34F9-4B0C-996D-445C274C9F10}" dt="2020-11-29T12:21:17.222" v="13553" actId="165"/>
          <ac:picMkLst>
            <pc:docMk/>
            <pc:sldMk cId="1112094948" sldId="618"/>
            <ac:picMk id="120" creationId="{A07BADD4-81DF-471B-B529-D17A5DDA5F9F}"/>
          </ac:picMkLst>
        </pc:picChg>
        <pc:picChg chg="add del mod">
          <ac:chgData name="Jonathan Loo" userId="d2d72d48b56f45d8" providerId="LiveId" clId="{DC2DF1EB-34F9-4B0C-996D-445C274C9F10}" dt="2020-11-29T12:23:42.546" v="13571" actId="478"/>
          <ac:picMkLst>
            <pc:docMk/>
            <pc:sldMk cId="1112094948" sldId="618"/>
            <ac:picMk id="123" creationId="{EF46F05C-52D7-44DF-A9CB-93DEC6D37AC4}"/>
          </ac:picMkLst>
        </pc:picChg>
        <pc:picChg chg="del mod ord">
          <ac:chgData name="Jonathan Loo" userId="d2d72d48b56f45d8" providerId="LiveId" clId="{DC2DF1EB-34F9-4B0C-996D-445C274C9F10}" dt="2020-11-29T12:25:18.774" v="13613" actId="478"/>
          <ac:picMkLst>
            <pc:docMk/>
            <pc:sldMk cId="1112094948" sldId="618"/>
            <ac:picMk id="124" creationId="{FAB56C75-D390-4DC7-8D52-80C9BFC7244D}"/>
          </ac:picMkLst>
        </pc:picChg>
        <pc:picChg chg="del mod ord">
          <ac:chgData name="Jonathan Loo" userId="d2d72d48b56f45d8" providerId="LiveId" clId="{DC2DF1EB-34F9-4B0C-996D-445C274C9F10}" dt="2020-11-29T12:27:12.566" v="13628" actId="478"/>
          <ac:picMkLst>
            <pc:docMk/>
            <pc:sldMk cId="1112094948" sldId="618"/>
            <ac:picMk id="126" creationId="{A0AA0C2B-2EEA-44E9-B5F0-6F5486F659C8}"/>
          </ac:picMkLst>
        </pc:picChg>
        <pc:picChg chg="del">
          <ac:chgData name="Jonathan Loo" userId="d2d72d48b56f45d8" providerId="LiveId" clId="{DC2DF1EB-34F9-4B0C-996D-445C274C9F10}" dt="2020-11-28T20:15:24.138" v="10613" actId="478"/>
          <ac:picMkLst>
            <pc:docMk/>
            <pc:sldMk cId="1112094948" sldId="618"/>
            <ac:picMk id="127" creationId="{E1FCA78F-0815-42FA-808B-83D5C62F8610}"/>
          </ac:picMkLst>
        </pc:picChg>
        <pc:picChg chg="del mod ord">
          <ac:chgData name="Jonathan Loo" userId="d2d72d48b56f45d8" providerId="LiveId" clId="{DC2DF1EB-34F9-4B0C-996D-445C274C9F10}" dt="2020-11-29T12:28:37.358" v="13642" actId="478"/>
          <ac:picMkLst>
            <pc:docMk/>
            <pc:sldMk cId="1112094948" sldId="618"/>
            <ac:picMk id="129" creationId="{79512F56-0681-4F0D-8A62-B49A037CA4D1}"/>
          </ac:picMkLst>
        </pc:picChg>
        <pc:picChg chg="del mod ord">
          <ac:chgData name="Jonathan Loo" userId="d2d72d48b56f45d8" providerId="LiveId" clId="{DC2DF1EB-34F9-4B0C-996D-445C274C9F10}" dt="2020-11-29T12:28:46.346" v="13657" actId="478"/>
          <ac:picMkLst>
            <pc:docMk/>
            <pc:sldMk cId="1112094948" sldId="618"/>
            <ac:picMk id="131" creationId="{B0073563-2B49-4B23-A60D-8032BF22BD28}"/>
          </ac:picMkLst>
        </pc:picChg>
        <pc:picChg chg="del mod ord">
          <ac:chgData name="Jonathan Loo" userId="d2d72d48b56f45d8" providerId="LiveId" clId="{DC2DF1EB-34F9-4B0C-996D-445C274C9F10}" dt="2020-11-29T12:29:02.606" v="13671" actId="478"/>
          <ac:picMkLst>
            <pc:docMk/>
            <pc:sldMk cId="1112094948" sldId="618"/>
            <ac:picMk id="136" creationId="{F1F0ADBC-8E7A-4481-906A-9091EABA0E07}"/>
          </ac:picMkLst>
        </pc:picChg>
        <pc:picChg chg="del mod ord">
          <ac:chgData name="Jonathan Loo" userId="d2d72d48b56f45d8" providerId="LiveId" clId="{DC2DF1EB-34F9-4B0C-996D-445C274C9F10}" dt="2020-11-29T12:29:18.985" v="13685" actId="478"/>
          <ac:picMkLst>
            <pc:docMk/>
            <pc:sldMk cId="1112094948" sldId="618"/>
            <ac:picMk id="139" creationId="{D9A3E1F2-A25D-4B62-8879-86C4BFEC3E81}"/>
          </ac:picMkLst>
        </pc:picChg>
        <pc:picChg chg="add del mod ord">
          <ac:chgData name="Jonathan Loo" userId="d2d72d48b56f45d8" providerId="LiveId" clId="{DC2DF1EB-34F9-4B0C-996D-445C274C9F10}" dt="2020-11-29T12:30:48.471" v="13739" actId="478"/>
          <ac:picMkLst>
            <pc:docMk/>
            <pc:sldMk cId="1112094948" sldId="618"/>
            <ac:picMk id="141" creationId="{DC718E87-5BE2-43FD-A246-04D84888D656}"/>
          </ac:picMkLst>
        </pc:picChg>
        <pc:picChg chg="del mod ord">
          <ac:chgData name="Jonathan Loo" userId="d2d72d48b56f45d8" providerId="LiveId" clId="{DC2DF1EB-34F9-4B0C-996D-445C274C9F10}" dt="2020-11-29T12:29:33.966" v="13716"/>
          <ac:picMkLst>
            <pc:docMk/>
            <pc:sldMk cId="1112094948" sldId="618"/>
            <ac:picMk id="143" creationId="{0A2C440B-1122-45FA-A403-D7CB9A984B05}"/>
          </ac:picMkLst>
        </pc:picChg>
        <pc:picChg chg="del mod ord">
          <ac:chgData name="Jonathan Loo" userId="d2d72d48b56f45d8" providerId="LiveId" clId="{DC2DF1EB-34F9-4B0C-996D-445C274C9F10}" dt="2020-11-29T12:31:26.398" v="13754" actId="478"/>
          <ac:picMkLst>
            <pc:docMk/>
            <pc:sldMk cId="1112094948" sldId="618"/>
            <ac:picMk id="146" creationId="{4DCD1F60-0303-4B3D-928D-8A3B075485C3}"/>
          </ac:picMkLst>
        </pc:picChg>
        <pc:picChg chg="del mod ord">
          <ac:chgData name="Jonathan Loo" userId="d2d72d48b56f45d8" providerId="LiveId" clId="{DC2DF1EB-34F9-4B0C-996D-445C274C9F10}" dt="2020-11-29T12:31:47.813" v="13769" actId="478"/>
          <ac:picMkLst>
            <pc:docMk/>
            <pc:sldMk cId="1112094948" sldId="618"/>
            <ac:picMk id="148" creationId="{5947E423-730D-434C-8DD5-C4A04CD0E119}"/>
          </ac:picMkLst>
        </pc:picChg>
        <pc:picChg chg="del mod ord">
          <ac:chgData name="Jonathan Loo" userId="d2d72d48b56f45d8" providerId="LiveId" clId="{DC2DF1EB-34F9-4B0C-996D-445C274C9F10}" dt="2020-11-29T12:32:06.229" v="13784" actId="478"/>
          <ac:picMkLst>
            <pc:docMk/>
            <pc:sldMk cId="1112094948" sldId="618"/>
            <ac:picMk id="150" creationId="{DA2E88D6-D442-4FA3-87F7-4236F405E33B}"/>
          </ac:picMkLst>
        </pc:picChg>
        <pc:picChg chg="add del mod ord">
          <ac:chgData name="Jonathan Loo" userId="d2d72d48b56f45d8" providerId="LiveId" clId="{DC2DF1EB-34F9-4B0C-996D-445C274C9F10}" dt="2020-11-29T12:34:14.365" v="13830" actId="478"/>
          <ac:picMkLst>
            <pc:docMk/>
            <pc:sldMk cId="1112094948" sldId="618"/>
            <ac:picMk id="152" creationId="{B456793D-E1EC-4127-8C6A-48E95A816299}"/>
          </ac:picMkLst>
        </pc:picChg>
        <pc:picChg chg="del mod ord">
          <ac:chgData name="Jonathan Loo" userId="d2d72d48b56f45d8" providerId="LiveId" clId="{DC2DF1EB-34F9-4B0C-996D-445C274C9F10}" dt="2020-11-29T12:32:41.391" v="13817"/>
          <ac:picMkLst>
            <pc:docMk/>
            <pc:sldMk cId="1112094948" sldId="618"/>
            <ac:picMk id="154" creationId="{F7460026-2E76-40D5-BB24-0EE5BA663274}"/>
          </ac:picMkLst>
        </pc:picChg>
        <pc:picChg chg="del mod ord">
          <ac:chgData name="Jonathan Loo" userId="d2d72d48b56f45d8" providerId="LiveId" clId="{DC2DF1EB-34F9-4B0C-996D-445C274C9F10}" dt="2020-11-29T12:34:42.387" v="13845" actId="478"/>
          <ac:picMkLst>
            <pc:docMk/>
            <pc:sldMk cId="1112094948" sldId="618"/>
            <ac:picMk id="156" creationId="{C391B4CD-0FAC-4503-B2D7-3D4866ABE61F}"/>
          </ac:picMkLst>
        </pc:picChg>
        <pc:picChg chg="add del mod ord">
          <ac:chgData name="Jonathan Loo" userId="d2d72d48b56f45d8" providerId="LiveId" clId="{DC2DF1EB-34F9-4B0C-996D-445C274C9F10}" dt="2020-11-29T12:37:12.594" v="13945" actId="478"/>
          <ac:picMkLst>
            <pc:docMk/>
            <pc:sldMk cId="1112094948" sldId="618"/>
            <ac:picMk id="158" creationId="{2B94508E-00B0-4247-8444-72F54B790E5F}"/>
          </ac:picMkLst>
        </pc:picChg>
        <pc:picChg chg="del mod ord">
          <ac:chgData name="Jonathan Loo" userId="d2d72d48b56f45d8" providerId="LiveId" clId="{DC2DF1EB-34F9-4B0C-996D-445C274C9F10}" dt="2020-11-29T12:36:20.429" v="13930"/>
          <ac:picMkLst>
            <pc:docMk/>
            <pc:sldMk cId="1112094948" sldId="618"/>
            <ac:picMk id="160" creationId="{FF1D7EDD-D2BA-4D5F-97E1-BDE3C9C79D75}"/>
          </ac:picMkLst>
        </pc:picChg>
        <pc:picChg chg="del mod ord">
          <ac:chgData name="Jonathan Loo" userId="d2d72d48b56f45d8" providerId="LiveId" clId="{DC2DF1EB-34F9-4B0C-996D-445C274C9F10}" dt="2020-11-29T12:37:42.570" v="13960" actId="478"/>
          <ac:picMkLst>
            <pc:docMk/>
            <pc:sldMk cId="1112094948" sldId="618"/>
            <ac:picMk id="162" creationId="{4A709F6B-BD3E-426F-98BD-BEBCB6E96328}"/>
          </ac:picMkLst>
        </pc:picChg>
        <pc:picChg chg="del mod ord">
          <ac:chgData name="Jonathan Loo" userId="d2d72d48b56f45d8" providerId="LiveId" clId="{DC2DF1EB-34F9-4B0C-996D-445C274C9F10}" dt="2020-11-29T12:37:49.384" v="13975" actId="478"/>
          <ac:picMkLst>
            <pc:docMk/>
            <pc:sldMk cId="1112094948" sldId="618"/>
            <ac:picMk id="164" creationId="{7F70FC0D-865C-4223-AB5D-D9E6C2C8329F}"/>
          </ac:picMkLst>
        </pc:picChg>
        <pc:picChg chg="add del mod ord">
          <ac:chgData name="Jonathan Loo" userId="d2d72d48b56f45d8" providerId="LiveId" clId="{DC2DF1EB-34F9-4B0C-996D-445C274C9F10}" dt="2020-11-29T20:19:14.266" v="15699" actId="478"/>
          <ac:picMkLst>
            <pc:docMk/>
            <pc:sldMk cId="1112094948" sldId="618"/>
            <ac:picMk id="166" creationId="{CC4325E8-20EE-474F-A4DE-3F2416C94151}"/>
          </ac:picMkLst>
        </pc:picChg>
        <pc:picChg chg="mod">
          <ac:chgData name="Jonathan Loo" userId="d2d72d48b56f45d8" providerId="LiveId" clId="{DC2DF1EB-34F9-4B0C-996D-445C274C9F10}" dt="2020-11-29T12:50:24.998" v="14257"/>
          <ac:picMkLst>
            <pc:docMk/>
            <pc:sldMk cId="1112094948" sldId="618"/>
            <ac:picMk id="169" creationId="{6C456E16-29B6-4C82-BAB0-A441E3B2F605}"/>
          </ac:picMkLst>
        </pc:picChg>
        <pc:picChg chg="mod">
          <ac:chgData name="Jonathan Loo" userId="d2d72d48b56f45d8" providerId="LiveId" clId="{DC2DF1EB-34F9-4B0C-996D-445C274C9F10}" dt="2020-11-29T12:50:24.998" v="14257"/>
          <ac:picMkLst>
            <pc:docMk/>
            <pc:sldMk cId="1112094948" sldId="618"/>
            <ac:picMk id="171" creationId="{8A28E7B3-C61F-43E7-A956-DE2B9F43BDA6}"/>
          </ac:picMkLst>
        </pc:picChg>
        <pc:picChg chg="mod">
          <ac:chgData name="Jonathan Loo" userId="d2d72d48b56f45d8" providerId="LiveId" clId="{DC2DF1EB-34F9-4B0C-996D-445C274C9F10}" dt="2020-11-29T12:50:24.998" v="14257"/>
          <ac:picMkLst>
            <pc:docMk/>
            <pc:sldMk cId="1112094948" sldId="618"/>
            <ac:picMk id="173" creationId="{B00BA08C-6063-4D96-AE58-2CC7476AE991}"/>
          </ac:picMkLst>
        </pc:picChg>
        <pc:picChg chg="mod">
          <ac:chgData name="Jonathan Loo" userId="d2d72d48b56f45d8" providerId="LiveId" clId="{DC2DF1EB-34F9-4B0C-996D-445C274C9F10}" dt="2020-11-29T12:50:24.998" v="14257"/>
          <ac:picMkLst>
            <pc:docMk/>
            <pc:sldMk cId="1112094948" sldId="618"/>
            <ac:picMk id="175" creationId="{16CBED81-8BA1-48C1-BECB-90880C285098}"/>
          </ac:picMkLst>
        </pc:picChg>
        <pc:picChg chg="mod">
          <ac:chgData name="Jonathan Loo" userId="d2d72d48b56f45d8" providerId="LiveId" clId="{DC2DF1EB-34F9-4B0C-996D-445C274C9F10}" dt="2020-11-29T12:55:24.461" v="14444"/>
          <ac:picMkLst>
            <pc:docMk/>
            <pc:sldMk cId="1112094948" sldId="618"/>
            <ac:picMk id="180" creationId="{1AE54474-447A-4C72-B58C-0BB76B5EC7DF}"/>
          </ac:picMkLst>
        </pc:picChg>
        <pc:picChg chg="mod">
          <ac:chgData name="Jonathan Loo" userId="d2d72d48b56f45d8" providerId="LiveId" clId="{DC2DF1EB-34F9-4B0C-996D-445C274C9F10}" dt="2020-11-29T12:55:24.461" v="14444"/>
          <ac:picMkLst>
            <pc:docMk/>
            <pc:sldMk cId="1112094948" sldId="618"/>
            <ac:picMk id="182" creationId="{DDEC0572-956C-4573-AF14-B6CB8D71B66A}"/>
          </ac:picMkLst>
        </pc:picChg>
        <pc:picChg chg="mod">
          <ac:chgData name="Jonathan Loo" userId="d2d72d48b56f45d8" providerId="LiveId" clId="{DC2DF1EB-34F9-4B0C-996D-445C274C9F10}" dt="2020-11-29T12:55:24.461" v="14444"/>
          <ac:picMkLst>
            <pc:docMk/>
            <pc:sldMk cId="1112094948" sldId="618"/>
            <ac:picMk id="184" creationId="{610A0ABE-660D-47BE-A997-20EB0FC1C2C0}"/>
          </ac:picMkLst>
        </pc:picChg>
        <pc:picChg chg="mod">
          <ac:chgData name="Jonathan Loo" userId="d2d72d48b56f45d8" providerId="LiveId" clId="{DC2DF1EB-34F9-4B0C-996D-445C274C9F10}" dt="2020-11-29T12:55:24.461" v="14444"/>
          <ac:picMkLst>
            <pc:docMk/>
            <pc:sldMk cId="1112094948" sldId="618"/>
            <ac:picMk id="186" creationId="{503E9C1F-1104-48D7-A5D3-499B466642C0}"/>
          </ac:picMkLst>
        </pc:picChg>
        <pc:picChg chg="del mod ord">
          <ac:chgData name="Jonathan Loo" userId="d2d72d48b56f45d8" providerId="LiveId" clId="{DC2DF1EB-34F9-4B0C-996D-445C274C9F10}" dt="2020-11-29T13:20:23.198" v="14742"/>
          <ac:picMkLst>
            <pc:docMk/>
            <pc:sldMk cId="1112094948" sldId="618"/>
            <ac:picMk id="188" creationId="{76F7454D-FEA5-4207-99AF-39C9493F5A7E}"/>
          </ac:picMkLst>
        </pc:picChg>
        <pc:picChg chg="del mod ord">
          <ac:chgData name="Jonathan Loo" userId="d2d72d48b56f45d8" providerId="LiveId" clId="{DC2DF1EB-34F9-4B0C-996D-445C274C9F10}" dt="2020-11-29T20:19:30.328" v="15714" actId="478"/>
          <ac:picMkLst>
            <pc:docMk/>
            <pc:sldMk cId="1112094948" sldId="618"/>
            <ac:picMk id="190" creationId="{B94F6195-5DF9-4844-9ECF-29CB0DF2E92A}"/>
          </ac:picMkLst>
        </pc:picChg>
        <pc:picChg chg="del mod ord">
          <ac:chgData name="Jonathan Loo" userId="d2d72d48b56f45d8" providerId="LiveId" clId="{DC2DF1EB-34F9-4B0C-996D-445C274C9F10}" dt="2020-11-29T20:19:40.898" v="15729" actId="478"/>
          <ac:picMkLst>
            <pc:docMk/>
            <pc:sldMk cId="1112094948" sldId="618"/>
            <ac:picMk id="192" creationId="{52EB3BB3-0366-4B1E-964B-32051AD27736}"/>
          </ac:picMkLst>
        </pc:picChg>
        <pc:picChg chg="del mod ord">
          <ac:chgData name="Jonathan Loo" userId="d2d72d48b56f45d8" providerId="LiveId" clId="{DC2DF1EB-34F9-4B0C-996D-445C274C9F10}" dt="2020-11-29T20:28:52.747" v="15746" actId="478"/>
          <ac:picMkLst>
            <pc:docMk/>
            <pc:sldMk cId="1112094948" sldId="618"/>
            <ac:picMk id="194" creationId="{445E8627-7421-4E2A-B350-B58151AD698B}"/>
          </ac:picMkLst>
        </pc:picChg>
        <pc:picChg chg="del mod ord">
          <ac:chgData name="Jonathan Loo" userId="d2d72d48b56f45d8" providerId="LiveId" clId="{DC2DF1EB-34F9-4B0C-996D-445C274C9F10}" dt="2020-11-29T20:29:28.739" v="15766" actId="478"/>
          <ac:picMkLst>
            <pc:docMk/>
            <pc:sldMk cId="1112094948" sldId="618"/>
            <ac:picMk id="196" creationId="{5F377B78-3E52-435A-9CEB-3A9EC2C688F1}"/>
          </ac:picMkLst>
        </pc:picChg>
        <pc:picChg chg="del mod ord">
          <ac:chgData name="Jonathan Loo" userId="d2d72d48b56f45d8" providerId="LiveId" clId="{DC2DF1EB-34F9-4B0C-996D-445C274C9F10}" dt="2020-11-30T11:19:59.522" v="17324" actId="478"/>
          <ac:picMkLst>
            <pc:docMk/>
            <pc:sldMk cId="1112094948" sldId="618"/>
            <ac:picMk id="198" creationId="{61150300-A35E-47F5-A4E4-AFF738B07A54}"/>
          </ac:picMkLst>
        </pc:picChg>
        <pc:picChg chg="del mod ord">
          <ac:chgData name="Jonathan Loo" userId="d2d72d48b56f45d8" providerId="LiveId" clId="{DC2DF1EB-34F9-4B0C-996D-445C274C9F10}" dt="2020-11-30T11:20:26.609" v="17341" actId="478"/>
          <ac:picMkLst>
            <pc:docMk/>
            <pc:sldMk cId="1112094948" sldId="618"/>
            <ac:picMk id="200" creationId="{EF7B4B59-9453-4C07-B344-75AC068950EF}"/>
          </ac:picMkLst>
        </pc:picChg>
        <pc:picChg chg="del mod ord">
          <ac:chgData name="Jonathan Loo" userId="d2d72d48b56f45d8" providerId="LiveId" clId="{DC2DF1EB-34F9-4B0C-996D-445C274C9F10}" dt="2020-11-30T11:20:47.716" v="17357" actId="478"/>
          <ac:picMkLst>
            <pc:docMk/>
            <pc:sldMk cId="1112094948" sldId="618"/>
            <ac:picMk id="202" creationId="{AD9915D3-18CB-495C-92A8-788AB8DD9197}"/>
          </ac:picMkLst>
        </pc:picChg>
        <pc:picChg chg="del mod ord">
          <ac:chgData name="Jonathan Loo" userId="d2d72d48b56f45d8" providerId="LiveId" clId="{DC2DF1EB-34F9-4B0C-996D-445C274C9F10}" dt="2020-11-30T15:52:02.884" v="23837" actId="478"/>
          <ac:picMkLst>
            <pc:docMk/>
            <pc:sldMk cId="1112094948" sldId="618"/>
            <ac:picMk id="204" creationId="{33AA9159-9248-4363-802E-FEFF5F264947}"/>
          </ac:picMkLst>
        </pc:picChg>
        <pc:picChg chg="mod ord">
          <ac:chgData name="Jonathan Loo" userId="d2d72d48b56f45d8" providerId="LiveId" clId="{DC2DF1EB-34F9-4B0C-996D-445C274C9F10}" dt="2020-11-30T15:54:27.704" v="24039" actId="1037"/>
          <ac:picMkLst>
            <pc:docMk/>
            <pc:sldMk cId="1112094948" sldId="618"/>
            <ac:picMk id="206" creationId="{FD59A525-0432-4770-8C70-988671612226}"/>
          </ac:picMkLst>
        </pc:picChg>
        <pc:cxnChg chg="del mod">
          <ac:chgData name="Jonathan Loo" userId="d2d72d48b56f45d8" providerId="LiveId" clId="{DC2DF1EB-34F9-4B0C-996D-445C274C9F10}" dt="2020-11-29T11:50:01.796" v="13117" actId="478"/>
          <ac:cxnSpMkLst>
            <pc:docMk/>
            <pc:sldMk cId="1112094948" sldId="618"/>
            <ac:cxnSpMk id="49" creationId="{C346E26A-D10E-41AD-9D30-8275B5C93BBF}"/>
          </ac:cxnSpMkLst>
        </pc:cxnChg>
        <pc:cxnChg chg="del mod">
          <ac:chgData name="Jonathan Loo" userId="d2d72d48b56f45d8" providerId="LiveId" clId="{DC2DF1EB-34F9-4B0C-996D-445C274C9F10}" dt="2020-11-29T11:49:56.264" v="13111" actId="478"/>
          <ac:cxnSpMkLst>
            <pc:docMk/>
            <pc:sldMk cId="1112094948" sldId="618"/>
            <ac:cxnSpMk id="52" creationId="{5CA0A58C-1F80-4AAA-9E20-2026B86563F7}"/>
          </ac:cxnSpMkLst>
        </pc:cxnChg>
        <pc:cxnChg chg="mod">
          <ac:chgData name="Jonathan Loo" userId="d2d72d48b56f45d8" providerId="LiveId" clId="{DC2DF1EB-34F9-4B0C-996D-445C274C9F10}" dt="2020-11-29T12:55:59.406" v="14461" actId="1035"/>
          <ac:cxnSpMkLst>
            <pc:docMk/>
            <pc:sldMk cId="1112094948" sldId="618"/>
            <ac:cxnSpMk id="55" creationId="{AE93E0BC-278C-4BEE-A4A5-6B0DF08207CE}"/>
          </ac:cxnSpMkLst>
        </pc:cxnChg>
        <pc:cxnChg chg="add del mod">
          <ac:chgData name="Jonathan Loo" userId="d2d72d48b56f45d8" providerId="LiveId" clId="{DC2DF1EB-34F9-4B0C-996D-445C274C9F10}" dt="2020-11-29T11:26:27.631" v="12765" actId="478"/>
          <ac:cxnSpMkLst>
            <pc:docMk/>
            <pc:sldMk cId="1112094948" sldId="618"/>
            <ac:cxnSpMk id="70" creationId="{864D390E-65B2-47EB-9E20-17602B5E5420}"/>
          </ac:cxnSpMkLst>
        </pc:cxnChg>
        <pc:cxnChg chg="add del mod">
          <ac:chgData name="Jonathan Loo" userId="d2d72d48b56f45d8" providerId="LiveId" clId="{DC2DF1EB-34F9-4B0C-996D-445C274C9F10}" dt="2020-11-29T11:26:27.631" v="12765" actId="478"/>
          <ac:cxnSpMkLst>
            <pc:docMk/>
            <pc:sldMk cId="1112094948" sldId="618"/>
            <ac:cxnSpMk id="71" creationId="{A829ECA0-CFD2-4F41-978D-60C2C79B7D4E}"/>
          </ac:cxnSpMkLst>
        </pc:cxnChg>
        <pc:cxnChg chg="add del mod">
          <ac:chgData name="Jonathan Loo" userId="d2d72d48b56f45d8" providerId="LiveId" clId="{DC2DF1EB-34F9-4B0C-996D-445C274C9F10}" dt="2020-11-29T11:26:27.631" v="12765" actId="478"/>
          <ac:cxnSpMkLst>
            <pc:docMk/>
            <pc:sldMk cId="1112094948" sldId="618"/>
            <ac:cxnSpMk id="72" creationId="{B26BF178-1EB2-4E2A-8DB6-D381C8DCC5D1}"/>
          </ac:cxnSpMkLst>
        </pc:cxnChg>
        <pc:cxnChg chg="add del mod">
          <ac:chgData name="Jonathan Loo" userId="d2d72d48b56f45d8" providerId="LiveId" clId="{DC2DF1EB-34F9-4B0C-996D-445C274C9F10}" dt="2020-11-29T11:26:27.631" v="12765" actId="478"/>
          <ac:cxnSpMkLst>
            <pc:docMk/>
            <pc:sldMk cId="1112094948" sldId="618"/>
            <ac:cxnSpMk id="73" creationId="{C13B004D-0D81-4A4A-B095-DF739E238770}"/>
          </ac:cxnSpMkLst>
        </pc:cxnChg>
        <pc:cxnChg chg="add del mod">
          <ac:chgData name="Jonathan Loo" userId="d2d72d48b56f45d8" providerId="LiveId" clId="{DC2DF1EB-34F9-4B0C-996D-445C274C9F10}" dt="2020-11-29T11:26:27.631" v="12765" actId="478"/>
          <ac:cxnSpMkLst>
            <pc:docMk/>
            <pc:sldMk cId="1112094948" sldId="618"/>
            <ac:cxnSpMk id="74" creationId="{2EFB2C47-0F09-4F3F-A7DD-634115FCA4B3}"/>
          </ac:cxnSpMkLst>
        </pc:cxnChg>
        <pc:cxnChg chg="add del mod">
          <ac:chgData name="Jonathan Loo" userId="d2d72d48b56f45d8" providerId="LiveId" clId="{DC2DF1EB-34F9-4B0C-996D-445C274C9F10}" dt="2020-11-29T11:26:27.631" v="12765" actId="478"/>
          <ac:cxnSpMkLst>
            <pc:docMk/>
            <pc:sldMk cId="1112094948" sldId="618"/>
            <ac:cxnSpMk id="75" creationId="{66F086C2-1D1F-4512-8405-C90E759A1835}"/>
          </ac:cxnSpMkLst>
        </pc:cxnChg>
        <pc:cxnChg chg="add del mod">
          <ac:chgData name="Jonathan Loo" userId="d2d72d48b56f45d8" providerId="LiveId" clId="{DC2DF1EB-34F9-4B0C-996D-445C274C9F10}" dt="2020-11-29T11:26:27.631" v="12765" actId="478"/>
          <ac:cxnSpMkLst>
            <pc:docMk/>
            <pc:sldMk cId="1112094948" sldId="618"/>
            <ac:cxnSpMk id="76" creationId="{4F7C7432-2476-4858-BBFF-C2F142DEB4DA}"/>
          </ac:cxnSpMkLst>
        </pc:cxnChg>
        <pc:cxnChg chg="del">
          <ac:chgData name="Jonathan Loo" userId="d2d72d48b56f45d8" providerId="LiveId" clId="{DC2DF1EB-34F9-4B0C-996D-445C274C9F10}" dt="2020-11-28T20:15:28.542" v="10619" actId="478"/>
          <ac:cxnSpMkLst>
            <pc:docMk/>
            <pc:sldMk cId="1112094948" sldId="618"/>
            <ac:cxnSpMk id="89" creationId="{84148522-3E4F-47BE-8A1E-1ADA50EAC55A}"/>
          </ac:cxnSpMkLst>
        </pc:cxnChg>
        <pc:cxnChg chg="del mod">
          <ac:chgData name="Jonathan Loo" userId="d2d72d48b56f45d8" providerId="LiveId" clId="{DC2DF1EB-34F9-4B0C-996D-445C274C9F10}" dt="2020-11-29T11:49:55.240" v="13109" actId="478"/>
          <ac:cxnSpMkLst>
            <pc:docMk/>
            <pc:sldMk cId="1112094948" sldId="618"/>
            <ac:cxnSpMk id="93" creationId="{EDA229BD-7EA5-4F9C-8DD3-5605E008672B}"/>
          </ac:cxnSpMkLst>
        </pc:cxnChg>
        <pc:cxnChg chg="del mod">
          <ac:chgData name="Jonathan Loo" userId="d2d72d48b56f45d8" providerId="LiveId" clId="{DC2DF1EB-34F9-4B0C-996D-445C274C9F10}" dt="2020-11-29T11:49:54.189" v="13108" actId="478"/>
          <ac:cxnSpMkLst>
            <pc:docMk/>
            <pc:sldMk cId="1112094948" sldId="618"/>
            <ac:cxnSpMk id="95" creationId="{1A72563D-C51C-4D79-8136-920F97EFC8DB}"/>
          </ac:cxnSpMkLst>
        </pc:cxnChg>
        <pc:cxnChg chg="del mod">
          <ac:chgData name="Jonathan Loo" userId="d2d72d48b56f45d8" providerId="LiveId" clId="{DC2DF1EB-34F9-4B0C-996D-445C274C9F10}" dt="2020-11-29T11:49:55.787" v="13110" actId="478"/>
          <ac:cxnSpMkLst>
            <pc:docMk/>
            <pc:sldMk cId="1112094948" sldId="618"/>
            <ac:cxnSpMk id="96" creationId="{665BD310-105E-40DD-882C-DDF81F32CAA7}"/>
          </ac:cxnSpMkLst>
        </pc:cxnChg>
        <pc:cxnChg chg="del mod">
          <ac:chgData name="Jonathan Loo" userId="d2d72d48b56f45d8" providerId="LiveId" clId="{DC2DF1EB-34F9-4B0C-996D-445C274C9F10}" dt="2020-11-29T11:49:57.524" v="13113" actId="478"/>
          <ac:cxnSpMkLst>
            <pc:docMk/>
            <pc:sldMk cId="1112094948" sldId="618"/>
            <ac:cxnSpMk id="98" creationId="{BFA23AEA-3C4B-4DFF-8BBD-1BF49740467A}"/>
          </ac:cxnSpMkLst>
        </pc:cxnChg>
        <pc:cxnChg chg="del mod">
          <ac:chgData name="Jonathan Loo" userId="d2d72d48b56f45d8" providerId="LiveId" clId="{DC2DF1EB-34F9-4B0C-996D-445C274C9F10}" dt="2020-11-29T11:49:58.976" v="13115" actId="478"/>
          <ac:cxnSpMkLst>
            <pc:docMk/>
            <pc:sldMk cId="1112094948" sldId="618"/>
            <ac:cxnSpMk id="103" creationId="{A68687E1-4BCA-4F28-921C-CAFCAF98B1B0}"/>
          </ac:cxnSpMkLst>
        </pc:cxnChg>
        <pc:cxnChg chg="del mod">
          <ac:chgData name="Jonathan Loo" userId="d2d72d48b56f45d8" providerId="LiveId" clId="{DC2DF1EB-34F9-4B0C-996D-445C274C9F10}" dt="2020-11-29T12:11:00.018" v="13462" actId="478"/>
          <ac:cxnSpMkLst>
            <pc:docMk/>
            <pc:sldMk cId="1112094948" sldId="618"/>
            <ac:cxnSpMk id="106" creationId="{3885E75C-E3C4-426F-A651-AB21EFF674E5}"/>
          </ac:cxnSpMkLst>
        </pc:cxnChg>
        <pc:cxnChg chg="add del mod">
          <ac:chgData name="Jonathan Loo" userId="d2d72d48b56f45d8" providerId="LiveId" clId="{DC2DF1EB-34F9-4B0C-996D-445C274C9F10}" dt="2020-11-29T11:59:01.441" v="13233" actId="478"/>
          <ac:cxnSpMkLst>
            <pc:docMk/>
            <pc:sldMk cId="1112094948" sldId="618"/>
            <ac:cxnSpMk id="109" creationId="{8A2012F3-1916-48EC-BE07-2A3FF4AD85AB}"/>
          </ac:cxnSpMkLst>
        </pc:cxnChg>
        <pc:cxnChg chg="add del mod">
          <ac:chgData name="Jonathan Loo" userId="d2d72d48b56f45d8" providerId="LiveId" clId="{DC2DF1EB-34F9-4B0C-996D-445C274C9F10}" dt="2020-11-29T11:59:10.790" v="13235" actId="478"/>
          <ac:cxnSpMkLst>
            <pc:docMk/>
            <pc:sldMk cId="1112094948" sldId="618"/>
            <ac:cxnSpMk id="111" creationId="{EE9C0E7C-A54C-412F-B5EA-1060143C69A5}"/>
          </ac:cxnSpMkLst>
        </pc:cxnChg>
        <pc:cxnChg chg="add del mod">
          <ac:chgData name="Jonathan Loo" userId="d2d72d48b56f45d8" providerId="LiveId" clId="{DC2DF1EB-34F9-4B0C-996D-445C274C9F10}" dt="2020-11-29T12:20:17.286" v="13544" actId="478"/>
          <ac:cxnSpMkLst>
            <pc:docMk/>
            <pc:sldMk cId="1112094948" sldId="618"/>
            <ac:cxnSpMk id="119" creationId="{1FD04EC1-5E96-4EFC-80AF-51A23DB9D0F8}"/>
          </ac:cxnSpMkLst>
        </pc:cxnChg>
        <pc:cxnChg chg="add mod topLvl">
          <ac:chgData name="Jonathan Loo" userId="d2d72d48b56f45d8" providerId="LiveId" clId="{DC2DF1EB-34F9-4B0C-996D-445C274C9F10}" dt="2020-11-29T12:21:24.662" v="13555" actId="164"/>
          <ac:cxnSpMkLst>
            <pc:docMk/>
            <pc:sldMk cId="1112094948" sldId="618"/>
            <ac:cxnSpMk id="121" creationId="{0863A75C-3659-443F-896A-1D2377356803}"/>
          </ac:cxnSpMkLst>
        </pc:cxnChg>
        <pc:cxnChg chg="mod">
          <ac:chgData name="Jonathan Loo" userId="d2d72d48b56f45d8" providerId="LiveId" clId="{DC2DF1EB-34F9-4B0C-996D-445C274C9F10}" dt="2020-11-29T12:19:46.054" v="13539" actId="478"/>
          <ac:cxnSpMkLst>
            <pc:docMk/>
            <pc:sldMk cId="1112094948" sldId="618"/>
            <ac:cxnSpMk id="133" creationId="{6D30110C-A926-4CB6-95F5-E2611B2F841D}"/>
          </ac:cxnSpMkLst>
        </pc:cxnChg>
        <pc:cxnChg chg="del">
          <ac:chgData name="Jonathan Loo" userId="d2d72d48b56f45d8" providerId="LiveId" clId="{DC2DF1EB-34F9-4B0C-996D-445C274C9F10}" dt="2020-11-28T20:15:26.407" v="10616" actId="478"/>
          <ac:cxnSpMkLst>
            <pc:docMk/>
            <pc:sldMk cId="1112094948" sldId="618"/>
            <ac:cxnSpMk id="134" creationId="{934ED1EA-8A04-4F17-861E-06FB0276CDDD}"/>
          </ac:cxnSpMkLst>
        </pc:cxnChg>
        <pc:cxnChg chg="del">
          <ac:chgData name="Jonathan Loo" userId="d2d72d48b56f45d8" providerId="LiveId" clId="{DC2DF1EB-34F9-4B0C-996D-445C274C9F10}" dt="2020-11-28T20:15:29.510" v="10620" actId="478"/>
          <ac:cxnSpMkLst>
            <pc:docMk/>
            <pc:sldMk cId="1112094948" sldId="618"/>
            <ac:cxnSpMk id="135" creationId="{76AE522B-0DA2-4464-B547-80AB8F456D7F}"/>
          </ac:cxnSpMkLst>
        </pc:cxnChg>
        <pc:cxnChg chg="del">
          <ac:chgData name="Jonathan Loo" userId="d2d72d48b56f45d8" providerId="LiveId" clId="{DC2DF1EB-34F9-4B0C-996D-445C274C9F10}" dt="2020-11-28T20:15:30.957" v="10621" actId="478"/>
          <ac:cxnSpMkLst>
            <pc:docMk/>
            <pc:sldMk cId="1112094948" sldId="618"/>
            <ac:cxnSpMk id="137" creationId="{36B73C89-9F05-42A2-ACAA-8A27C888C9E6}"/>
          </ac:cxnSpMkLst>
        </pc:cxnChg>
        <pc:cxnChg chg="mod">
          <ac:chgData name="Jonathan Loo" userId="d2d72d48b56f45d8" providerId="LiveId" clId="{DC2DF1EB-34F9-4B0C-996D-445C274C9F10}" dt="2020-11-29T12:51:41.062" v="14362" actId="478"/>
          <ac:cxnSpMkLst>
            <pc:docMk/>
            <pc:sldMk cId="1112094948" sldId="618"/>
            <ac:cxnSpMk id="172" creationId="{F5ABBEAD-1B19-4729-AD4F-4C2028D51332}"/>
          </ac:cxnSpMkLst>
        </pc:cxnChg>
        <pc:cxnChg chg="add del mod">
          <ac:chgData name="Jonathan Loo" userId="d2d72d48b56f45d8" providerId="LiveId" clId="{DC2DF1EB-34F9-4B0C-996D-445C274C9F10}" dt="2020-11-29T12:52:05.751" v="14406" actId="478"/>
          <ac:cxnSpMkLst>
            <pc:docMk/>
            <pc:sldMk cId="1112094948" sldId="618"/>
            <ac:cxnSpMk id="176" creationId="{B661C35E-7800-4F2C-811D-AF83E7C16DE5}"/>
          </ac:cxnSpMkLst>
        </pc:cxnChg>
        <pc:cxnChg chg="add del mod">
          <ac:chgData name="Jonathan Loo" userId="d2d72d48b56f45d8" providerId="LiveId" clId="{DC2DF1EB-34F9-4B0C-996D-445C274C9F10}" dt="2020-11-29T12:56:38.141" v="14490" actId="478"/>
          <ac:cxnSpMkLst>
            <pc:docMk/>
            <pc:sldMk cId="1112094948" sldId="618"/>
            <ac:cxnSpMk id="177" creationId="{7C1B62A5-2C2C-4E5D-83C1-E77D899A8EEC}"/>
          </ac:cxnSpMkLst>
        </pc:cxnChg>
        <pc:cxnChg chg="mod">
          <ac:chgData name="Jonathan Loo" userId="d2d72d48b56f45d8" providerId="LiveId" clId="{DC2DF1EB-34F9-4B0C-996D-445C274C9F10}" dt="2020-11-29T12:56:39.271" v="14491" actId="478"/>
          <ac:cxnSpMkLst>
            <pc:docMk/>
            <pc:sldMk cId="1112094948" sldId="618"/>
            <ac:cxnSpMk id="183" creationId="{3F23BF9D-43E9-488D-A199-63D8D89A6F28}"/>
          </ac:cxnSpMkLst>
        </pc:cxnChg>
      </pc:sldChg>
      <pc:sldChg chg="add">
        <pc:chgData name="Jonathan Loo" userId="d2d72d48b56f45d8" providerId="LiveId" clId="{DC2DF1EB-34F9-4B0C-996D-445C274C9F10}" dt="2020-11-28T20:55:46.684" v="11406"/>
        <pc:sldMkLst>
          <pc:docMk/>
          <pc:sldMk cId="2259809518" sldId="619"/>
        </pc:sldMkLst>
      </pc:sldChg>
      <pc:sldChg chg="addSp delSp modSp add mod modClrScheme chgLayout">
        <pc:chgData name="Jonathan Loo" userId="d2d72d48b56f45d8" providerId="LiveId" clId="{DC2DF1EB-34F9-4B0C-996D-445C274C9F10}" dt="2020-11-28T21:07:49.933" v="11810" actId="962"/>
        <pc:sldMkLst>
          <pc:docMk/>
          <pc:sldMk cId="2485544545" sldId="620"/>
        </pc:sldMkLst>
        <pc:spChg chg="mod ord">
          <ac:chgData name="Jonathan Loo" userId="d2d72d48b56f45d8" providerId="LiveId" clId="{DC2DF1EB-34F9-4B0C-996D-445C274C9F10}" dt="2020-11-28T21:05:03.495" v="11662" actId="700"/>
          <ac:spMkLst>
            <pc:docMk/>
            <pc:sldMk cId="2485544545" sldId="620"/>
            <ac:spMk id="4" creationId="{65498212-9D1F-428E-B4EE-1659E7E84C1B}"/>
          </ac:spMkLst>
        </pc:spChg>
        <pc:spChg chg="mod ord">
          <ac:chgData name="Jonathan Loo" userId="d2d72d48b56f45d8" providerId="LiveId" clId="{DC2DF1EB-34F9-4B0C-996D-445C274C9F10}" dt="2020-11-28T21:05:05.498" v="11663" actId="14100"/>
          <ac:spMkLst>
            <pc:docMk/>
            <pc:sldMk cId="2485544545" sldId="620"/>
            <ac:spMk id="5" creationId="{9E52C104-5760-4C6F-8FDE-F89A153A3E53}"/>
          </ac:spMkLst>
        </pc:spChg>
        <pc:spChg chg="add del mod ord">
          <ac:chgData name="Jonathan Loo" userId="d2d72d48b56f45d8" providerId="LiveId" clId="{DC2DF1EB-34F9-4B0C-996D-445C274C9F10}" dt="2020-11-28T21:04:57.297" v="11660" actId="6264"/>
          <ac:spMkLst>
            <pc:docMk/>
            <pc:sldMk cId="2485544545" sldId="620"/>
            <ac:spMk id="12" creationId="{3CDA12BD-127A-4D36-BFF4-2D65FAFDF9D0}"/>
          </ac:spMkLst>
        </pc:spChg>
        <pc:spChg chg="add del mod">
          <ac:chgData name="Jonathan Loo" userId="d2d72d48b56f45d8" providerId="LiveId" clId="{DC2DF1EB-34F9-4B0C-996D-445C274C9F10}" dt="2020-11-28T21:04:57.297" v="11660" actId="6264"/>
          <ac:spMkLst>
            <pc:docMk/>
            <pc:sldMk cId="2485544545" sldId="620"/>
            <ac:spMk id="13" creationId="{62DE99EE-E6EE-47C8-B651-0BDDC6C79037}"/>
          </ac:spMkLst>
        </pc:spChg>
        <pc:spChg chg="add del mod">
          <ac:chgData name="Jonathan Loo" userId="d2d72d48b56f45d8" providerId="LiveId" clId="{DC2DF1EB-34F9-4B0C-996D-445C274C9F10}" dt="2020-11-28T21:04:57.297" v="11660" actId="6264"/>
          <ac:spMkLst>
            <pc:docMk/>
            <pc:sldMk cId="2485544545" sldId="620"/>
            <ac:spMk id="14" creationId="{F82B6852-9A6C-4C92-A4A4-4A325D1A4501}"/>
          </ac:spMkLst>
        </pc:spChg>
        <pc:spChg chg="add del mod ord">
          <ac:chgData name="Jonathan Loo" userId="d2d72d48b56f45d8" providerId="LiveId" clId="{DC2DF1EB-34F9-4B0C-996D-445C274C9F10}" dt="2020-11-28T21:04:59.821" v="11661" actId="478"/>
          <ac:spMkLst>
            <pc:docMk/>
            <pc:sldMk cId="2485544545" sldId="620"/>
            <ac:spMk id="15" creationId="{30BE456B-9156-4D93-8CFA-23C89D490649}"/>
          </ac:spMkLst>
        </pc:spChg>
        <pc:picChg chg="del mod ord">
          <ac:chgData name="Jonathan Loo" userId="d2d72d48b56f45d8" providerId="LiveId" clId="{DC2DF1EB-34F9-4B0C-996D-445C274C9F10}" dt="2020-11-28T21:03:23.985" v="11613" actId="478"/>
          <ac:picMkLst>
            <pc:docMk/>
            <pc:sldMk cId="2485544545" sldId="620"/>
            <ac:picMk id="3" creationId="{271ED4DF-74CC-4359-B413-E73AC520773E}"/>
          </ac:picMkLst>
        </pc:picChg>
        <pc:picChg chg="del mod ord">
          <ac:chgData name="Jonathan Loo" userId="d2d72d48b56f45d8" providerId="LiveId" clId="{DC2DF1EB-34F9-4B0C-996D-445C274C9F10}" dt="2020-11-28T21:03:41.868" v="11627" actId="478"/>
          <ac:picMkLst>
            <pc:docMk/>
            <pc:sldMk cId="2485544545" sldId="620"/>
            <ac:picMk id="7" creationId="{1575440C-B840-4BA7-8673-A751E87C615E}"/>
          </ac:picMkLst>
        </pc:picChg>
        <pc:picChg chg="del mod ord">
          <ac:chgData name="Jonathan Loo" userId="d2d72d48b56f45d8" providerId="LiveId" clId="{DC2DF1EB-34F9-4B0C-996D-445C274C9F10}" dt="2020-11-28T21:04:24.898" v="11647" actId="478"/>
          <ac:picMkLst>
            <pc:docMk/>
            <pc:sldMk cId="2485544545" sldId="620"/>
            <ac:picMk id="9" creationId="{A3B06D74-10EF-4CFC-808C-99FB038A81A6}"/>
          </ac:picMkLst>
        </pc:picChg>
        <pc:picChg chg="add del mod ord">
          <ac:chgData name="Jonathan Loo" userId="d2d72d48b56f45d8" providerId="LiveId" clId="{DC2DF1EB-34F9-4B0C-996D-445C274C9F10}" dt="2020-11-28T21:07:12.454" v="11765" actId="478"/>
          <ac:picMkLst>
            <pc:docMk/>
            <pc:sldMk cId="2485544545" sldId="620"/>
            <ac:picMk id="11" creationId="{5E268D0E-F7CC-4FE1-931B-CA6E9B81C230}"/>
          </ac:picMkLst>
        </pc:picChg>
        <pc:picChg chg="add del mod ord">
          <ac:chgData name="Jonathan Loo" userId="d2d72d48b56f45d8" providerId="LiveId" clId="{DC2DF1EB-34F9-4B0C-996D-445C274C9F10}" dt="2020-11-28T21:05:48.196" v="11722"/>
          <ac:picMkLst>
            <pc:docMk/>
            <pc:sldMk cId="2485544545" sldId="620"/>
            <ac:picMk id="17" creationId="{5397B3D9-12B0-44E4-9D56-8F25A1E4F3A0}"/>
          </ac:picMkLst>
        </pc:picChg>
        <pc:picChg chg="del mod ord">
          <ac:chgData name="Jonathan Loo" userId="d2d72d48b56f45d8" providerId="LiveId" clId="{DC2DF1EB-34F9-4B0C-996D-445C274C9F10}" dt="2020-11-28T21:05:47.777" v="11707"/>
          <ac:picMkLst>
            <pc:docMk/>
            <pc:sldMk cId="2485544545" sldId="620"/>
            <ac:picMk id="19" creationId="{04B95B85-8277-4D50-A16B-BA72B7EA2AB3}"/>
          </ac:picMkLst>
        </pc:picChg>
        <pc:picChg chg="del mod ord">
          <ac:chgData name="Jonathan Loo" userId="d2d72d48b56f45d8" providerId="LiveId" clId="{DC2DF1EB-34F9-4B0C-996D-445C274C9F10}" dt="2020-11-28T21:06:18.746" v="11751"/>
          <ac:picMkLst>
            <pc:docMk/>
            <pc:sldMk cId="2485544545" sldId="620"/>
            <ac:picMk id="21" creationId="{6B3E5CB6-E8CD-432C-A5EB-35E1D047FD9B}"/>
          </ac:picMkLst>
        </pc:picChg>
        <pc:picChg chg="add del mod ord">
          <ac:chgData name="Jonathan Loo" userId="d2d72d48b56f45d8" providerId="LiveId" clId="{DC2DF1EB-34F9-4B0C-996D-445C274C9F10}" dt="2020-11-28T21:07:49.932" v="11808" actId="478"/>
          <ac:picMkLst>
            <pc:docMk/>
            <pc:sldMk cId="2485544545" sldId="620"/>
            <ac:picMk id="23" creationId="{058387B2-A2D7-4175-93E9-B3C2B1448862}"/>
          </ac:picMkLst>
        </pc:picChg>
        <pc:picChg chg="del mod ord">
          <ac:chgData name="Jonathan Loo" userId="d2d72d48b56f45d8" providerId="LiveId" clId="{DC2DF1EB-34F9-4B0C-996D-445C274C9F10}" dt="2020-11-28T21:07:25.375" v="11796"/>
          <ac:picMkLst>
            <pc:docMk/>
            <pc:sldMk cId="2485544545" sldId="620"/>
            <ac:picMk id="25" creationId="{7EC05C1C-0029-4CE5-B28E-0B3A8C72DF1E}"/>
          </ac:picMkLst>
        </pc:picChg>
        <pc:picChg chg="del mod">
          <ac:chgData name="Jonathan Loo" userId="d2d72d48b56f45d8" providerId="LiveId" clId="{DC2DF1EB-34F9-4B0C-996D-445C274C9F10}" dt="2020-11-28T21:03:15.213" v="11601" actId="478"/>
          <ac:picMkLst>
            <pc:docMk/>
            <pc:sldMk cId="2485544545" sldId="620"/>
            <ac:picMk id="26" creationId="{68D4CD10-DDD9-4B56-9252-D22205ED6C4D}"/>
          </ac:picMkLst>
        </pc:picChg>
        <pc:picChg chg="mod ord">
          <ac:chgData name="Jonathan Loo" userId="d2d72d48b56f45d8" providerId="LiveId" clId="{DC2DF1EB-34F9-4B0C-996D-445C274C9F10}" dt="2020-11-28T21:07:49.933" v="11810" actId="962"/>
          <ac:picMkLst>
            <pc:docMk/>
            <pc:sldMk cId="2485544545" sldId="620"/>
            <ac:picMk id="28" creationId="{9D1A8981-56DB-4D2C-A889-BE8DC7EA0646}"/>
          </ac:picMkLst>
        </pc:picChg>
      </pc:sldChg>
      <pc:sldChg chg="addSp delSp modSp add del mod delAnim modAnim">
        <pc:chgData name="Jonathan Loo" userId="d2d72d48b56f45d8" providerId="LiveId" clId="{DC2DF1EB-34F9-4B0C-996D-445C274C9F10}" dt="2020-11-29T12:46:21.070" v="14056" actId="47"/>
        <pc:sldMkLst>
          <pc:docMk/>
          <pc:sldMk cId="1315153442" sldId="621"/>
        </pc:sldMkLst>
        <pc:spChg chg="add mod">
          <ac:chgData name="Jonathan Loo" userId="d2d72d48b56f45d8" providerId="LiveId" clId="{DC2DF1EB-34F9-4B0C-996D-445C274C9F10}" dt="2020-11-29T11:41:16.377" v="13017" actId="1037"/>
          <ac:spMkLst>
            <pc:docMk/>
            <pc:sldMk cId="1315153442" sldId="621"/>
            <ac:spMk id="26" creationId="{C2E27625-4224-4BC9-AF6E-ABCC755A798F}"/>
          </ac:spMkLst>
        </pc:spChg>
        <pc:spChg chg="del">
          <ac:chgData name="Jonathan Loo" userId="d2d72d48b56f45d8" providerId="LiveId" clId="{DC2DF1EB-34F9-4B0C-996D-445C274C9F10}" dt="2020-11-29T11:40:43.399" v="12991" actId="478"/>
          <ac:spMkLst>
            <pc:docMk/>
            <pc:sldMk cId="1315153442" sldId="621"/>
            <ac:spMk id="117" creationId="{88686904-284E-4923-ADB5-7BCDF45AB33B}"/>
          </ac:spMkLst>
        </pc:spChg>
        <pc:picChg chg="del mod ord">
          <ac:chgData name="Jonathan Loo" userId="d2d72d48b56f45d8" providerId="LiveId" clId="{DC2DF1EB-34F9-4B0C-996D-445C274C9F10}" dt="2020-11-29T11:32:08.545" v="12795" actId="478"/>
          <ac:picMkLst>
            <pc:docMk/>
            <pc:sldMk cId="1315153442" sldId="621"/>
            <ac:picMk id="5" creationId="{A8300A4C-1808-4A8A-94F4-E10AA3546E00}"/>
          </ac:picMkLst>
        </pc:picChg>
        <pc:picChg chg="del mod ord">
          <ac:chgData name="Jonathan Loo" userId="d2d72d48b56f45d8" providerId="LiveId" clId="{DC2DF1EB-34F9-4B0C-996D-445C274C9F10}" dt="2020-11-29T11:32:15.799" v="12810" actId="478"/>
          <ac:picMkLst>
            <pc:docMk/>
            <pc:sldMk cId="1315153442" sldId="621"/>
            <ac:picMk id="7" creationId="{D49D8E39-1CFD-4740-80EC-C2AF662145EB}"/>
          </ac:picMkLst>
        </pc:picChg>
        <pc:picChg chg="del mod ord">
          <ac:chgData name="Jonathan Loo" userId="d2d72d48b56f45d8" providerId="LiveId" clId="{DC2DF1EB-34F9-4B0C-996D-445C274C9F10}" dt="2020-11-29T11:32:28.770" v="12824" actId="478"/>
          <ac:picMkLst>
            <pc:docMk/>
            <pc:sldMk cId="1315153442" sldId="621"/>
            <ac:picMk id="9" creationId="{3C14DDDA-75BC-4F7F-BB58-38A820E44BAC}"/>
          </ac:picMkLst>
        </pc:picChg>
        <pc:picChg chg="del mod ord">
          <ac:chgData name="Jonathan Loo" userId="d2d72d48b56f45d8" providerId="LiveId" clId="{DC2DF1EB-34F9-4B0C-996D-445C274C9F10}" dt="2020-11-29T11:33:16.257" v="12839" actId="478"/>
          <ac:picMkLst>
            <pc:docMk/>
            <pc:sldMk cId="1315153442" sldId="621"/>
            <ac:picMk id="11" creationId="{536A4D94-81C1-4B1C-9C31-D062E5B42F79}"/>
          </ac:picMkLst>
        </pc:picChg>
        <pc:picChg chg="del mod ord">
          <ac:chgData name="Jonathan Loo" userId="d2d72d48b56f45d8" providerId="LiveId" clId="{DC2DF1EB-34F9-4B0C-996D-445C274C9F10}" dt="2020-11-29T11:33:34.255" v="12853" actId="478"/>
          <ac:picMkLst>
            <pc:docMk/>
            <pc:sldMk cId="1315153442" sldId="621"/>
            <ac:picMk id="13" creationId="{6D9A1BA8-6CE6-4AB4-B359-7576B92EE8FF}"/>
          </ac:picMkLst>
        </pc:picChg>
        <pc:picChg chg="del mod ord">
          <ac:chgData name="Jonathan Loo" userId="d2d72d48b56f45d8" providerId="LiveId" clId="{DC2DF1EB-34F9-4B0C-996D-445C274C9F10}" dt="2020-11-29T11:35:40.453" v="12964" actId="478"/>
          <ac:picMkLst>
            <pc:docMk/>
            <pc:sldMk cId="1315153442" sldId="621"/>
            <ac:picMk id="15" creationId="{FE5A4F8E-C606-4770-90F6-7222BD8FFEE3}"/>
          </ac:picMkLst>
        </pc:picChg>
        <pc:picChg chg="mod ord">
          <ac:chgData name="Jonathan Loo" userId="d2d72d48b56f45d8" providerId="LiveId" clId="{DC2DF1EB-34F9-4B0C-996D-445C274C9F10}" dt="2020-11-29T11:34:37.049" v="12947" actId="1076"/>
          <ac:picMkLst>
            <pc:docMk/>
            <pc:sldMk cId="1315153442" sldId="621"/>
            <ac:picMk id="17" creationId="{CFFD06CE-C910-43F9-8556-E53341283A05}"/>
          </ac:picMkLst>
        </pc:picChg>
        <pc:picChg chg="mod ord">
          <ac:chgData name="Jonathan Loo" userId="d2d72d48b56f45d8" providerId="LiveId" clId="{DC2DF1EB-34F9-4B0C-996D-445C274C9F10}" dt="2020-11-29T11:35:03.619" v="12949" actId="1076"/>
          <ac:picMkLst>
            <pc:docMk/>
            <pc:sldMk cId="1315153442" sldId="621"/>
            <ac:picMk id="19" creationId="{E80E1BBE-3AAF-4A51-9268-E6D49AF9BE8A}"/>
          </ac:picMkLst>
        </pc:picChg>
        <pc:picChg chg="mod ord">
          <ac:chgData name="Jonathan Loo" userId="d2d72d48b56f45d8" providerId="LiveId" clId="{DC2DF1EB-34F9-4B0C-996D-445C274C9F10}" dt="2020-11-29T11:35:13.562" v="12950" actId="1076"/>
          <ac:picMkLst>
            <pc:docMk/>
            <pc:sldMk cId="1315153442" sldId="621"/>
            <ac:picMk id="21" creationId="{B6C8BCBE-60F8-4EF7-A9C8-A4E5B477A156}"/>
          </ac:picMkLst>
        </pc:picChg>
        <pc:picChg chg="mod ord">
          <ac:chgData name="Jonathan Loo" userId="d2d72d48b56f45d8" providerId="LiveId" clId="{DC2DF1EB-34F9-4B0C-996D-445C274C9F10}" dt="2020-11-29T11:35:20.490" v="12951" actId="1076"/>
          <ac:picMkLst>
            <pc:docMk/>
            <pc:sldMk cId="1315153442" sldId="621"/>
            <ac:picMk id="23" creationId="{B5364F4C-2FA9-474C-AD40-332221694BF8}"/>
          </ac:picMkLst>
        </pc:picChg>
        <pc:picChg chg="mod ord">
          <ac:chgData name="Jonathan Loo" userId="d2d72d48b56f45d8" providerId="LiveId" clId="{DC2DF1EB-34F9-4B0C-996D-445C274C9F10}" dt="2020-11-29T11:41:16.377" v="13017" actId="1037"/>
          <ac:picMkLst>
            <pc:docMk/>
            <pc:sldMk cId="1315153442" sldId="621"/>
            <ac:picMk id="25" creationId="{480CCFB4-73A5-4BAD-B19C-183A987C1B6B}"/>
          </ac:picMkLst>
        </pc:picChg>
        <pc:picChg chg="add del mod">
          <ac:chgData name="Jonathan Loo" userId="d2d72d48b56f45d8" providerId="LiveId" clId="{DC2DF1EB-34F9-4B0C-996D-445C274C9F10}" dt="2020-11-29T11:31:37.609" v="12782" actId="478"/>
          <ac:picMkLst>
            <pc:docMk/>
            <pc:sldMk cId="1315153442" sldId="621"/>
            <ac:picMk id="47" creationId="{318DA574-0182-4B85-B07D-2CE98EF01070}"/>
          </ac:picMkLst>
        </pc:picChg>
        <pc:picChg chg="del">
          <ac:chgData name="Jonathan Loo" userId="d2d72d48b56f45d8" providerId="LiveId" clId="{DC2DF1EB-34F9-4B0C-996D-445C274C9F10}" dt="2020-11-29T11:40:43.399" v="12991" actId="478"/>
          <ac:picMkLst>
            <pc:docMk/>
            <pc:sldMk cId="1315153442" sldId="621"/>
            <ac:picMk id="120" creationId="{A07BADD4-81DF-471B-B529-D17A5DDA5F9F}"/>
          </ac:picMkLst>
        </pc:picChg>
        <pc:picChg chg="del">
          <ac:chgData name="Jonathan Loo" userId="d2d72d48b56f45d8" providerId="LiveId" clId="{DC2DF1EB-34F9-4B0C-996D-445C274C9F10}" dt="2020-11-29T11:33:52.817" v="12871" actId="478"/>
          <ac:picMkLst>
            <pc:docMk/>
            <pc:sldMk cId="1315153442" sldId="621"/>
            <ac:picMk id="193" creationId="{44AB9ED6-843D-4BB9-965F-771460B962B8}"/>
          </ac:picMkLst>
        </pc:picChg>
        <pc:picChg chg="del">
          <ac:chgData name="Jonathan Loo" userId="d2d72d48b56f45d8" providerId="LiveId" clId="{DC2DF1EB-34F9-4B0C-996D-445C274C9F10}" dt="2020-11-29T11:30:44.503" v="12767" actId="478"/>
          <ac:picMkLst>
            <pc:docMk/>
            <pc:sldMk cId="1315153442" sldId="621"/>
            <ac:picMk id="201" creationId="{E10D4438-8C40-4218-BC7F-12A8DCD8F6BF}"/>
          </ac:picMkLst>
        </pc:picChg>
        <pc:picChg chg="del">
          <ac:chgData name="Jonathan Loo" userId="d2d72d48b56f45d8" providerId="LiveId" clId="{DC2DF1EB-34F9-4B0C-996D-445C274C9F10}" dt="2020-11-29T11:34:03.322" v="12898" actId="478"/>
          <ac:picMkLst>
            <pc:docMk/>
            <pc:sldMk cId="1315153442" sldId="621"/>
            <ac:picMk id="203" creationId="{5B78608D-99C9-45E7-87E4-5D13FEB88A25}"/>
          </ac:picMkLst>
        </pc:picChg>
        <pc:picChg chg="del">
          <ac:chgData name="Jonathan Loo" userId="d2d72d48b56f45d8" providerId="LiveId" clId="{DC2DF1EB-34F9-4B0C-996D-445C274C9F10}" dt="2020-11-29T11:34:13.232" v="12921" actId="478"/>
          <ac:picMkLst>
            <pc:docMk/>
            <pc:sldMk cId="1315153442" sldId="621"/>
            <ac:picMk id="205" creationId="{EAC300B8-B188-47D5-AB01-11C241C19FD3}"/>
          </ac:picMkLst>
        </pc:picChg>
        <pc:picChg chg="del">
          <ac:chgData name="Jonathan Loo" userId="d2d72d48b56f45d8" providerId="LiveId" clId="{DC2DF1EB-34F9-4B0C-996D-445C274C9F10}" dt="2020-11-29T11:34:19.181" v="12943" actId="478"/>
          <ac:picMkLst>
            <pc:docMk/>
            <pc:sldMk cId="1315153442" sldId="621"/>
            <ac:picMk id="207" creationId="{D503CBD5-36AE-47EC-AF13-58F69324E509}"/>
          </ac:picMkLst>
        </pc:picChg>
        <pc:cxnChg chg="mod">
          <ac:chgData name="Jonathan Loo" userId="d2d72d48b56f45d8" providerId="LiveId" clId="{DC2DF1EB-34F9-4B0C-996D-445C274C9F10}" dt="2020-11-29T11:40:43.399" v="12991" actId="478"/>
          <ac:cxnSpMkLst>
            <pc:docMk/>
            <pc:sldMk cId="1315153442" sldId="621"/>
            <ac:cxnSpMk id="55" creationId="{AE93E0BC-278C-4BEE-A4A5-6B0DF08207CE}"/>
          </ac:cxnSpMkLst>
        </pc:cxnChg>
        <pc:cxnChg chg="del">
          <ac:chgData name="Jonathan Loo" userId="d2d72d48b56f45d8" providerId="LiveId" clId="{DC2DF1EB-34F9-4B0C-996D-445C274C9F10}" dt="2020-11-29T11:40:43.399" v="12991" actId="478"/>
          <ac:cxnSpMkLst>
            <pc:docMk/>
            <pc:sldMk cId="1315153442" sldId="621"/>
            <ac:cxnSpMk id="137" creationId="{36B73C89-9F05-42A2-ACAA-8A27C888C9E6}"/>
          </ac:cxnSpMkLst>
        </pc:cxnChg>
      </pc:sldChg>
      <pc:sldChg chg="delSp add del mod">
        <pc:chgData name="Jonathan Loo" userId="d2d72d48b56f45d8" providerId="LiveId" clId="{DC2DF1EB-34F9-4B0C-996D-445C274C9F10}" dt="2020-11-29T10:56:20.705" v="11875" actId="47"/>
        <pc:sldMkLst>
          <pc:docMk/>
          <pc:sldMk cId="3292486727" sldId="621"/>
        </pc:sldMkLst>
        <pc:picChg chg="del">
          <ac:chgData name="Jonathan Loo" userId="d2d72d48b56f45d8" providerId="LiveId" clId="{DC2DF1EB-34F9-4B0C-996D-445C274C9F10}" dt="2020-11-29T10:56:05.182" v="11874" actId="478"/>
          <ac:picMkLst>
            <pc:docMk/>
            <pc:sldMk cId="3292486727" sldId="621"/>
            <ac:picMk id="141" creationId="{89D8788B-52FC-447D-834E-CABB9FFE08CB}"/>
          </ac:picMkLst>
        </pc:picChg>
        <pc:picChg chg="del">
          <ac:chgData name="Jonathan Loo" userId="d2d72d48b56f45d8" providerId="LiveId" clId="{DC2DF1EB-34F9-4B0C-996D-445C274C9F10}" dt="2020-11-29T10:56:05.182" v="11874" actId="478"/>
          <ac:picMkLst>
            <pc:docMk/>
            <pc:sldMk cId="3292486727" sldId="621"/>
            <ac:picMk id="143" creationId="{5068F408-D88A-4989-B9C4-67461C0E8D34}"/>
          </ac:picMkLst>
        </pc:picChg>
        <pc:cxnChg chg="del">
          <ac:chgData name="Jonathan Loo" userId="d2d72d48b56f45d8" providerId="LiveId" clId="{DC2DF1EB-34F9-4B0C-996D-445C274C9F10}" dt="2020-11-29T10:56:05.182" v="11874" actId="478"/>
          <ac:cxnSpMkLst>
            <pc:docMk/>
            <pc:sldMk cId="3292486727" sldId="621"/>
            <ac:cxnSpMk id="134" creationId="{934ED1EA-8A04-4F17-861E-06FB0276CDDD}"/>
          </ac:cxnSpMkLst>
        </pc:cxnChg>
        <pc:cxnChg chg="del">
          <ac:chgData name="Jonathan Loo" userId="d2d72d48b56f45d8" providerId="LiveId" clId="{DC2DF1EB-34F9-4B0C-996D-445C274C9F10}" dt="2020-11-29T10:56:05.182" v="11874" actId="478"/>
          <ac:cxnSpMkLst>
            <pc:docMk/>
            <pc:sldMk cId="3292486727" sldId="621"/>
            <ac:cxnSpMk id="135" creationId="{76AE522B-0DA2-4464-B547-80AB8F456D7F}"/>
          </ac:cxnSpMkLst>
        </pc:cxnChg>
        <pc:cxnChg chg="del">
          <ac:chgData name="Jonathan Loo" userId="d2d72d48b56f45d8" providerId="LiveId" clId="{DC2DF1EB-34F9-4B0C-996D-445C274C9F10}" dt="2020-11-29T10:56:05.182" v="11874" actId="478"/>
          <ac:cxnSpMkLst>
            <pc:docMk/>
            <pc:sldMk cId="3292486727" sldId="621"/>
            <ac:cxnSpMk id="137" creationId="{36B73C89-9F05-42A2-ACAA-8A27C888C9E6}"/>
          </ac:cxnSpMkLst>
        </pc:cxnChg>
      </pc:sldChg>
      <pc:sldChg chg="add del">
        <pc:chgData name="Jonathan Loo" userId="d2d72d48b56f45d8" providerId="LiveId" clId="{DC2DF1EB-34F9-4B0C-996D-445C274C9F10}" dt="2020-11-29T10:56:22.795" v="11876" actId="47"/>
        <pc:sldMkLst>
          <pc:docMk/>
          <pc:sldMk cId="222251661" sldId="622"/>
        </pc:sldMkLst>
      </pc:sldChg>
      <pc:sldChg chg="addSp delSp modSp add del mod delAnim modAnim">
        <pc:chgData name="Jonathan Loo" userId="d2d72d48b56f45d8" providerId="LiveId" clId="{DC2DF1EB-34F9-4B0C-996D-445C274C9F10}" dt="2020-11-29T12:53:35.205" v="14430" actId="47"/>
        <pc:sldMkLst>
          <pc:docMk/>
          <pc:sldMk cId="3166919364" sldId="622"/>
        </pc:sldMkLst>
        <pc:spChg chg="mod">
          <ac:chgData name="Jonathan Loo" userId="d2d72d48b56f45d8" providerId="LiveId" clId="{DC2DF1EB-34F9-4B0C-996D-445C274C9F10}" dt="2020-11-29T11:41:32.175" v="13022" actId="20577"/>
          <ac:spMkLst>
            <pc:docMk/>
            <pc:sldMk cId="3166919364" sldId="622"/>
            <ac:spMk id="4" creationId="{21CB86FC-61AF-4B1C-8230-112CD99016D8}"/>
          </ac:spMkLst>
        </pc:spChg>
        <pc:spChg chg="del">
          <ac:chgData name="Jonathan Loo" userId="d2d72d48b56f45d8" providerId="LiveId" clId="{DC2DF1EB-34F9-4B0C-996D-445C274C9F10}" dt="2020-11-29T11:41:50.060" v="13024" actId="478"/>
          <ac:spMkLst>
            <pc:docMk/>
            <pc:sldMk cId="3166919364" sldId="622"/>
            <ac:spMk id="26" creationId="{C2E27625-4224-4BC9-AF6E-ABCC755A798F}"/>
          </ac:spMkLst>
        </pc:spChg>
        <pc:spChg chg="add mod">
          <ac:chgData name="Jonathan Loo" userId="d2d72d48b56f45d8" providerId="LiveId" clId="{DC2DF1EB-34F9-4B0C-996D-445C274C9F10}" dt="2020-11-29T11:42:37.506" v="13028"/>
          <ac:spMkLst>
            <pc:docMk/>
            <pc:sldMk cId="3166919364" sldId="622"/>
            <ac:spMk id="46" creationId="{6CABD6C8-9DD6-4A8E-A506-753D61929E4A}"/>
          </ac:spMkLst>
        </pc:spChg>
        <pc:spChg chg="add mod">
          <ac:chgData name="Jonathan Loo" userId="d2d72d48b56f45d8" providerId="LiveId" clId="{DC2DF1EB-34F9-4B0C-996D-445C274C9F10}" dt="2020-11-29T11:44:04.090" v="13056" actId="1076"/>
          <ac:spMkLst>
            <pc:docMk/>
            <pc:sldMk cId="3166919364" sldId="622"/>
            <ac:spMk id="51" creationId="{DF9D5F86-953D-494E-AB01-E16B96098A8A}"/>
          </ac:spMkLst>
        </pc:spChg>
        <pc:spChg chg="add mod">
          <ac:chgData name="Jonathan Loo" userId="d2d72d48b56f45d8" providerId="LiveId" clId="{DC2DF1EB-34F9-4B0C-996D-445C274C9F10}" dt="2020-11-29T12:01:33.932" v="13388"/>
          <ac:spMkLst>
            <pc:docMk/>
            <pc:sldMk cId="3166919364" sldId="622"/>
            <ac:spMk id="56" creationId="{37AC2CAA-8C07-4CF7-90D6-FBA8A3A31DBC}"/>
          </ac:spMkLst>
        </pc:spChg>
        <pc:spChg chg="add mod">
          <ac:chgData name="Jonathan Loo" userId="d2d72d48b56f45d8" providerId="LiveId" clId="{DC2DF1EB-34F9-4B0C-996D-445C274C9F10}" dt="2020-11-29T12:01:33.932" v="13388"/>
          <ac:spMkLst>
            <pc:docMk/>
            <pc:sldMk cId="3166919364" sldId="622"/>
            <ac:spMk id="58" creationId="{A5AC80BA-E9BE-449F-9C4A-57B5E01D8170}"/>
          </ac:spMkLst>
        </pc:spChg>
        <pc:spChg chg="add mod">
          <ac:chgData name="Jonathan Loo" userId="d2d72d48b56f45d8" providerId="LiveId" clId="{DC2DF1EB-34F9-4B0C-996D-445C274C9F10}" dt="2020-11-29T12:01:33.932" v="13388"/>
          <ac:spMkLst>
            <pc:docMk/>
            <pc:sldMk cId="3166919364" sldId="622"/>
            <ac:spMk id="59" creationId="{EDAF2104-053D-4658-8FE7-1E4DCCBEF74C}"/>
          </ac:spMkLst>
        </pc:spChg>
        <pc:grpChg chg="del">
          <ac:chgData name="Jonathan Loo" userId="d2d72d48b56f45d8" providerId="LiveId" clId="{DC2DF1EB-34F9-4B0C-996D-445C274C9F10}" dt="2020-11-29T12:01:33.538" v="13387" actId="478"/>
          <ac:grpSpMkLst>
            <pc:docMk/>
            <pc:sldMk cId="3166919364" sldId="622"/>
            <ac:grpSpMk id="44" creationId="{9E144828-60F9-4D03-8A87-80D35C43C783}"/>
          </ac:grpSpMkLst>
        </pc:grpChg>
        <pc:grpChg chg="del">
          <ac:chgData name="Jonathan Loo" userId="d2d72d48b56f45d8" providerId="LiveId" clId="{DC2DF1EB-34F9-4B0C-996D-445C274C9F10}" dt="2020-11-29T12:01:33.538" v="13387" actId="478"/>
          <ac:grpSpMkLst>
            <pc:docMk/>
            <pc:sldMk cId="3166919364" sldId="622"/>
            <ac:grpSpMk id="151" creationId="{5FC580B4-EF24-431B-AA05-7AEE4538DD98}"/>
          </ac:grpSpMkLst>
        </pc:grpChg>
        <pc:grpChg chg="del">
          <ac:chgData name="Jonathan Loo" userId="d2d72d48b56f45d8" providerId="LiveId" clId="{DC2DF1EB-34F9-4B0C-996D-445C274C9F10}" dt="2020-11-29T12:01:33.538" v="13387" actId="478"/>
          <ac:grpSpMkLst>
            <pc:docMk/>
            <pc:sldMk cId="3166919364" sldId="622"/>
            <ac:grpSpMk id="156" creationId="{6068F750-3802-45A0-83F4-F658EE8DE3D5}"/>
          </ac:grpSpMkLst>
        </pc:grpChg>
        <pc:picChg chg="mod ord">
          <ac:chgData name="Jonathan Loo" userId="d2d72d48b56f45d8" providerId="LiveId" clId="{DC2DF1EB-34F9-4B0C-996D-445C274C9F10}" dt="2020-11-29T11:44:04.090" v="13056" actId="1076"/>
          <ac:picMkLst>
            <pc:docMk/>
            <pc:sldMk cId="3166919364" sldId="622"/>
            <ac:picMk id="5" creationId="{4EA620A5-607C-49DC-8079-5C31D99FBC28}"/>
          </ac:picMkLst>
        </pc:picChg>
        <pc:picChg chg="del">
          <ac:chgData name="Jonathan Loo" userId="d2d72d48b56f45d8" providerId="LiveId" clId="{DC2DF1EB-34F9-4B0C-996D-445C274C9F10}" dt="2020-11-29T11:42:31.343" v="13027" actId="478"/>
          <ac:picMkLst>
            <pc:docMk/>
            <pc:sldMk cId="3166919364" sldId="622"/>
            <ac:picMk id="17" creationId="{CFFD06CE-C910-43F9-8556-E53341283A05}"/>
          </ac:picMkLst>
        </pc:picChg>
        <pc:picChg chg="del">
          <ac:chgData name="Jonathan Loo" userId="d2d72d48b56f45d8" providerId="LiveId" clId="{DC2DF1EB-34F9-4B0C-996D-445C274C9F10}" dt="2020-11-29T11:42:31.343" v="13027" actId="478"/>
          <ac:picMkLst>
            <pc:docMk/>
            <pc:sldMk cId="3166919364" sldId="622"/>
            <ac:picMk id="19" creationId="{E80E1BBE-3AAF-4A51-9268-E6D49AF9BE8A}"/>
          </ac:picMkLst>
        </pc:picChg>
        <pc:picChg chg="del">
          <ac:chgData name="Jonathan Loo" userId="d2d72d48b56f45d8" providerId="LiveId" clId="{DC2DF1EB-34F9-4B0C-996D-445C274C9F10}" dt="2020-11-29T11:42:31.343" v="13027" actId="478"/>
          <ac:picMkLst>
            <pc:docMk/>
            <pc:sldMk cId="3166919364" sldId="622"/>
            <ac:picMk id="21" creationId="{B6C8BCBE-60F8-4EF7-A9C8-A4E5B477A156}"/>
          </ac:picMkLst>
        </pc:picChg>
        <pc:picChg chg="del">
          <ac:chgData name="Jonathan Loo" userId="d2d72d48b56f45d8" providerId="LiveId" clId="{DC2DF1EB-34F9-4B0C-996D-445C274C9F10}" dt="2020-11-29T11:42:31.343" v="13027" actId="478"/>
          <ac:picMkLst>
            <pc:docMk/>
            <pc:sldMk cId="3166919364" sldId="622"/>
            <ac:picMk id="23" creationId="{B5364F4C-2FA9-474C-AD40-332221694BF8}"/>
          </ac:picMkLst>
        </pc:picChg>
        <pc:picChg chg="del">
          <ac:chgData name="Jonathan Loo" userId="d2d72d48b56f45d8" providerId="LiveId" clId="{DC2DF1EB-34F9-4B0C-996D-445C274C9F10}" dt="2020-11-29T11:41:48.153" v="13023" actId="478"/>
          <ac:picMkLst>
            <pc:docMk/>
            <pc:sldMk cId="3166919364" sldId="622"/>
            <ac:picMk id="25" creationId="{480CCFB4-73A5-4BAD-B19C-183A987C1B6B}"/>
          </ac:picMkLst>
        </pc:picChg>
        <pc:picChg chg="add del mod">
          <ac:chgData name="Jonathan Loo" userId="d2d72d48b56f45d8" providerId="LiveId" clId="{DC2DF1EB-34F9-4B0C-996D-445C274C9F10}" dt="2020-11-29T11:43:28.117" v="13046" actId="478"/>
          <ac:picMkLst>
            <pc:docMk/>
            <pc:sldMk cId="3166919364" sldId="622"/>
            <ac:picMk id="45" creationId="{A79A5D9C-0C1D-49E1-8C44-FD459025FDC0}"/>
          </ac:picMkLst>
        </pc:picChg>
        <pc:picChg chg="add mod">
          <ac:chgData name="Jonathan Loo" userId="d2d72d48b56f45d8" providerId="LiveId" clId="{DC2DF1EB-34F9-4B0C-996D-445C274C9F10}" dt="2020-11-29T11:42:37.506" v="13028"/>
          <ac:picMkLst>
            <pc:docMk/>
            <pc:sldMk cId="3166919364" sldId="622"/>
            <ac:picMk id="47" creationId="{0953947B-C030-4140-A353-0B65654A5B8D}"/>
          </ac:picMkLst>
        </pc:picChg>
        <pc:picChg chg="add mod">
          <ac:chgData name="Jonathan Loo" userId="d2d72d48b56f45d8" providerId="LiveId" clId="{DC2DF1EB-34F9-4B0C-996D-445C274C9F10}" dt="2020-11-29T12:01:33.932" v="13388"/>
          <ac:picMkLst>
            <pc:docMk/>
            <pc:sldMk cId="3166919364" sldId="622"/>
            <ac:picMk id="53" creationId="{C0E57903-C482-4371-A03A-1618CEDE39B1}"/>
          </ac:picMkLst>
        </pc:picChg>
        <pc:picChg chg="add mod">
          <ac:chgData name="Jonathan Loo" userId="d2d72d48b56f45d8" providerId="LiveId" clId="{DC2DF1EB-34F9-4B0C-996D-445C274C9F10}" dt="2020-11-29T12:01:33.932" v="13388"/>
          <ac:picMkLst>
            <pc:docMk/>
            <pc:sldMk cId="3166919364" sldId="622"/>
            <ac:picMk id="54" creationId="{08B968D3-E440-4336-A49B-95E4D8109206}"/>
          </ac:picMkLst>
        </pc:picChg>
        <pc:picChg chg="add mod">
          <ac:chgData name="Jonathan Loo" userId="d2d72d48b56f45d8" providerId="LiveId" clId="{DC2DF1EB-34F9-4B0C-996D-445C274C9F10}" dt="2020-11-29T12:01:33.932" v="13388"/>
          <ac:picMkLst>
            <pc:docMk/>
            <pc:sldMk cId="3166919364" sldId="622"/>
            <ac:picMk id="57" creationId="{2D82DDA8-1468-44D2-94C0-9D6EE3DB604D}"/>
          </ac:picMkLst>
        </pc:picChg>
        <pc:cxnChg chg="add del mod">
          <ac:chgData name="Jonathan Loo" userId="d2d72d48b56f45d8" providerId="LiveId" clId="{DC2DF1EB-34F9-4B0C-996D-445C274C9F10}" dt="2020-11-29T11:42:49.250" v="13030" actId="478"/>
          <ac:cxnSpMkLst>
            <pc:docMk/>
            <pc:sldMk cId="3166919364" sldId="622"/>
            <ac:cxnSpMk id="48" creationId="{08622CEE-6E42-4EE5-A1DE-710F53E12BA0}"/>
          </ac:cxnSpMkLst>
        </pc:cxnChg>
        <pc:cxnChg chg="del">
          <ac:chgData name="Jonathan Loo" userId="d2d72d48b56f45d8" providerId="LiveId" clId="{DC2DF1EB-34F9-4B0C-996D-445C274C9F10}" dt="2020-11-29T11:42:31.343" v="13027" actId="478"/>
          <ac:cxnSpMkLst>
            <pc:docMk/>
            <pc:sldMk cId="3166919364" sldId="622"/>
            <ac:cxnSpMk id="89" creationId="{84148522-3E4F-47BE-8A1E-1ADA50EAC55A}"/>
          </ac:cxnSpMkLst>
        </pc:cxnChg>
        <pc:cxnChg chg="mod">
          <ac:chgData name="Jonathan Loo" userId="d2d72d48b56f45d8" providerId="LiveId" clId="{DC2DF1EB-34F9-4B0C-996D-445C274C9F10}" dt="2020-11-29T12:01:33.538" v="13387" actId="478"/>
          <ac:cxnSpMkLst>
            <pc:docMk/>
            <pc:sldMk cId="3166919364" sldId="622"/>
            <ac:cxnSpMk id="95" creationId="{1A72563D-C51C-4D79-8136-920F97EFC8DB}"/>
          </ac:cxnSpMkLst>
        </pc:cxnChg>
        <pc:cxnChg chg="mod">
          <ac:chgData name="Jonathan Loo" userId="d2d72d48b56f45d8" providerId="LiveId" clId="{DC2DF1EB-34F9-4B0C-996D-445C274C9F10}" dt="2020-11-29T12:01:33.538" v="13387" actId="478"/>
          <ac:cxnSpMkLst>
            <pc:docMk/>
            <pc:sldMk cId="3166919364" sldId="622"/>
            <ac:cxnSpMk id="98" creationId="{BFA23AEA-3C4B-4DFF-8BBD-1BF49740467A}"/>
          </ac:cxnSpMkLst>
        </pc:cxnChg>
        <pc:cxnChg chg="mod">
          <ac:chgData name="Jonathan Loo" userId="d2d72d48b56f45d8" providerId="LiveId" clId="{DC2DF1EB-34F9-4B0C-996D-445C274C9F10}" dt="2020-11-29T12:01:33.538" v="13387" actId="478"/>
          <ac:cxnSpMkLst>
            <pc:docMk/>
            <pc:sldMk cId="3166919364" sldId="622"/>
            <ac:cxnSpMk id="106" creationId="{3885E75C-E3C4-426F-A651-AB21EFF674E5}"/>
          </ac:cxnSpMkLst>
        </pc:cxnChg>
        <pc:cxnChg chg="del">
          <ac:chgData name="Jonathan Loo" userId="d2d72d48b56f45d8" providerId="LiveId" clId="{DC2DF1EB-34F9-4B0C-996D-445C274C9F10}" dt="2020-11-29T11:42:31.343" v="13027" actId="478"/>
          <ac:cxnSpMkLst>
            <pc:docMk/>
            <pc:sldMk cId="3166919364" sldId="622"/>
            <ac:cxnSpMk id="134" creationId="{934ED1EA-8A04-4F17-861E-06FB0276CDDD}"/>
          </ac:cxnSpMkLst>
        </pc:cxnChg>
        <pc:cxnChg chg="del">
          <ac:chgData name="Jonathan Loo" userId="d2d72d48b56f45d8" providerId="LiveId" clId="{DC2DF1EB-34F9-4B0C-996D-445C274C9F10}" dt="2020-11-29T11:42:31.343" v="13027" actId="478"/>
          <ac:cxnSpMkLst>
            <pc:docMk/>
            <pc:sldMk cId="3166919364" sldId="622"/>
            <ac:cxnSpMk id="135" creationId="{76AE522B-0DA2-4464-B547-80AB8F456D7F}"/>
          </ac:cxnSpMkLst>
        </pc:cxnChg>
      </pc:sldChg>
      <pc:sldChg chg="add del">
        <pc:chgData name="Jonathan Loo" userId="d2d72d48b56f45d8" providerId="LiveId" clId="{DC2DF1EB-34F9-4B0C-996D-445C274C9F10}" dt="2020-11-29T12:10:14.480" v="13459" actId="47"/>
        <pc:sldMkLst>
          <pc:docMk/>
          <pc:sldMk cId="3589757927" sldId="623"/>
        </pc:sldMkLst>
      </pc:sldChg>
      <pc:sldChg chg="add del">
        <pc:chgData name="Jonathan Loo" userId="d2d72d48b56f45d8" providerId="LiveId" clId="{DC2DF1EB-34F9-4B0C-996D-445C274C9F10}" dt="2020-11-29T11:16:55.396" v="12420" actId="47"/>
        <pc:sldMkLst>
          <pc:docMk/>
          <pc:sldMk cId="3821268091" sldId="623"/>
        </pc:sldMkLst>
      </pc:sldChg>
      <pc:sldChg chg="delSp modSp add del mod">
        <pc:chgData name="Jonathan Loo" userId="d2d72d48b56f45d8" providerId="LiveId" clId="{DC2DF1EB-34F9-4B0C-996D-445C274C9F10}" dt="2020-11-29T11:16:49.090" v="12419" actId="47"/>
        <pc:sldMkLst>
          <pc:docMk/>
          <pc:sldMk cId="323345705" sldId="624"/>
        </pc:sldMkLst>
        <pc:picChg chg="del mod ord">
          <ac:chgData name="Jonathan Loo" userId="d2d72d48b56f45d8" providerId="LiveId" clId="{DC2DF1EB-34F9-4B0C-996D-445C274C9F10}" dt="2020-11-29T11:02:18.204" v="12105" actId="478"/>
          <ac:picMkLst>
            <pc:docMk/>
            <pc:sldMk cId="323345705" sldId="624"/>
            <ac:picMk id="5" creationId="{CCAD4C71-7A0D-42BF-B006-E8256FCD5218}"/>
          </ac:picMkLst>
        </pc:picChg>
        <pc:picChg chg="del mod ord">
          <ac:chgData name="Jonathan Loo" userId="d2d72d48b56f45d8" providerId="LiveId" clId="{DC2DF1EB-34F9-4B0C-996D-445C274C9F10}" dt="2020-11-29T11:02:30.597" v="12121" actId="478"/>
          <ac:picMkLst>
            <pc:docMk/>
            <pc:sldMk cId="323345705" sldId="624"/>
            <ac:picMk id="7" creationId="{B8EE7B51-9439-4C8B-82FA-3103F3800840}"/>
          </ac:picMkLst>
        </pc:picChg>
        <pc:picChg chg="del mod ord">
          <ac:chgData name="Jonathan Loo" userId="d2d72d48b56f45d8" providerId="LiveId" clId="{DC2DF1EB-34F9-4B0C-996D-445C274C9F10}" dt="2020-11-29T11:02:45.018" v="12138" actId="478"/>
          <ac:picMkLst>
            <pc:docMk/>
            <pc:sldMk cId="323345705" sldId="624"/>
            <ac:picMk id="9" creationId="{B67C8F35-5405-43B4-B0B7-E61C05EEBC3A}"/>
          </ac:picMkLst>
        </pc:picChg>
        <pc:picChg chg="mod ord">
          <ac:chgData name="Jonathan Loo" userId="d2d72d48b56f45d8" providerId="LiveId" clId="{DC2DF1EB-34F9-4B0C-996D-445C274C9F10}" dt="2020-11-29T11:02:55.362" v="12141" actId="1076"/>
          <ac:picMkLst>
            <pc:docMk/>
            <pc:sldMk cId="323345705" sldId="624"/>
            <ac:picMk id="11" creationId="{999A6ECC-35AC-4C89-B840-E2683B5C87B9}"/>
          </ac:picMkLst>
        </pc:picChg>
        <pc:picChg chg="del mod">
          <ac:chgData name="Jonathan Loo" userId="d2d72d48b56f45d8" providerId="LiveId" clId="{DC2DF1EB-34F9-4B0C-996D-445C274C9F10}" dt="2020-11-29T11:02:06.533" v="12087" actId="478"/>
          <ac:picMkLst>
            <pc:docMk/>
            <pc:sldMk cId="323345705" sldId="624"/>
            <ac:picMk id="127" creationId="{E1FCA78F-0815-42FA-808B-83D5C62F8610}"/>
          </ac:picMkLst>
        </pc:picChg>
      </pc:sldChg>
      <pc:sldChg chg="addSp delSp modSp add del mod">
        <pc:chgData name="Jonathan Loo" userId="d2d72d48b56f45d8" providerId="LiveId" clId="{DC2DF1EB-34F9-4B0C-996D-445C274C9F10}" dt="2020-11-29T12:07:18.954" v="13418" actId="47"/>
        <pc:sldMkLst>
          <pc:docMk/>
          <pc:sldMk cId="2207420521" sldId="624"/>
        </pc:sldMkLst>
        <pc:spChg chg="add del mod">
          <ac:chgData name="Jonathan Loo" userId="d2d72d48b56f45d8" providerId="LiveId" clId="{DC2DF1EB-34F9-4B0C-996D-445C274C9F10}" dt="2020-11-29T11:58:54.487" v="13231"/>
          <ac:spMkLst>
            <pc:docMk/>
            <pc:sldMk cId="2207420521" sldId="624"/>
            <ac:spMk id="41" creationId="{3183EF36-B3B5-4093-BF22-C56AD4D011F9}"/>
          </ac:spMkLst>
        </pc:spChg>
        <pc:spChg chg="add mod">
          <ac:chgData name="Jonathan Loo" userId="d2d72d48b56f45d8" providerId="LiveId" clId="{DC2DF1EB-34F9-4B0C-996D-445C274C9F10}" dt="2020-11-29T11:59:18.868" v="13237" actId="1076"/>
          <ac:spMkLst>
            <pc:docMk/>
            <pc:sldMk cId="2207420521" sldId="624"/>
            <ac:spMk id="42" creationId="{7DB57A50-A9A0-4743-A3F1-E51760148FAD}"/>
          </ac:spMkLst>
        </pc:spChg>
        <pc:spChg chg="add mod">
          <ac:chgData name="Jonathan Loo" userId="d2d72d48b56f45d8" providerId="LiveId" clId="{DC2DF1EB-34F9-4B0C-996D-445C274C9F10}" dt="2020-11-29T12:00:56.171" v="13372" actId="1038"/>
          <ac:spMkLst>
            <pc:docMk/>
            <pc:sldMk cId="2207420521" sldId="624"/>
            <ac:spMk id="48" creationId="{5CDDE43B-D661-4AE1-900A-11169CE6F40D}"/>
          </ac:spMkLst>
        </pc:spChg>
        <pc:spChg chg="add mod">
          <ac:chgData name="Jonathan Loo" userId="d2d72d48b56f45d8" providerId="LiveId" clId="{DC2DF1EB-34F9-4B0C-996D-445C274C9F10}" dt="2020-11-29T12:00:45.176" v="13367" actId="1037"/>
          <ac:spMkLst>
            <pc:docMk/>
            <pc:sldMk cId="2207420521" sldId="624"/>
            <ac:spMk id="50" creationId="{2D51844E-A2B1-4E71-96AA-51D5917D4F6E}"/>
          </ac:spMkLst>
        </pc:spChg>
        <pc:spChg chg="del mod topLvl">
          <ac:chgData name="Jonathan Loo" userId="d2d72d48b56f45d8" providerId="LiveId" clId="{DC2DF1EB-34F9-4B0C-996D-445C274C9F10}" dt="2020-11-29T12:00:04.045" v="13311" actId="478"/>
          <ac:spMkLst>
            <pc:docMk/>
            <pc:sldMk cId="2207420521" sldId="624"/>
            <ac:spMk id="80" creationId="{A6B24095-ADEF-4146-A09A-DC31FF22C24B}"/>
          </ac:spMkLst>
        </pc:spChg>
        <pc:spChg chg="del mod topLvl">
          <ac:chgData name="Jonathan Loo" userId="d2d72d48b56f45d8" providerId="LiveId" clId="{DC2DF1EB-34F9-4B0C-996D-445C274C9F10}" dt="2020-11-29T12:00:06.295" v="13312" actId="478"/>
          <ac:spMkLst>
            <pc:docMk/>
            <pc:sldMk cId="2207420521" sldId="624"/>
            <ac:spMk id="97" creationId="{E2D4C1C4-636E-4173-8075-89F21C92B3A7}"/>
          </ac:spMkLst>
        </pc:spChg>
        <pc:grpChg chg="del">
          <ac:chgData name="Jonathan Loo" userId="d2d72d48b56f45d8" providerId="LiveId" clId="{DC2DF1EB-34F9-4B0C-996D-445C274C9F10}" dt="2020-11-29T11:59:46.331" v="13242" actId="165"/>
          <ac:grpSpMkLst>
            <pc:docMk/>
            <pc:sldMk cId="2207420521" sldId="624"/>
            <ac:grpSpMk id="44" creationId="{9E144828-60F9-4D03-8A87-80D35C43C783}"/>
          </ac:grpSpMkLst>
        </pc:grpChg>
        <pc:grpChg chg="del">
          <ac:chgData name="Jonathan Loo" userId="d2d72d48b56f45d8" providerId="LiveId" clId="{DC2DF1EB-34F9-4B0C-996D-445C274C9F10}" dt="2020-11-29T11:59:46.331" v="13242" actId="165"/>
          <ac:grpSpMkLst>
            <pc:docMk/>
            <pc:sldMk cId="2207420521" sldId="624"/>
            <ac:grpSpMk id="151" creationId="{5FC580B4-EF24-431B-AA05-7AEE4538DD98}"/>
          </ac:grpSpMkLst>
        </pc:grpChg>
        <pc:grpChg chg="del">
          <ac:chgData name="Jonathan Loo" userId="d2d72d48b56f45d8" providerId="LiveId" clId="{DC2DF1EB-34F9-4B0C-996D-445C274C9F10}" dt="2020-11-29T11:59:29.164" v="13239" actId="478"/>
          <ac:grpSpMkLst>
            <pc:docMk/>
            <pc:sldMk cId="2207420521" sldId="624"/>
            <ac:grpSpMk id="156" creationId="{6068F750-3802-45A0-83F4-F658EE8DE3D5}"/>
          </ac:grpSpMkLst>
        </pc:grpChg>
        <pc:picChg chg="mod ord">
          <ac:chgData name="Jonathan Loo" userId="d2d72d48b56f45d8" providerId="LiveId" clId="{DC2DF1EB-34F9-4B0C-996D-445C274C9F10}" dt="2020-11-29T12:01:23.140" v="13381" actId="1036"/>
          <ac:picMkLst>
            <pc:docMk/>
            <pc:sldMk cId="2207420521" sldId="624"/>
            <ac:picMk id="6" creationId="{A4C75FC4-831B-4F78-9EDC-ED6BC89FBAC7}"/>
          </ac:picMkLst>
        </pc:picChg>
        <pc:picChg chg="mod ord">
          <ac:chgData name="Jonathan Loo" userId="d2d72d48b56f45d8" providerId="LiveId" clId="{DC2DF1EB-34F9-4B0C-996D-445C274C9F10}" dt="2020-11-29T12:01:20.708" v="13380" actId="1036"/>
          <ac:picMkLst>
            <pc:docMk/>
            <pc:sldMk cId="2207420521" sldId="624"/>
            <ac:picMk id="8" creationId="{615C100F-E218-4A58-819F-34CD6BCDC47B}"/>
          </ac:picMkLst>
        </pc:picChg>
        <pc:picChg chg="add del mod">
          <ac:chgData name="Jonathan Loo" userId="d2d72d48b56f45d8" providerId="LiveId" clId="{DC2DF1EB-34F9-4B0C-996D-445C274C9F10}" dt="2020-11-29T11:58:54.487" v="13231"/>
          <ac:picMkLst>
            <pc:docMk/>
            <pc:sldMk cId="2207420521" sldId="624"/>
            <ac:picMk id="40" creationId="{FF0D59C0-4BAA-477A-A98D-9415A4E8D51C}"/>
          </ac:picMkLst>
        </pc:picChg>
        <pc:picChg chg="del mod topLvl">
          <ac:chgData name="Jonathan Loo" userId="d2d72d48b56f45d8" providerId="LiveId" clId="{DC2DF1EB-34F9-4B0C-996D-445C274C9F10}" dt="2020-11-29T12:00:02.185" v="13308" actId="478"/>
          <ac:picMkLst>
            <pc:docMk/>
            <pc:sldMk cId="2207420521" sldId="624"/>
            <ac:picMk id="43" creationId="{33C2DC59-9850-43DB-B0DC-05DC17B8DD31}"/>
          </ac:picMkLst>
        </pc:picChg>
        <pc:picChg chg="add mod">
          <ac:chgData name="Jonathan Loo" userId="d2d72d48b56f45d8" providerId="LiveId" clId="{DC2DF1EB-34F9-4B0C-996D-445C274C9F10}" dt="2020-11-29T12:01:27.274" v="13386" actId="1035"/>
          <ac:picMkLst>
            <pc:docMk/>
            <pc:sldMk cId="2207420521" sldId="624"/>
            <ac:picMk id="45" creationId="{AE04CCCF-65F9-4267-8D42-39728F8A072D}"/>
          </ac:picMkLst>
        </pc:picChg>
        <pc:picChg chg="del mod topLvl">
          <ac:chgData name="Jonathan Loo" userId="d2d72d48b56f45d8" providerId="LiveId" clId="{DC2DF1EB-34F9-4B0C-996D-445C274C9F10}" dt="2020-11-29T11:59:54.606" v="13263" actId="478"/>
          <ac:picMkLst>
            <pc:docMk/>
            <pc:sldMk cId="2207420521" sldId="624"/>
            <ac:picMk id="149" creationId="{51188A73-7CC3-48D0-A52F-DB61D65DF0C7}"/>
          </ac:picMkLst>
        </pc:picChg>
        <pc:cxnChg chg="mod">
          <ac:chgData name="Jonathan Loo" userId="d2d72d48b56f45d8" providerId="LiveId" clId="{DC2DF1EB-34F9-4B0C-996D-445C274C9F10}" dt="2020-11-29T12:00:45.176" v="13367" actId="1037"/>
          <ac:cxnSpMkLst>
            <pc:docMk/>
            <pc:sldMk cId="2207420521" sldId="624"/>
            <ac:cxnSpMk id="95" creationId="{1A72563D-C51C-4D79-8136-920F97EFC8DB}"/>
          </ac:cxnSpMkLst>
        </pc:cxnChg>
        <pc:cxnChg chg="mod">
          <ac:chgData name="Jonathan Loo" userId="d2d72d48b56f45d8" providerId="LiveId" clId="{DC2DF1EB-34F9-4B0C-996D-445C274C9F10}" dt="2020-11-29T12:00:59.540" v="13373" actId="14100"/>
          <ac:cxnSpMkLst>
            <pc:docMk/>
            <pc:sldMk cId="2207420521" sldId="624"/>
            <ac:cxnSpMk id="98" creationId="{BFA23AEA-3C4B-4DFF-8BBD-1BF49740467A}"/>
          </ac:cxnSpMkLst>
        </pc:cxnChg>
        <pc:cxnChg chg="mod">
          <ac:chgData name="Jonathan Loo" userId="d2d72d48b56f45d8" providerId="LiveId" clId="{DC2DF1EB-34F9-4B0C-996D-445C274C9F10}" dt="2020-11-29T12:01:06.916" v="13375" actId="14100"/>
          <ac:cxnSpMkLst>
            <pc:docMk/>
            <pc:sldMk cId="2207420521" sldId="624"/>
            <ac:cxnSpMk id="106" creationId="{3885E75C-E3C4-426F-A651-AB21EFF674E5}"/>
          </ac:cxnSpMkLst>
        </pc:cxnChg>
      </pc:sldChg>
      <pc:sldChg chg="addSp delSp modSp add del mod delAnim modAnim">
        <pc:chgData name="Jonathan Loo" userId="d2d72d48b56f45d8" providerId="LiveId" clId="{DC2DF1EB-34F9-4B0C-996D-445C274C9F10}" dt="2020-11-29T12:52:23.512" v="14409" actId="47"/>
        <pc:sldMkLst>
          <pc:docMk/>
          <pc:sldMk cId="3637988184" sldId="625"/>
        </pc:sldMkLst>
        <pc:spChg chg="add mod">
          <ac:chgData name="Jonathan Loo" userId="d2d72d48b56f45d8" providerId="LiveId" clId="{DC2DF1EB-34F9-4B0C-996D-445C274C9F10}" dt="2020-11-29T12:02:39.043" v="13397" actId="164"/>
          <ac:spMkLst>
            <pc:docMk/>
            <pc:sldMk cId="3637988184" sldId="625"/>
            <ac:spMk id="47" creationId="{C1114C27-5525-4C24-96A2-D26D37FA96A3}"/>
          </ac:spMkLst>
        </pc:spChg>
        <pc:spChg chg="add mod">
          <ac:chgData name="Jonathan Loo" userId="d2d72d48b56f45d8" providerId="LiveId" clId="{DC2DF1EB-34F9-4B0C-996D-445C274C9F10}" dt="2020-11-29T12:02:35.444" v="13396" actId="164"/>
          <ac:spMkLst>
            <pc:docMk/>
            <pc:sldMk cId="3637988184" sldId="625"/>
            <ac:spMk id="50" creationId="{06C95B25-1495-4595-BF70-5907D5CEA6B6}"/>
          </ac:spMkLst>
        </pc:spChg>
        <pc:spChg chg="add mod">
          <ac:chgData name="Jonathan Loo" userId="d2d72d48b56f45d8" providerId="LiveId" clId="{DC2DF1EB-34F9-4B0C-996D-445C274C9F10}" dt="2020-11-29T12:02:06.220" v="13391"/>
          <ac:spMkLst>
            <pc:docMk/>
            <pc:sldMk cId="3637988184" sldId="625"/>
            <ac:spMk id="51" creationId="{2125ED70-B1B3-481B-825C-B22F277966B9}"/>
          </ac:spMkLst>
        </pc:spChg>
        <pc:grpChg chg="add mod">
          <ac:chgData name="Jonathan Loo" userId="d2d72d48b56f45d8" providerId="LiveId" clId="{DC2DF1EB-34F9-4B0C-996D-445C274C9F10}" dt="2020-11-29T12:02:35.444" v="13396" actId="164"/>
          <ac:grpSpMkLst>
            <pc:docMk/>
            <pc:sldMk cId="3637988184" sldId="625"/>
            <ac:grpSpMk id="7" creationId="{796FE7F7-F750-4392-8E09-32606C526775}"/>
          </ac:grpSpMkLst>
        </pc:grpChg>
        <pc:grpChg chg="add mod">
          <ac:chgData name="Jonathan Loo" userId="d2d72d48b56f45d8" providerId="LiveId" clId="{DC2DF1EB-34F9-4B0C-996D-445C274C9F10}" dt="2020-11-29T12:02:39.043" v="13397" actId="164"/>
          <ac:grpSpMkLst>
            <pc:docMk/>
            <pc:sldMk cId="3637988184" sldId="625"/>
            <ac:grpSpMk id="8" creationId="{52201BCF-107D-40E2-BD85-9664CF4998F5}"/>
          </ac:grpSpMkLst>
        </pc:grpChg>
        <pc:grpChg chg="del">
          <ac:chgData name="Jonathan Loo" userId="d2d72d48b56f45d8" providerId="LiveId" clId="{DC2DF1EB-34F9-4B0C-996D-445C274C9F10}" dt="2020-11-29T12:02:05.212" v="13390" actId="478"/>
          <ac:grpSpMkLst>
            <pc:docMk/>
            <pc:sldMk cId="3637988184" sldId="625"/>
            <ac:grpSpMk id="44" creationId="{9E144828-60F9-4D03-8A87-80D35C43C783}"/>
          </ac:grpSpMkLst>
        </pc:grpChg>
        <pc:grpChg chg="del">
          <ac:chgData name="Jonathan Loo" userId="d2d72d48b56f45d8" providerId="LiveId" clId="{DC2DF1EB-34F9-4B0C-996D-445C274C9F10}" dt="2020-11-29T12:02:05.212" v="13390" actId="478"/>
          <ac:grpSpMkLst>
            <pc:docMk/>
            <pc:sldMk cId="3637988184" sldId="625"/>
            <ac:grpSpMk id="151" creationId="{5FC580B4-EF24-431B-AA05-7AEE4538DD98}"/>
          </ac:grpSpMkLst>
        </pc:grpChg>
        <pc:grpChg chg="del">
          <ac:chgData name="Jonathan Loo" userId="d2d72d48b56f45d8" providerId="LiveId" clId="{DC2DF1EB-34F9-4B0C-996D-445C274C9F10}" dt="2020-11-29T12:02:05.212" v="13390" actId="478"/>
          <ac:grpSpMkLst>
            <pc:docMk/>
            <pc:sldMk cId="3637988184" sldId="625"/>
            <ac:grpSpMk id="156" creationId="{6068F750-3802-45A0-83F4-F658EE8DE3D5}"/>
          </ac:grpSpMkLst>
        </pc:grpChg>
        <pc:picChg chg="add mod">
          <ac:chgData name="Jonathan Loo" userId="d2d72d48b56f45d8" providerId="LiveId" clId="{DC2DF1EB-34F9-4B0C-996D-445C274C9F10}" dt="2020-11-29T12:02:06.220" v="13391"/>
          <ac:picMkLst>
            <pc:docMk/>
            <pc:sldMk cId="3637988184" sldId="625"/>
            <ac:picMk id="45" creationId="{F3DEEA2B-518B-4E63-8886-97FD82FBD96F}"/>
          </ac:picMkLst>
        </pc:picChg>
        <pc:picChg chg="add mod">
          <ac:chgData name="Jonathan Loo" userId="d2d72d48b56f45d8" providerId="LiveId" clId="{DC2DF1EB-34F9-4B0C-996D-445C274C9F10}" dt="2020-11-29T12:02:35.444" v="13396" actId="164"/>
          <ac:picMkLst>
            <pc:docMk/>
            <pc:sldMk cId="3637988184" sldId="625"/>
            <ac:picMk id="46" creationId="{D3A84457-6242-4579-9ED7-9912E6F29843}"/>
          </ac:picMkLst>
        </pc:picChg>
        <pc:picChg chg="add mod">
          <ac:chgData name="Jonathan Loo" userId="d2d72d48b56f45d8" providerId="LiveId" clId="{DC2DF1EB-34F9-4B0C-996D-445C274C9F10}" dt="2020-11-29T12:02:39.043" v="13397" actId="164"/>
          <ac:picMkLst>
            <pc:docMk/>
            <pc:sldMk cId="3637988184" sldId="625"/>
            <ac:picMk id="48" creationId="{C1C4DF76-352E-4FA4-B32F-BA7A4CB400F1}"/>
          </ac:picMkLst>
        </pc:picChg>
        <pc:cxnChg chg="mod">
          <ac:chgData name="Jonathan Loo" userId="d2d72d48b56f45d8" providerId="LiveId" clId="{DC2DF1EB-34F9-4B0C-996D-445C274C9F10}" dt="2020-11-29T12:02:09.365" v="13392" actId="14100"/>
          <ac:cxnSpMkLst>
            <pc:docMk/>
            <pc:sldMk cId="3637988184" sldId="625"/>
            <ac:cxnSpMk id="95" creationId="{1A72563D-C51C-4D79-8136-920F97EFC8DB}"/>
          </ac:cxnSpMkLst>
        </pc:cxnChg>
        <pc:cxnChg chg="mod">
          <ac:chgData name="Jonathan Loo" userId="d2d72d48b56f45d8" providerId="LiveId" clId="{DC2DF1EB-34F9-4B0C-996D-445C274C9F10}" dt="2020-11-29T12:02:12.557" v="13393" actId="14100"/>
          <ac:cxnSpMkLst>
            <pc:docMk/>
            <pc:sldMk cId="3637988184" sldId="625"/>
            <ac:cxnSpMk id="98" creationId="{BFA23AEA-3C4B-4DFF-8BBD-1BF49740467A}"/>
          </ac:cxnSpMkLst>
        </pc:cxnChg>
        <pc:cxnChg chg="mod">
          <ac:chgData name="Jonathan Loo" userId="d2d72d48b56f45d8" providerId="LiveId" clId="{DC2DF1EB-34F9-4B0C-996D-445C274C9F10}" dt="2020-11-29T12:02:16.473" v="13395" actId="14100"/>
          <ac:cxnSpMkLst>
            <pc:docMk/>
            <pc:sldMk cId="3637988184" sldId="625"/>
            <ac:cxnSpMk id="106" creationId="{3885E75C-E3C4-426F-A651-AB21EFF674E5}"/>
          </ac:cxnSpMkLst>
        </pc:cxnChg>
      </pc:sldChg>
      <pc:sldChg chg="addSp delSp modSp add mod modClrScheme modAnim chgLayout">
        <pc:chgData name="Jonathan Loo" userId="d2d72d48b56f45d8" providerId="LiveId" clId="{DC2DF1EB-34F9-4B0C-996D-445C274C9F10}" dt="2020-11-30T16:16:57.161" v="24610" actId="478"/>
        <pc:sldMkLst>
          <pc:docMk/>
          <pc:sldMk cId="2784396761" sldId="626"/>
        </pc:sldMkLst>
        <pc:spChg chg="del mod">
          <ac:chgData name="Jonathan Loo" userId="d2d72d48b56f45d8" providerId="LiveId" clId="{DC2DF1EB-34F9-4B0C-996D-445C274C9F10}" dt="2020-11-30T16:16:57.161" v="24610" actId="478"/>
          <ac:spMkLst>
            <pc:docMk/>
            <pc:sldMk cId="2784396761" sldId="626"/>
            <ac:spMk id="2" creationId="{F4F66D75-0F94-4BD8-8F59-5038F4CAD947}"/>
          </ac:spMkLst>
        </pc:spChg>
        <pc:spChg chg="mod ord">
          <ac:chgData name="Jonathan Loo" userId="d2d72d48b56f45d8" providerId="LiveId" clId="{DC2DF1EB-34F9-4B0C-996D-445C274C9F10}" dt="2020-11-30T11:17:43.507" v="17171" actId="700"/>
          <ac:spMkLst>
            <pc:docMk/>
            <pc:sldMk cId="2784396761" sldId="626"/>
            <ac:spMk id="4" creationId="{21CB86FC-61AF-4B1C-8230-112CD99016D8}"/>
          </ac:spMkLst>
        </pc:spChg>
        <pc:spChg chg="del ord">
          <ac:chgData name="Jonathan Loo" userId="d2d72d48b56f45d8" providerId="LiveId" clId="{DC2DF1EB-34F9-4B0C-996D-445C274C9F10}" dt="2020-11-29T21:31:02.128" v="16937" actId="478"/>
          <ac:spMkLst>
            <pc:docMk/>
            <pc:sldMk cId="2784396761" sldId="626"/>
            <ac:spMk id="33" creationId="{5E528D07-77B1-42A9-B380-906CF0315667}"/>
          </ac:spMkLst>
        </pc:spChg>
        <pc:spChg chg="del ord">
          <ac:chgData name="Jonathan Loo" userId="d2d72d48b56f45d8" providerId="LiveId" clId="{DC2DF1EB-34F9-4B0C-996D-445C274C9F10}" dt="2020-11-29T21:31:14.582" v="16976" actId="478"/>
          <ac:spMkLst>
            <pc:docMk/>
            <pc:sldMk cId="2784396761" sldId="626"/>
            <ac:spMk id="37" creationId="{841B44AA-BFA6-4F4B-98F8-B5DAF255A676}"/>
          </ac:spMkLst>
        </pc:spChg>
        <pc:spChg chg="del ord">
          <ac:chgData name="Jonathan Loo" userId="d2d72d48b56f45d8" providerId="LiveId" clId="{DC2DF1EB-34F9-4B0C-996D-445C274C9F10}" dt="2020-11-29T21:31:28.659" v="16995" actId="478"/>
          <ac:spMkLst>
            <pc:docMk/>
            <pc:sldMk cId="2784396761" sldId="626"/>
            <ac:spMk id="41" creationId="{51C45B6B-7EDF-4297-BA03-25ED5F187305}"/>
          </ac:spMkLst>
        </pc:spChg>
        <pc:spChg chg="add mod">
          <ac:chgData name="Jonathan Loo" userId="d2d72d48b56f45d8" providerId="LiveId" clId="{DC2DF1EB-34F9-4B0C-996D-445C274C9F10}" dt="2020-11-29T12:40:09.174" v="14021" actId="164"/>
          <ac:spMkLst>
            <pc:docMk/>
            <pc:sldMk cId="2784396761" sldId="626"/>
            <ac:spMk id="61" creationId="{206FAC51-6D77-498C-B41F-88B39FE41DE0}"/>
          </ac:spMkLst>
        </pc:spChg>
        <pc:spChg chg="add mod">
          <ac:chgData name="Jonathan Loo" userId="d2d72d48b56f45d8" providerId="LiveId" clId="{DC2DF1EB-34F9-4B0C-996D-445C274C9F10}" dt="2020-11-29T12:56:29.716" v="14487" actId="1036"/>
          <ac:spMkLst>
            <pc:docMk/>
            <pc:sldMk cId="2784396761" sldId="626"/>
            <ac:spMk id="70" creationId="{4981FABF-6A80-48E5-A5EB-30EB8B461367}"/>
          </ac:spMkLst>
        </pc:spChg>
        <pc:spChg chg="add mod">
          <ac:chgData name="Jonathan Loo" userId="d2d72d48b56f45d8" providerId="LiveId" clId="{DC2DF1EB-34F9-4B0C-996D-445C274C9F10}" dt="2020-11-29T21:06:45.806" v="16335" actId="164"/>
          <ac:spMkLst>
            <pc:docMk/>
            <pc:sldMk cId="2784396761" sldId="626"/>
            <ac:spMk id="71" creationId="{92E15149-FC96-443A-9C0E-80B404DFEA99}"/>
          </ac:spMkLst>
        </pc:spChg>
        <pc:spChg chg="add del mod ord">
          <ac:chgData name="Jonathan Loo" userId="d2d72d48b56f45d8" providerId="LiveId" clId="{DC2DF1EB-34F9-4B0C-996D-445C274C9F10}" dt="2020-11-30T11:17:43.507" v="17171" actId="700"/>
          <ac:spMkLst>
            <pc:docMk/>
            <pc:sldMk cId="2784396761" sldId="626"/>
            <ac:spMk id="77" creationId="{198AE5B1-2B1D-4F19-B0CA-36918840B969}"/>
          </ac:spMkLst>
        </pc:spChg>
        <pc:spChg chg="add del mod ord">
          <ac:chgData name="Jonathan Loo" userId="d2d72d48b56f45d8" providerId="LiveId" clId="{DC2DF1EB-34F9-4B0C-996D-445C274C9F10}" dt="2020-11-30T11:17:43.507" v="17171" actId="700"/>
          <ac:spMkLst>
            <pc:docMk/>
            <pc:sldMk cId="2784396761" sldId="626"/>
            <ac:spMk id="78" creationId="{DA49A034-00B1-4BB1-98FE-73C69E8AF668}"/>
          </ac:spMkLst>
        </pc:spChg>
        <pc:spChg chg="del ord">
          <ac:chgData name="Jonathan Loo" userId="d2d72d48b56f45d8" providerId="LiveId" clId="{DC2DF1EB-34F9-4B0C-996D-445C274C9F10}" dt="2020-11-30T15:53:14.263" v="23994" actId="478"/>
          <ac:spMkLst>
            <pc:docMk/>
            <pc:sldMk cId="2784396761" sldId="626"/>
            <ac:spMk id="79" creationId="{49FCCCA5-DE75-49DB-8433-CB163C4B7248}"/>
          </ac:spMkLst>
        </pc:spChg>
        <pc:spChg chg="mod">
          <ac:chgData name="Jonathan Loo" userId="d2d72d48b56f45d8" providerId="LiveId" clId="{DC2DF1EB-34F9-4B0C-996D-445C274C9F10}" dt="2020-11-29T21:06:21.824" v="16332" actId="164"/>
          <ac:spMkLst>
            <pc:docMk/>
            <pc:sldMk cId="2784396761" sldId="626"/>
            <ac:spMk id="81" creationId="{D197EC03-5E71-4556-899C-36E30AD582BA}"/>
          </ac:spMkLst>
        </pc:spChg>
        <pc:spChg chg="mod">
          <ac:chgData name="Jonathan Loo" userId="d2d72d48b56f45d8" providerId="LiveId" clId="{DC2DF1EB-34F9-4B0C-996D-445C274C9F10}" dt="2020-11-29T20:47:57.701" v="16121" actId="164"/>
          <ac:spMkLst>
            <pc:docMk/>
            <pc:sldMk cId="2784396761" sldId="626"/>
            <ac:spMk id="85" creationId="{8B2F8E77-7ED0-4672-A2DB-9929BD88D3A0}"/>
          </ac:spMkLst>
        </pc:spChg>
        <pc:spChg chg="mod">
          <ac:chgData name="Jonathan Loo" userId="d2d72d48b56f45d8" providerId="LiveId" clId="{DC2DF1EB-34F9-4B0C-996D-445C274C9F10}" dt="2020-11-29T21:31:33.814" v="16998" actId="14100"/>
          <ac:spMkLst>
            <pc:docMk/>
            <pc:sldMk cId="2784396761" sldId="626"/>
            <ac:spMk id="91" creationId="{642D38BA-7897-4C73-BA9F-3D32AC6DCEF8}"/>
          </ac:spMkLst>
        </pc:spChg>
        <pc:spChg chg="mod">
          <ac:chgData name="Jonathan Loo" userId="d2d72d48b56f45d8" providerId="LiveId" clId="{DC2DF1EB-34F9-4B0C-996D-445C274C9F10}" dt="2020-11-29T13:25:07.945" v="14796" actId="164"/>
          <ac:spMkLst>
            <pc:docMk/>
            <pc:sldMk cId="2784396761" sldId="626"/>
            <ac:spMk id="99" creationId="{C3EC8476-ADC9-49FE-A307-AB8B7D369E2D}"/>
          </ac:spMkLst>
        </pc:spChg>
        <pc:spChg chg="mod">
          <ac:chgData name="Jonathan Loo" userId="d2d72d48b56f45d8" providerId="LiveId" clId="{DC2DF1EB-34F9-4B0C-996D-445C274C9F10}" dt="2020-11-29T13:24:12.670" v="14789" actId="164"/>
          <ac:spMkLst>
            <pc:docMk/>
            <pc:sldMk cId="2784396761" sldId="626"/>
            <ac:spMk id="101" creationId="{4A03C79F-1F88-48F0-A2D7-FEE7BD4A2AD3}"/>
          </ac:spMkLst>
        </pc:spChg>
        <pc:spChg chg="mod">
          <ac:chgData name="Jonathan Loo" userId="d2d72d48b56f45d8" providerId="LiveId" clId="{DC2DF1EB-34F9-4B0C-996D-445C274C9F10}" dt="2020-11-29T12:40:09.174" v="14021" actId="164"/>
          <ac:spMkLst>
            <pc:docMk/>
            <pc:sldMk cId="2784396761" sldId="626"/>
            <ac:spMk id="108" creationId="{05E34E17-E408-49DB-AAF9-F7B610EC5135}"/>
          </ac:spMkLst>
        </pc:spChg>
        <pc:spChg chg="mod">
          <ac:chgData name="Jonathan Loo" userId="d2d72d48b56f45d8" providerId="LiveId" clId="{DC2DF1EB-34F9-4B0C-996D-445C274C9F10}" dt="2020-11-29T12:56:29.716" v="14487" actId="1036"/>
          <ac:spMkLst>
            <pc:docMk/>
            <pc:sldMk cId="2784396761" sldId="626"/>
            <ac:spMk id="110" creationId="{D28A657C-B305-45EA-B05B-4A1431BE5D33}"/>
          </ac:spMkLst>
        </pc:spChg>
        <pc:spChg chg="mod">
          <ac:chgData name="Jonathan Loo" userId="d2d72d48b56f45d8" providerId="LiveId" clId="{DC2DF1EB-34F9-4B0C-996D-445C274C9F10}" dt="2020-11-29T12:56:29.716" v="14487" actId="1036"/>
          <ac:spMkLst>
            <pc:docMk/>
            <pc:sldMk cId="2784396761" sldId="626"/>
            <ac:spMk id="117" creationId="{88686904-284E-4923-ADB5-7BCDF45AB33B}"/>
          </ac:spMkLst>
        </pc:spChg>
        <pc:grpChg chg="add mod">
          <ac:chgData name="Jonathan Loo" userId="d2d72d48b56f45d8" providerId="LiveId" clId="{DC2DF1EB-34F9-4B0C-996D-445C274C9F10}" dt="2020-11-29T12:56:29.716" v="14487" actId="1036"/>
          <ac:grpSpMkLst>
            <pc:docMk/>
            <pc:sldMk cId="2784396761" sldId="626"/>
            <ac:grpSpMk id="3" creationId="{DE4267AD-18FB-43EF-B825-6EFED6B47F20}"/>
          </ac:grpSpMkLst>
        </pc:grpChg>
        <pc:grpChg chg="add mod">
          <ac:chgData name="Jonathan Loo" userId="d2d72d48b56f45d8" providerId="LiveId" clId="{DC2DF1EB-34F9-4B0C-996D-445C274C9F10}" dt="2020-11-29T13:24:12.670" v="14789" actId="164"/>
          <ac:grpSpMkLst>
            <pc:docMk/>
            <pc:sldMk cId="2784396761" sldId="626"/>
            <ac:grpSpMk id="5" creationId="{2B557ECE-94B0-4FCC-9E35-68D815227960}"/>
          </ac:grpSpMkLst>
        </pc:grpChg>
        <pc:grpChg chg="add mod">
          <ac:chgData name="Jonathan Loo" userId="d2d72d48b56f45d8" providerId="LiveId" clId="{DC2DF1EB-34F9-4B0C-996D-445C274C9F10}" dt="2020-11-29T13:25:07.945" v="14796" actId="164"/>
          <ac:grpSpMkLst>
            <pc:docMk/>
            <pc:sldMk cId="2784396761" sldId="626"/>
            <ac:grpSpMk id="6" creationId="{B58755B5-E388-4A66-B6BE-E443951CED2D}"/>
          </ac:grpSpMkLst>
        </pc:grpChg>
        <pc:grpChg chg="add mod">
          <ac:chgData name="Jonathan Loo" userId="d2d72d48b56f45d8" providerId="LiveId" clId="{DC2DF1EB-34F9-4B0C-996D-445C274C9F10}" dt="2020-11-29T20:47:57.701" v="16121" actId="164"/>
          <ac:grpSpMkLst>
            <pc:docMk/>
            <pc:sldMk cId="2784396761" sldId="626"/>
            <ac:grpSpMk id="7" creationId="{A0B1024F-63F7-439E-8F03-343C37856199}"/>
          </ac:grpSpMkLst>
        </pc:grpChg>
        <pc:grpChg chg="add mod">
          <ac:chgData name="Jonathan Loo" userId="d2d72d48b56f45d8" providerId="LiveId" clId="{DC2DF1EB-34F9-4B0C-996D-445C274C9F10}" dt="2020-11-29T21:06:21.824" v="16332" actId="164"/>
          <ac:grpSpMkLst>
            <pc:docMk/>
            <pc:sldMk cId="2784396761" sldId="626"/>
            <ac:grpSpMk id="8" creationId="{81587A0D-59C3-45F1-8DCB-F215A7D59FC9}"/>
          </ac:grpSpMkLst>
        </pc:grpChg>
        <pc:grpChg chg="add mod">
          <ac:chgData name="Jonathan Loo" userId="d2d72d48b56f45d8" providerId="LiveId" clId="{DC2DF1EB-34F9-4B0C-996D-445C274C9F10}" dt="2020-11-29T21:06:45.806" v="16335" actId="164"/>
          <ac:grpSpMkLst>
            <pc:docMk/>
            <pc:sldMk cId="2784396761" sldId="626"/>
            <ac:grpSpMk id="9" creationId="{3676A11E-212C-48A2-8866-B50920E2655B}"/>
          </ac:grpSpMkLst>
        </pc:grpChg>
        <pc:grpChg chg="ord">
          <ac:chgData name="Jonathan Loo" userId="d2d72d48b56f45d8" providerId="LiveId" clId="{DC2DF1EB-34F9-4B0C-996D-445C274C9F10}" dt="2020-11-29T21:31:02.127" v="16936"/>
          <ac:grpSpMkLst>
            <pc:docMk/>
            <pc:sldMk cId="2784396761" sldId="626"/>
            <ac:grpSpMk id="36" creationId="{7013A713-496B-4C0F-A0C6-3E8834CD2BD1}"/>
          </ac:grpSpMkLst>
        </pc:grpChg>
        <pc:grpChg chg="ord">
          <ac:chgData name="Jonathan Loo" userId="d2d72d48b56f45d8" providerId="LiveId" clId="{DC2DF1EB-34F9-4B0C-996D-445C274C9F10}" dt="2020-11-29T21:31:14.581" v="16975"/>
          <ac:grpSpMkLst>
            <pc:docMk/>
            <pc:sldMk cId="2784396761" sldId="626"/>
            <ac:grpSpMk id="40" creationId="{03EFF608-B04E-46D9-A4F3-5EBC21C0D97C}"/>
          </ac:grpSpMkLst>
        </pc:grpChg>
        <pc:grpChg chg="del">
          <ac:chgData name="Jonathan Loo" userId="d2d72d48b56f45d8" providerId="LiveId" clId="{DC2DF1EB-34F9-4B0C-996D-445C274C9F10}" dt="2020-11-29T12:10:03.992" v="13457" actId="478"/>
          <ac:grpSpMkLst>
            <pc:docMk/>
            <pc:sldMk cId="2784396761" sldId="626"/>
            <ac:grpSpMk id="44" creationId="{9E144828-60F9-4D03-8A87-80D35C43C783}"/>
          </ac:grpSpMkLst>
        </pc:grpChg>
        <pc:grpChg chg="mod ord">
          <ac:chgData name="Jonathan Loo" userId="d2d72d48b56f45d8" providerId="LiveId" clId="{DC2DF1EB-34F9-4B0C-996D-445C274C9F10}" dt="2020-11-29T21:32:18.994" v="17095" actId="1037"/>
          <ac:grpSpMkLst>
            <pc:docMk/>
            <pc:sldMk cId="2784396761" sldId="626"/>
            <ac:grpSpMk id="46" creationId="{941428B8-597F-48C2-BB36-0FEA2FE81B5F}"/>
          </ac:grpSpMkLst>
        </pc:grpChg>
        <pc:grpChg chg="del">
          <ac:chgData name="Jonathan Loo" userId="d2d72d48b56f45d8" providerId="LiveId" clId="{DC2DF1EB-34F9-4B0C-996D-445C274C9F10}" dt="2020-11-29T12:10:03.992" v="13457" actId="478"/>
          <ac:grpSpMkLst>
            <pc:docMk/>
            <pc:sldMk cId="2784396761" sldId="626"/>
            <ac:grpSpMk id="62" creationId="{D1BC5281-8990-4EB2-8BFA-E83CC81136C0}"/>
          </ac:grpSpMkLst>
        </pc:grpChg>
        <pc:grpChg chg="del">
          <ac:chgData name="Jonathan Loo" userId="d2d72d48b56f45d8" providerId="LiveId" clId="{DC2DF1EB-34F9-4B0C-996D-445C274C9F10}" dt="2020-11-29T12:10:03.992" v="13457" actId="478"/>
          <ac:grpSpMkLst>
            <pc:docMk/>
            <pc:sldMk cId="2784396761" sldId="626"/>
            <ac:grpSpMk id="65" creationId="{80D86335-EAB9-4433-BEAE-5A5CA927903E}"/>
          </ac:grpSpMkLst>
        </pc:grpChg>
        <pc:grpChg chg="ord">
          <ac:chgData name="Jonathan Loo" userId="d2d72d48b56f45d8" providerId="LiveId" clId="{DC2DF1EB-34F9-4B0C-996D-445C274C9F10}" dt="2020-11-30T15:53:14.262" v="23993"/>
          <ac:grpSpMkLst>
            <pc:docMk/>
            <pc:sldMk cId="2784396761" sldId="626"/>
            <ac:grpSpMk id="84" creationId="{739BBBE1-8C22-48C6-829A-986E7F741D3C}"/>
          </ac:grpSpMkLst>
        </pc:grpChg>
        <pc:grpChg chg="add mod">
          <ac:chgData name="Jonathan Loo" userId="d2d72d48b56f45d8" providerId="LiveId" clId="{DC2DF1EB-34F9-4B0C-996D-445C274C9F10}" dt="2020-11-29T21:29:53.224" v="16905"/>
          <ac:grpSpMkLst>
            <pc:docMk/>
            <pc:sldMk cId="2784396761" sldId="626"/>
            <ac:grpSpMk id="87" creationId="{EBE4C6A6-D2EA-4ACB-B55D-CD43BF942C40}"/>
          </ac:grpSpMkLst>
        </pc:grpChg>
        <pc:picChg chg="del mod">
          <ac:chgData name="Jonathan Loo" userId="d2d72d48b56f45d8" providerId="LiveId" clId="{DC2DF1EB-34F9-4B0C-996D-445C274C9F10}" dt="2020-11-29T21:24:51.006" v="16750" actId="478"/>
          <ac:picMkLst>
            <pc:docMk/>
            <pc:sldMk cId="2784396761" sldId="626"/>
            <ac:picMk id="11" creationId="{862D4B29-01AA-4EE3-AB32-318FCB5219C2}"/>
          </ac:picMkLst>
        </pc:picChg>
        <pc:picChg chg="del mod ord">
          <ac:chgData name="Jonathan Loo" userId="d2d72d48b56f45d8" providerId="LiveId" clId="{DC2DF1EB-34F9-4B0C-996D-445C274C9F10}" dt="2020-11-29T21:26:43.845" v="16778" actId="478"/>
          <ac:picMkLst>
            <pc:docMk/>
            <pc:sldMk cId="2784396761" sldId="626"/>
            <ac:picMk id="12" creationId="{671E2A34-AAC0-42FC-931C-A4C021E51C8F}"/>
          </ac:picMkLst>
        </pc:picChg>
        <pc:picChg chg="del mod">
          <ac:chgData name="Jonathan Loo" userId="d2d72d48b56f45d8" providerId="LiveId" clId="{DC2DF1EB-34F9-4B0C-996D-445C274C9F10}" dt="2020-11-29T21:24:50.044" v="16749" actId="478"/>
          <ac:picMkLst>
            <pc:docMk/>
            <pc:sldMk cId="2784396761" sldId="626"/>
            <ac:picMk id="13" creationId="{75335591-F904-4C99-87B0-73FF89B9D77C}"/>
          </ac:picMkLst>
        </pc:picChg>
        <pc:picChg chg="del mod">
          <ac:chgData name="Jonathan Loo" userId="d2d72d48b56f45d8" providerId="LiveId" clId="{DC2DF1EB-34F9-4B0C-996D-445C274C9F10}" dt="2020-11-29T21:24:49.181" v="16748" actId="478"/>
          <ac:picMkLst>
            <pc:docMk/>
            <pc:sldMk cId="2784396761" sldId="626"/>
            <ac:picMk id="15" creationId="{67D702D9-A86E-421F-AA37-B3579C54CD9D}"/>
          </ac:picMkLst>
        </pc:picChg>
        <pc:picChg chg="del mod ord">
          <ac:chgData name="Jonathan Loo" userId="d2d72d48b56f45d8" providerId="LiveId" clId="{DC2DF1EB-34F9-4B0C-996D-445C274C9F10}" dt="2020-11-29T21:26:59.937" v="16792" actId="478"/>
          <ac:picMkLst>
            <pc:docMk/>
            <pc:sldMk cId="2784396761" sldId="626"/>
            <ac:picMk id="16" creationId="{AD0349E9-57A3-45D9-88E4-3AC6672142AC}"/>
          </ac:picMkLst>
        </pc:picChg>
        <pc:picChg chg="del mod ord">
          <ac:chgData name="Jonathan Loo" userId="d2d72d48b56f45d8" providerId="LiveId" clId="{DC2DF1EB-34F9-4B0C-996D-445C274C9F10}" dt="2020-11-29T21:27:09.566" v="16806" actId="478"/>
          <ac:picMkLst>
            <pc:docMk/>
            <pc:sldMk cId="2784396761" sldId="626"/>
            <ac:picMk id="18" creationId="{1226825D-2D0A-4914-B9DC-7C05071C3E89}"/>
          </ac:picMkLst>
        </pc:picChg>
        <pc:picChg chg="del mod ord">
          <ac:chgData name="Jonathan Loo" userId="d2d72d48b56f45d8" providerId="LiveId" clId="{DC2DF1EB-34F9-4B0C-996D-445C274C9F10}" dt="2020-11-29T21:29:30.925" v="16897" actId="478"/>
          <ac:picMkLst>
            <pc:docMk/>
            <pc:sldMk cId="2784396761" sldId="626"/>
            <ac:picMk id="20" creationId="{6C630826-81E2-4902-93DE-AF6E9D24D648}"/>
          </ac:picMkLst>
        </pc:picChg>
        <pc:picChg chg="del mod ord">
          <ac:chgData name="Jonathan Loo" userId="d2d72d48b56f45d8" providerId="LiveId" clId="{DC2DF1EB-34F9-4B0C-996D-445C274C9F10}" dt="2020-11-29T21:29:25.979" v="16883" actId="478"/>
          <ac:picMkLst>
            <pc:docMk/>
            <pc:sldMk cId="2784396761" sldId="626"/>
            <ac:picMk id="22" creationId="{D50AA6DC-7071-49E2-8A6A-27C036AF5617}"/>
          </ac:picMkLst>
        </pc:picChg>
        <pc:picChg chg="del mod ord">
          <ac:chgData name="Jonathan Loo" userId="d2d72d48b56f45d8" providerId="LiveId" clId="{DC2DF1EB-34F9-4B0C-996D-445C274C9F10}" dt="2020-11-29T21:29:15.218" v="16858" actId="478"/>
          <ac:picMkLst>
            <pc:docMk/>
            <pc:sldMk cId="2784396761" sldId="626"/>
            <ac:picMk id="24" creationId="{64CA77DF-ED54-483D-A050-035689795CFD}"/>
          </ac:picMkLst>
        </pc:picChg>
        <pc:picChg chg="del mod ord">
          <ac:chgData name="Jonathan Loo" userId="d2d72d48b56f45d8" providerId="LiveId" clId="{DC2DF1EB-34F9-4B0C-996D-445C274C9F10}" dt="2020-11-29T21:29:20.658" v="16870" actId="478"/>
          <ac:picMkLst>
            <pc:docMk/>
            <pc:sldMk cId="2784396761" sldId="626"/>
            <ac:picMk id="26" creationId="{8C2BF55E-B0CC-4C7B-868D-0BA3E80D6015}"/>
          </ac:picMkLst>
        </pc:picChg>
        <pc:picChg chg="mod ord">
          <ac:chgData name="Jonathan Loo" userId="d2d72d48b56f45d8" providerId="LiveId" clId="{DC2DF1EB-34F9-4B0C-996D-445C274C9F10}" dt="2020-11-29T21:31:53.528" v="17064" actId="1038"/>
          <ac:picMkLst>
            <pc:docMk/>
            <pc:sldMk cId="2784396761" sldId="626"/>
            <ac:picMk id="28" creationId="{FA235574-40DE-49F6-95B6-A6A372A72FE6}"/>
          </ac:picMkLst>
        </pc:picChg>
        <pc:picChg chg="mod ord">
          <ac:chgData name="Jonathan Loo" userId="d2d72d48b56f45d8" providerId="LiveId" clId="{DC2DF1EB-34F9-4B0C-996D-445C274C9F10}" dt="2020-11-29T21:31:58.986" v="17066" actId="1076"/>
          <ac:picMkLst>
            <pc:docMk/>
            <pc:sldMk cId="2784396761" sldId="626"/>
            <ac:picMk id="30" creationId="{73D85533-EBE0-4923-BF0A-7C12C527CD61}"/>
          </ac:picMkLst>
        </pc:picChg>
        <pc:picChg chg="mod ord">
          <ac:chgData name="Jonathan Loo" userId="d2d72d48b56f45d8" providerId="LiveId" clId="{DC2DF1EB-34F9-4B0C-996D-445C274C9F10}" dt="2020-11-29T21:32:08.030" v="17068" actId="1076"/>
          <ac:picMkLst>
            <pc:docMk/>
            <pc:sldMk cId="2784396761" sldId="626"/>
            <ac:picMk id="32" creationId="{E49D9AF0-CF20-4DBB-AA5D-589876101EF2}"/>
          </ac:picMkLst>
        </pc:picChg>
        <pc:picChg chg="del mod ord">
          <ac:chgData name="Jonathan Loo" userId="d2d72d48b56f45d8" providerId="LiveId" clId="{DC2DF1EB-34F9-4B0C-996D-445C274C9F10}" dt="2020-11-29T21:31:14.577" v="16974" actId="478"/>
          <ac:picMkLst>
            <pc:docMk/>
            <pc:sldMk cId="2784396761" sldId="626"/>
            <ac:picMk id="35" creationId="{3702033F-5C99-42F0-ABC7-33CFDEF978AB}"/>
          </ac:picMkLst>
        </pc:picChg>
        <pc:picChg chg="del mod ord">
          <ac:chgData name="Jonathan Loo" userId="d2d72d48b56f45d8" providerId="LiveId" clId="{DC2DF1EB-34F9-4B0C-996D-445C274C9F10}" dt="2020-11-29T21:31:28.653" v="16993" actId="478"/>
          <ac:picMkLst>
            <pc:docMk/>
            <pc:sldMk cId="2784396761" sldId="626"/>
            <ac:picMk id="39" creationId="{A36DA79A-97F7-4278-BBAC-F3410B73CEC2}"/>
          </ac:picMkLst>
        </pc:picChg>
        <pc:picChg chg="del mod ord">
          <ac:chgData name="Jonathan Loo" userId="d2d72d48b56f45d8" providerId="LiveId" clId="{DC2DF1EB-34F9-4B0C-996D-445C274C9F10}" dt="2020-11-30T15:53:14.258" v="23992" actId="478"/>
          <ac:picMkLst>
            <pc:docMk/>
            <pc:sldMk cId="2784396761" sldId="626"/>
            <ac:picMk id="45" creationId="{712C4D32-CE34-408C-958E-C31BBFE488EB}"/>
          </ac:picMkLst>
        </pc:picChg>
        <pc:picChg chg="mod">
          <ac:chgData name="Jonathan Loo" userId="d2d72d48b56f45d8" providerId="LiveId" clId="{DC2DF1EB-34F9-4B0C-996D-445C274C9F10}" dt="2020-11-29T12:56:29.716" v="14487" actId="1036"/>
          <ac:picMkLst>
            <pc:docMk/>
            <pc:sldMk cId="2784396761" sldId="626"/>
            <ac:picMk id="47" creationId="{84508FB7-E1B5-4FCC-9F06-A74FF04138A6}"/>
          </ac:picMkLst>
        </pc:picChg>
        <pc:picChg chg="mod">
          <ac:chgData name="Jonathan Loo" userId="d2d72d48b56f45d8" providerId="LiveId" clId="{DC2DF1EB-34F9-4B0C-996D-445C274C9F10}" dt="2020-11-29T12:56:29.716" v="14487" actId="1036"/>
          <ac:picMkLst>
            <pc:docMk/>
            <pc:sldMk cId="2784396761" sldId="626"/>
            <ac:picMk id="48" creationId="{409601A5-8ADB-4E12-A0BF-FC1B84780460}"/>
          </ac:picMkLst>
        </pc:picChg>
        <pc:picChg chg="mod">
          <ac:chgData name="Jonathan Loo" userId="d2d72d48b56f45d8" providerId="LiveId" clId="{DC2DF1EB-34F9-4B0C-996D-445C274C9F10}" dt="2020-11-29T12:56:29.716" v="14487" actId="1036"/>
          <ac:picMkLst>
            <pc:docMk/>
            <pc:sldMk cId="2784396761" sldId="626"/>
            <ac:picMk id="50" creationId="{FBF6F867-2675-4B19-BF9B-FACED09C3E7C}"/>
          </ac:picMkLst>
        </pc:picChg>
        <pc:picChg chg="mod">
          <ac:chgData name="Jonathan Loo" userId="d2d72d48b56f45d8" providerId="LiveId" clId="{DC2DF1EB-34F9-4B0C-996D-445C274C9F10}" dt="2020-11-29T13:24:12.670" v="14789" actId="164"/>
          <ac:picMkLst>
            <pc:docMk/>
            <pc:sldMk cId="2784396761" sldId="626"/>
            <ac:picMk id="51" creationId="{721FD6D9-72E3-4E60-AA5D-59127A6CC779}"/>
          </ac:picMkLst>
        </pc:picChg>
        <pc:picChg chg="mod">
          <ac:chgData name="Jonathan Loo" userId="d2d72d48b56f45d8" providerId="LiveId" clId="{DC2DF1EB-34F9-4B0C-996D-445C274C9F10}" dt="2020-11-29T12:56:29.716" v="14487" actId="1036"/>
          <ac:picMkLst>
            <pc:docMk/>
            <pc:sldMk cId="2784396761" sldId="626"/>
            <ac:picMk id="53" creationId="{F7EAF004-E099-459C-ACA9-00183C89CD38}"/>
          </ac:picMkLst>
        </pc:picChg>
        <pc:picChg chg="mod">
          <ac:chgData name="Jonathan Loo" userId="d2d72d48b56f45d8" providerId="LiveId" clId="{DC2DF1EB-34F9-4B0C-996D-445C274C9F10}" dt="2020-11-29T12:56:29.716" v="14487" actId="1036"/>
          <ac:picMkLst>
            <pc:docMk/>
            <pc:sldMk cId="2784396761" sldId="626"/>
            <ac:picMk id="54" creationId="{B86884C1-EED5-48FB-BDAF-A2491C533227}"/>
          </ac:picMkLst>
        </pc:picChg>
        <pc:picChg chg="mod">
          <ac:chgData name="Jonathan Loo" userId="d2d72d48b56f45d8" providerId="LiveId" clId="{DC2DF1EB-34F9-4B0C-996D-445C274C9F10}" dt="2020-11-29T21:20:59.657" v="16702" actId="1038"/>
          <ac:picMkLst>
            <pc:docMk/>
            <pc:sldMk cId="2784396761" sldId="626"/>
            <ac:picMk id="56" creationId="{77DF95AE-ADB3-4272-B8D8-22AF1CFA20EE}"/>
          </ac:picMkLst>
        </pc:picChg>
        <pc:picChg chg="mod">
          <ac:chgData name="Jonathan Loo" userId="d2d72d48b56f45d8" providerId="LiveId" clId="{DC2DF1EB-34F9-4B0C-996D-445C274C9F10}" dt="2020-11-29T21:20:50.409" v="16644" actId="1037"/>
          <ac:picMkLst>
            <pc:docMk/>
            <pc:sldMk cId="2784396761" sldId="626"/>
            <ac:picMk id="57" creationId="{CBCA9413-639F-4E3D-A0BC-654902438085}"/>
          </ac:picMkLst>
        </pc:picChg>
        <pc:picChg chg="mod">
          <ac:chgData name="Jonathan Loo" userId="d2d72d48b56f45d8" providerId="LiveId" clId="{DC2DF1EB-34F9-4B0C-996D-445C274C9F10}" dt="2020-11-29T21:20:41.628" v="16597" actId="1037"/>
          <ac:picMkLst>
            <pc:docMk/>
            <pc:sldMk cId="2784396761" sldId="626"/>
            <ac:picMk id="58" creationId="{CBD24B05-904E-44FA-9B23-FB4E5429A26D}"/>
          </ac:picMkLst>
        </pc:picChg>
        <pc:picChg chg="add mod">
          <ac:chgData name="Jonathan Loo" userId="d2d72d48b56f45d8" providerId="LiveId" clId="{DC2DF1EB-34F9-4B0C-996D-445C274C9F10}" dt="2020-11-29T21:06:45.806" v="16335" actId="164"/>
          <ac:picMkLst>
            <pc:docMk/>
            <pc:sldMk cId="2784396761" sldId="626"/>
            <ac:picMk id="59" creationId="{7F970EBE-182C-4B6C-9116-543448345D15}"/>
          </ac:picMkLst>
        </pc:picChg>
        <pc:picChg chg="add mod">
          <ac:chgData name="Jonathan Loo" userId="d2d72d48b56f45d8" providerId="LiveId" clId="{DC2DF1EB-34F9-4B0C-996D-445C274C9F10}" dt="2020-11-29T12:56:29.716" v="14487" actId="1036"/>
          <ac:picMkLst>
            <pc:docMk/>
            <pc:sldMk cId="2784396761" sldId="626"/>
            <ac:picMk id="60" creationId="{838582C7-8E92-4EC3-AB23-50FD33147503}"/>
          </ac:picMkLst>
        </pc:picChg>
        <pc:picChg chg="del mod">
          <ac:chgData name="Jonathan Loo" userId="d2d72d48b56f45d8" providerId="LiveId" clId="{DC2DF1EB-34F9-4B0C-996D-445C274C9F10}" dt="2020-11-30T16:16:57.161" v="24610" actId="478"/>
          <ac:picMkLst>
            <pc:docMk/>
            <pc:sldMk cId="2784396761" sldId="626"/>
            <ac:picMk id="66" creationId="{E64BD21C-A3FC-4A22-A26C-21C16D20AC51}"/>
          </ac:picMkLst>
        </pc:picChg>
        <pc:picChg chg="add mod">
          <ac:chgData name="Jonathan Loo" userId="d2d72d48b56f45d8" providerId="LiveId" clId="{DC2DF1EB-34F9-4B0C-996D-445C274C9F10}" dt="2020-11-29T12:40:09.174" v="14021" actId="164"/>
          <ac:picMkLst>
            <pc:docMk/>
            <pc:sldMk cId="2784396761" sldId="626"/>
            <ac:picMk id="68" creationId="{B8907871-050B-497C-A0D3-7DFFC50F5EF1}"/>
          </ac:picMkLst>
        </pc:picChg>
        <pc:picChg chg="add del mod">
          <ac:chgData name="Jonathan Loo" userId="d2d72d48b56f45d8" providerId="LiveId" clId="{DC2DF1EB-34F9-4B0C-996D-445C274C9F10}" dt="2020-11-29T21:25:43.100" v="16764" actId="478"/>
          <ac:picMkLst>
            <pc:docMk/>
            <pc:sldMk cId="2784396761" sldId="626"/>
            <ac:picMk id="74" creationId="{5B6182E7-8263-456B-8E3B-9137ED9ABE8D}"/>
          </ac:picMkLst>
        </pc:picChg>
        <pc:picChg chg="add del mod">
          <ac:chgData name="Jonathan Loo" userId="d2d72d48b56f45d8" providerId="LiveId" clId="{DC2DF1EB-34F9-4B0C-996D-445C274C9F10}" dt="2020-11-29T21:27:45.925" v="16823" actId="478"/>
          <ac:picMkLst>
            <pc:docMk/>
            <pc:sldMk cId="2784396761" sldId="626"/>
            <ac:picMk id="75" creationId="{1233EDCD-9514-4DCC-A867-286671447180}"/>
          </ac:picMkLst>
        </pc:picChg>
        <pc:picChg chg="add del mod">
          <ac:chgData name="Jonathan Loo" userId="d2d72d48b56f45d8" providerId="LiveId" clId="{DC2DF1EB-34F9-4B0C-996D-445C274C9F10}" dt="2020-11-29T21:28:05.052" v="16839" actId="478"/>
          <ac:picMkLst>
            <pc:docMk/>
            <pc:sldMk cId="2784396761" sldId="626"/>
            <ac:picMk id="76" creationId="{2DA99015-009B-4A99-A513-B3E379E65618}"/>
          </ac:picMkLst>
        </pc:picChg>
        <pc:picChg chg="mod ord">
          <ac:chgData name="Jonathan Loo" userId="d2d72d48b56f45d8" providerId="LiveId" clId="{DC2DF1EB-34F9-4B0C-996D-445C274C9F10}" dt="2020-11-30T15:53:14.265" v="23996" actId="962"/>
          <ac:picMkLst>
            <pc:docMk/>
            <pc:sldMk cId="2784396761" sldId="626"/>
            <ac:picMk id="83" creationId="{26370E65-EC80-4926-8C98-DCD74D8DBE26}"/>
          </ac:picMkLst>
        </pc:picChg>
        <pc:picChg chg="mod">
          <ac:chgData name="Jonathan Loo" userId="d2d72d48b56f45d8" providerId="LiveId" clId="{DC2DF1EB-34F9-4B0C-996D-445C274C9F10}" dt="2020-11-29T20:47:57.701" v="16121" actId="164"/>
          <ac:picMkLst>
            <pc:docMk/>
            <pc:sldMk cId="2784396761" sldId="626"/>
            <ac:picMk id="88" creationId="{7E322044-5E6A-4405-A1A2-2E351144740A}"/>
          </ac:picMkLst>
        </pc:picChg>
        <pc:picChg chg="del mod">
          <ac:chgData name="Jonathan Loo" userId="d2d72d48b56f45d8" providerId="LiveId" clId="{DC2DF1EB-34F9-4B0C-996D-445C274C9F10}" dt="2020-11-29T21:31:02.123" v="16935" actId="478"/>
          <ac:picMkLst>
            <pc:docMk/>
            <pc:sldMk cId="2784396761" sldId="626"/>
            <ac:picMk id="89" creationId="{77AD7A31-822A-4B86-89C6-C07C22E8AE23}"/>
          </ac:picMkLst>
        </pc:picChg>
        <pc:picChg chg="mod">
          <ac:chgData name="Jonathan Loo" userId="d2d72d48b56f45d8" providerId="LiveId" clId="{DC2DF1EB-34F9-4B0C-996D-445C274C9F10}" dt="2020-11-29T21:06:21.824" v="16332" actId="164"/>
          <ac:picMkLst>
            <pc:docMk/>
            <pc:sldMk cId="2784396761" sldId="626"/>
            <ac:picMk id="90" creationId="{1F87EA90-30C1-4041-B0EC-206A23A698BC}"/>
          </ac:picMkLst>
        </pc:picChg>
        <pc:picChg chg="mod">
          <ac:chgData name="Jonathan Loo" userId="d2d72d48b56f45d8" providerId="LiveId" clId="{DC2DF1EB-34F9-4B0C-996D-445C274C9F10}" dt="2020-11-29T13:25:07.945" v="14796" actId="164"/>
          <ac:picMkLst>
            <pc:docMk/>
            <pc:sldMk cId="2784396761" sldId="626"/>
            <ac:picMk id="105" creationId="{39277B76-6EC2-461F-A50F-AAFE2BD4D8B5}"/>
          </ac:picMkLst>
        </pc:picChg>
        <pc:picChg chg="mod">
          <ac:chgData name="Jonathan Loo" userId="d2d72d48b56f45d8" providerId="LiveId" clId="{DC2DF1EB-34F9-4B0C-996D-445C274C9F10}" dt="2020-11-29T13:24:12.670" v="14789" actId="164"/>
          <ac:picMkLst>
            <pc:docMk/>
            <pc:sldMk cId="2784396761" sldId="626"/>
            <ac:picMk id="107" creationId="{C6B75A65-6CC1-4907-879F-FF3C4792B1C6}"/>
          </ac:picMkLst>
        </pc:picChg>
        <pc:picChg chg="mod">
          <ac:chgData name="Jonathan Loo" userId="d2d72d48b56f45d8" providerId="LiveId" clId="{DC2DF1EB-34F9-4B0C-996D-445C274C9F10}" dt="2020-11-29T12:40:09.174" v="14021" actId="164"/>
          <ac:picMkLst>
            <pc:docMk/>
            <pc:sldMk cId="2784396761" sldId="626"/>
            <ac:picMk id="114" creationId="{AE8F60EB-CD26-42A8-B978-5307052B7510}"/>
          </ac:picMkLst>
        </pc:picChg>
        <pc:picChg chg="mod">
          <ac:chgData name="Jonathan Loo" userId="d2d72d48b56f45d8" providerId="LiveId" clId="{DC2DF1EB-34F9-4B0C-996D-445C274C9F10}" dt="2020-11-29T12:56:29.716" v="14487" actId="1036"/>
          <ac:picMkLst>
            <pc:docMk/>
            <pc:sldMk cId="2784396761" sldId="626"/>
            <ac:picMk id="116" creationId="{895758E9-7ED8-49BD-8CD3-0603754939E9}"/>
          </ac:picMkLst>
        </pc:picChg>
        <pc:picChg chg="mod">
          <ac:chgData name="Jonathan Loo" userId="d2d72d48b56f45d8" providerId="LiveId" clId="{DC2DF1EB-34F9-4B0C-996D-445C274C9F10}" dt="2020-11-29T12:56:29.716" v="14487" actId="1036"/>
          <ac:picMkLst>
            <pc:docMk/>
            <pc:sldMk cId="2784396761" sldId="626"/>
            <ac:picMk id="120" creationId="{A07BADD4-81DF-471B-B529-D17A5DDA5F9F}"/>
          </ac:picMkLst>
        </pc:picChg>
        <pc:cxnChg chg="mod">
          <ac:chgData name="Jonathan Loo" userId="d2d72d48b56f45d8" providerId="LiveId" clId="{DC2DF1EB-34F9-4B0C-996D-445C274C9F10}" dt="2020-11-29T12:56:29.716" v="14487" actId="1036"/>
          <ac:cxnSpMkLst>
            <pc:docMk/>
            <pc:sldMk cId="2784396761" sldId="626"/>
            <ac:cxnSpMk id="49" creationId="{C346E26A-D10E-41AD-9D30-8275B5C93BBF}"/>
          </ac:cxnSpMkLst>
        </pc:cxnChg>
        <pc:cxnChg chg="mod">
          <ac:chgData name="Jonathan Loo" userId="d2d72d48b56f45d8" providerId="LiveId" clId="{DC2DF1EB-34F9-4B0C-996D-445C274C9F10}" dt="2020-11-29T12:56:29.716" v="14487" actId="1036"/>
          <ac:cxnSpMkLst>
            <pc:docMk/>
            <pc:sldMk cId="2784396761" sldId="626"/>
            <ac:cxnSpMk id="52" creationId="{5CA0A58C-1F80-4AAA-9E20-2026B86563F7}"/>
          </ac:cxnSpMkLst>
        </pc:cxnChg>
        <pc:cxnChg chg="mod">
          <ac:chgData name="Jonathan Loo" userId="d2d72d48b56f45d8" providerId="LiveId" clId="{DC2DF1EB-34F9-4B0C-996D-445C274C9F10}" dt="2020-11-29T12:56:29.716" v="14487" actId="1036"/>
          <ac:cxnSpMkLst>
            <pc:docMk/>
            <pc:sldMk cId="2784396761" sldId="626"/>
            <ac:cxnSpMk id="55" creationId="{AE93E0BC-278C-4BEE-A4A5-6B0DF08207CE}"/>
          </ac:cxnSpMkLst>
        </pc:cxnChg>
        <pc:cxnChg chg="add del mod">
          <ac:chgData name="Jonathan Loo" userId="d2d72d48b56f45d8" providerId="LiveId" clId="{DC2DF1EB-34F9-4B0C-996D-445C274C9F10}" dt="2020-11-29T12:52:03.374" v="14404" actId="478"/>
          <ac:cxnSpMkLst>
            <pc:docMk/>
            <pc:sldMk cId="2784396761" sldId="626"/>
            <ac:cxnSpMk id="72" creationId="{1F058B25-DBA1-4CA0-81D3-C1BF50282246}"/>
          </ac:cxnSpMkLst>
        </pc:cxnChg>
        <pc:cxnChg chg="add del mod">
          <ac:chgData name="Jonathan Loo" userId="d2d72d48b56f45d8" providerId="LiveId" clId="{DC2DF1EB-34F9-4B0C-996D-445C274C9F10}" dt="2020-11-29T12:56:35.640" v="14488" actId="478"/>
          <ac:cxnSpMkLst>
            <pc:docMk/>
            <pc:sldMk cId="2784396761" sldId="626"/>
            <ac:cxnSpMk id="73" creationId="{37D9E083-77C7-4DE5-AFA8-B126B38B3353}"/>
          </ac:cxnSpMkLst>
        </pc:cxnChg>
        <pc:cxnChg chg="del mod">
          <ac:chgData name="Jonathan Loo" userId="d2d72d48b56f45d8" providerId="LiveId" clId="{DC2DF1EB-34F9-4B0C-996D-445C274C9F10}" dt="2020-11-30T16:16:57.161" v="24610" actId="478"/>
          <ac:cxnSpMkLst>
            <pc:docMk/>
            <pc:sldMk cId="2784396761" sldId="626"/>
            <ac:cxnSpMk id="93" creationId="{EDA229BD-7EA5-4F9C-8DD3-5605E008672B}"/>
          </ac:cxnSpMkLst>
        </pc:cxnChg>
        <pc:cxnChg chg="mod">
          <ac:chgData name="Jonathan Loo" userId="d2d72d48b56f45d8" providerId="LiveId" clId="{DC2DF1EB-34F9-4B0C-996D-445C274C9F10}" dt="2020-11-29T21:06:45.806" v="16335" actId="164"/>
          <ac:cxnSpMkLst>
            <pc:docMk/>
            <pc:sldMk cId="2784396761" sldId="626"/>
            <ac:cxnSpMk id="95" creationId="{1A72563D-C51C-4D79-8136-920F97EFC8DB}"/>
          </ac:cxnSpMkLst>
        </pc:cxnChg>
        <pc:cxnChg chg="mod">
          <ac:chgData name="Jonathan Loo" userId="d2d72d48b56f45d8" providerId="LiveId" clId="{DC2DF1EB-34F9-4B0C-996D-445C274C9F10}" dt="2020-11-29T12:56:29.716" v="14487" actId="1036"/>
          <ac:cxnSpMkLst>
            <pc:docMk/>
            <pc:sldMk cId="2784396761" sldId="626"/>
            <ac:cxnSpMk id="96" creationId="{665BD310-105E-40DD-882C-DDF81F32CAA7}"/>
          </ac:cxnSpMkLst>
        </pc:cxnChg>
        <pc:cxnChg chg="mod">
          <ac:chgData name="Jonathan Loo" userId="d2d72d48b56f45d8" providerId="LiveId" clId="{DC2DF1EB-34F9-4B0C-996D-445C274C9F10}" dt="2020-11-29T12:56:29.716" v="14487" actId="1036"/>
          <ac:cxnSpMkLst>
            <pc:docMk/>
            <pc:sldMk cId="2784396761" sldId="626"/>
            <ac:cxnSpMk id="98" creationId="{BFA23AEA-3C4B-4DFF-8BBD-1BF49740467A}"/>
          </ac:cxnSpMkLst>
        </pc:cxnChg>
        <pc:cxnChg chg="mod">
          <ac:chgData name="Jonathan Loo" userId="d2d72d48b56f45d8" providerId="LiveId" clId="{DC2DF1EB-34F9-4B0C-996D-445C274C9F10}" dt="2020-11-29T13:24:12.670" v="14789" actId="164"/>
          <ac:cxnSpMkLst>
            <pc:docMk/>
            <pc:sldMk cId="2784396761" sldId="626"/>
            <ac:cxnSpMk id="103" creationId="{A68687E1-4BCA-4F28-921C-CAFCAF98B1B0}"/>
          </ac:cxnSpMkLst>
        </pc:cxnChg>
        <pc:cxnChg chg="mod">
          <ac:chgData name="Jonathan Loo" userId="d2d72d48b56f45d8" providerId="LiveId" clId="{DC2DF1EB-34F9-4B0C-996D-445C274C9F10}" dt="2020-11-29T12:40:09.174" v="14021" actId="164"/>
          <ac:cxnSpMkLst>
            <pc:docMk/>
            <pc:sldMk cId="2784396761" sldId="626"/>
            <ac:cxnSpMk id="106" creationId="{3885E75C-E3C4-426F-A651-AB21EFF674E5}"/>
          </ac:cxnSpMkLst>
        </pc:cxnChg>
        <pc:cxnChg chg="mod">
          <ac:chgData name="Jonathan Loo" userId="d2d72d48b56f45d8" providerId="LiveId" clId="{DC2DF1EB-34F9-4B0C-996D-445C274C9F10}" dt="2020-11-29T12:56:29.716" v="14487" actId="1036"/>
          <ac:cxnSpMkLst>
            <pc:docMk/>
            <pc:sldMk cId="2784396761" sldId="626"/>
            <ac:cxnSpMk id="133" creationId="{6D30110C-A926-4CB6-95F5-E2611B2F841D}"/>
          </ac:cxnSpMkLst>
        </pc:cxnChg>
      </pc:sldChg>
      <pc:sldChg chg="addSp delSp modSp add mod delAnim modAnim">
        <pc:chgData name="Jonathan Loo" userId="d2d72d48b56f45d8" providerId="LiveId" clId="{DC2DF1EB-34F9-4B0C-996D-445C274C9F10}" dt="2020-11-30T15:54:32.257" v="24051" actId="1038"/>
        <pc:sldMkLst>
          <pc:docMk/>
          <pc:sldMk cId="1866029930" sldId="627"/>
        </pc:sldMkLst>
        <pc:spChg chg="mod">
          <ac:chgData name="Jonathan Loo" userId="d2d72d48b56f45d8" providerId="LiveId" clId="{DC2DF1EB-34F9-4B0C-996D-445C274C9F10}" dt="2020-11-29T21:24:21.359" v="16740"/>
          <ac:spMkLst>
            <pc:docMk/>
            <pc:sldMk cId="1866029930" sldId="627"/>
            <ac:spMk id="4" creationId="{21CB86FC-61AF-4B1C-8230-112CD99016D8}"/>
          </ac:spMkLst>
        </pc:spChg>
        <pc:spChg chg="del ord">
          <ac:chgData name="Jonathan Loo" userId="d2d72d48b56f45d8" providerId="LiveId" clId="{DC2DF1EB-34F9-4B0C-996D-445C274C9F10}" dt="2020-11-29T13:12:18.939" v="14602" actId="478"/>
          <ac:spMkLst>
            <pc:docMk/>
            <pc:sldMk cId="1866029930" sldId="627"/>
            <ac:spMk id="20" creationId="{4D35F562-6D33-4CDE-8B16-EDE2CABE4E78}"/>
          </ac:spMkLst>
        </pc:spChg>
        <pc:spChg chg="mod topLvl">
          <ac:chgData name="Jonathan Loo" userId="d2d72d48b56f45d8" providerId="LiveId" clId="{DC2DF1EB-34F9-4B0C-996D-445C274C9F10}" dt="2020-11-29T13:14:33.878" v="14630" actId="164"/>
          <ac:spMkLst>
            <pc:docMk/>
            <pc:sldMk cId="1866029930" sldId="627"/>
            <ac:spMk id="25" creationId="{2BC720F1-55E9-4CC7-8284-2B19EBD04D1D}"/>
          </ac:spMkLst>
        </pc:spChg>
        <pc:spChg chg="mod topLvl">
          <ac:chgData name="Jonathan Loo" userId="d2d72d48b56f45d8" providerId="LiveId" clId="{DC2DF1EB-34F9-4B0C-996D-445C274C9F10}" dt="2020-11-29T13:18:33.994" v="14659" actId="164"/>
          <ac:spMkLst>
            <pc:docMk/>
            <pc:sldMk cId="1866029930" sldId="627"/>
            <ac:spMk id="30" creationId="{4B5804ED-6C40-44BA-84FB-AB2D7B5B4D22}"/>
          </ac:spMkLst>
        </pc:spChg>
        <pc:spChg chg="del ord">
          <ac:chgData name="Jonathan Loo" userId="d2d72d48b56f45d8" providerId="LiveId" clId="{DC2DF1EB-34F9-4B0C-996D-445C274C9F10}" dt="2020-11-29T13:20:43.296" v="14769" actId="478"/>
          <ac:spMkLst>
            <pc:docMk/>
            <pc:sldMk cId="1866029930" sldId="627"/>
            <ac:spMk id="51" creationId="{29C5A54F-CF19-4AC7-ACB3-8EE1542079BE}"/>
          </ac:spMkLst>
        </pc:spChg>
        <pc:spChg chg="add mod topLvl">
          <ac:chgData name="Jonathan Loo" userId="d2d72d48b56f45d8" providerId="LiveId" clId="{DC2DF1EB-34F9-4B0C-996D-445C274C9F10}" dt="2020-11-29T13:18:13.707" v="14657" actId="164"/>
          <ac:spMkLst>
            <pc:docMk/>
            <pc:sldMk cId="1866029930" sldId="627"/>
            <ac:spMk id="57" creationId="{2A8A8D07-2380-4005-A93F-F454DE1C9F73}"/>
          </ac:spMkLst>
        </pc:spChg>
        <pc:spChg chg="del ord">
          <ac:chgData name="Jonathan Loo" userId="d2d72d48b56f45d8" providerId="LiveId" clId="{DC2DF1EB-34F9-4B0C-996D-445C274C9F10}" dt="2020-11-29T20:02:52.532" v="15421" actId="478"/>
          <ac:spMkLst>
            <pc:docMk/>
            <pc:sldMk cId="1866029930" sldId="627"/>
            <ac:spMk id="64" creationId="{70C07ACC-E36D-481C-A094-77A0058C486C}"/>
          </ac:spMkLst>
        </pc:spChg>
        <pc:spChg chg="add del mod ord">
          <ac:chgData name="Jonathan Loo" userId="d2d72d48b56f45d8" providerId="LiveId" clId="{DC2DF1EB-34F9-4B0C-996D-445C274C9F10}" dt="2020-11-29T20:30:38.679" v="15874"/>
          <ac:spMkLst>
            <pc:docMk/>
            <pc:sldMk cId="1866029930" sldId="627"/>
            <ac:spMk id="70" creationId="{574BA7E7-2441-4029-BE56-9D3F4D46BDA0}"/>
          </ac:spMkLst>
        </pc:spChg>
        <pc:spChg chg="del ord">
          <ac:chgData name="Jonathan Loo" userId="d2d72d48b56f45d8" providerId="LiveId" clId="{DC2DF1EB-34F9-4B0C-996D-445C274C9F10}" dt="2020-11-29T20:32:27.128" v="15900" actId="478"/>
          <ac:spMkLst>
            <pc:docMk/>
            <pc:sldMk cId="1866029930" sldId="627"/>
            <ac:spMk id="74" creationId="{9B626DFC-CF0E-4221-BB8C-720D8E945755}"/>
          </ac:spMkLst>
        </pc:spChg>
        <pc:spChg chg="del ord">
          <ac:chgData name="Jonathan Loo" userId="d2d72d48b56f45d8" providerId="LiveId" clId="{DC2DF1EB-34F9-4B0C-996D-445C274C9F10}" dt="2020-11-29T20:32:47.233" v="15928" actId="478"/>
          <ac:spMkLst>
            <pc:docMk/>
            <pc:sldMk cId="1866029930" sldId="627"/>
            <ac:spMk id="79" creationId="{C024CED9-E182-43FD-BC17-CC27EC454646}"/>
          </ac:spMkLst>
        </pc:spChg>
        <pc:spChg chg="del ord">
          <ac:chgData name="Jonathan Loo" userId="d2d72d48b56f45d8" providerId="LiveId" clId="{DC2DF1EB-34F9-4B0C-996D-445C274C9F10}" dt="2020-11-29T20:34:20.260" v="15956" actId="478"/>
          <ac:spMkLst>
            <pc:docMk/>
            <pc:sldMk cId="1866029930" sldId="627"/>
            <ac:spMk id="84" creationId="{288C8DFC-204B-481B-8505-082EE74C1562}"/>
          </ac:spMkLst>
        </pc:spChg>
        <pc:spChg chg="del ord">
          <ac:chgData name="Jonathan Loo" userId="d2d72d48b56f45d8" providerId="LiveId" clId="{DC2DF1EB-34F9-4B0C-996D-445C274C9F10}" dt="2020-11-29T20:35:16.065" v="15984" actId="478"/>
          <ac:spMkLst>
            <pc:docMk/>
            <pc:sldMk cId="1866029930" sldId="627"/>
            <ac:spMk id="88" creationId="{BBADDAC5-E879-4573-BCF9-B9528656A692}"/>
          </ac:spMkLst>
        </pc:spChg>
        <pc:spChg chg="del ord">
          <ac:chgData name="Jonathan Loo" userId="d2d72d48b56f45d8" providerId="LiveId" clId="{DC2DF1EB-34F9-4B0C-996D-445C274C9F10}" dt="2020-11-29T20:42:15.603" v="16062" actId="478"/>
          <ac:spMkLst>
            <pc:docMk/>
            <pc:sldMk cId="1866029930" sldId="627"/>
            <ac:spMk id="92" creationId="{4E7B018E-06FA-4B68-8D97-B9AE2F220CA8}"/>
          </ac:spMkLst>
        </pc:spChg>
        <pc:spChg chg="add del mod ord">
          <ac:chgData name="Jonathan Loo" userId="d2d72d48b56f45d8" providerId="LiveId" clId="{DC2DF1EB-34F9-4B0C-996D-445C274C9F10}" dt="2020-11-29T20:59:28.342" v="16280" actId="478"/>
          <ac:spMkLst>
            <pc:docMk/>
            <pc:sldMk cId="1866029930" sldId="627"/>
            <ac:spMk id="96" creationId="{75426132-4CCF-437A-8FE6-E02E1BA8BA14}"/>
          </ac:spMkLst>
        </pc:spChg>
        <pc:spChg chg="del ord">
          <ac:chgData name="Jonathan Loo" userId="d2d72d48b56f45d8" providerId="LiveId" clId="{DC2DF1EB-34F9-4B0C-996D-445C274C9F10}" dt="2020-11-30T11:06:07.135" v="17129" actId="478"/>
          <ac:spMkLst>
            <pc:docMk/>
            <pc:sldMk cId="1866029930" sldId="627"/>
            <ac:spMk id="97" creationId="{B8E06136-0001-478F-BF33-3D75E82EC807}"/>
          </ac:spMkLst>
        </pc:spChg>
        <pc:spChg chg="del ord">
          <ac:chgData name="Jonathan Loo" userId="d2d72d48b56f45d8" providerId="LiveId" clId="{DC2DF1EB-34F9-4B0C-996D-445C274C9F10}" dt="2020-11-30T11:22:08.132" v="17386" actId="478"/>
          <ac:spMkLst>
            <pc:docMk/>
            <pc:sldMk cId="1866029930" sldId="627"/>
            <ac:spMk id="101" creationId="{DCA4D005-7194-4BFF-80D1-07C0820A6344}"/>
          </ac:spMkLst>
        </pc:spChg>
        <pc:spChg chg="add mod ord">
          <ac:chgData name="Jonathan Loo" userId="d2d72d48b56f45d8" providerId="LiveId" clId="{DC2DF1EB-34F9-4B0C-996D-445C274C9F10}" dt="2020-11-29T21:04:21.161" v="16323" actId="207"/>
          <ac:spMkLst>
            <pc:docMk/>
            <pc:sldMk cId="1866029930" sldId="627"/>
            <ac:spMk id="105" creationId="{419BB5B7-6E01-40E8-A719-A94AE03F2F46}"/>
          </ac:spMkLst>
        </pc:spChg>
        <pc:spChg chg="del ord">
          <ac:chgData name="Jonathan Loo" userId="d2d72d48b56f45d8" providerId="LiveId" clId="{DC2DF1EB-34F9-4B0C-996D-445C274C9F10}" dt="2020-11-30T14:10:14.041" v="20592" actId="478"/>
          <ac:spMkLst>
            <pc:docMk/>
            <pc:sldMk cId="1866029930" sldId="627"/>
            <ac:spMk id="106" creationId="{764E4B57-6B71-4EBC-B6BE-7B9BBCDBDD4E}"/>
          </ac:spMkLst>
        </pc:spChg>
        <pc:spChg chg="del ord">
          <ac:chgData name="Jonathan Loo" userId="d2d72d48b56f45d8" providerId="LiveId" clId="{DC2DF1EB-34F9-4B0C-996D-445C274C9F10}" dt="2020-11-30T15:13:41.704" v="22459" actId="478"/>
          <ac:spMkLst>
            <pc:docMk/>
            <pc:sldMk cId="1866029930" sldId="627"/>
            <ac:spMk id="111" creationId="{490CF5E3-8B99-4D03-8575-7FC336FCBD44}"/>
          </ac:spMkLst>
        </pc:spChg>
        <pc:spChg chg="del ord">
          <ac:chgData name="Jonathan Loo" userId="d2d72d48b56f45d8" providerId="LiveId" clId="{DC2DF1EB-34F9-4B0C-996D-445C274C9F10}" dt="2020-11-30T15:52:13.613" v="23865" actId="478"/>
          <ac:spMkLst>
            <pc:docMk/>
            <pc:sldMk cId="1866029930" sldId="627"/>
            <ac:spMk id="115" creationId="{F071CBDA-BC1E-4E90-BD14-BC98EAEE5377}"/>
          </ac:spMkLst>
        </pc:spChg>
        <pc:spChg chg="del ord">
          <ac:chgData name="Jonathan Loo" userId="d2d72d48b56f45d8" providerId="LiveId" clId="{DC2DF1EB-34F9-4B0C-996D-445C274C9F10}" dt="2020-11-30T15:54:10.443" v="24028" actId="478"/>
          <ac:spMkLst>
            <pc:docMk/>
            <pc:sldMk cId="1866029930" sldId="627"/>
            <ac:spMk id="123" creationId="{40F4F5BB-4D72-4339-BAC6-32AF96C08BA5}"/>
          </ac:spMkLst>
        </pc:spChg>
        <pc:spChg chg="mod">
          <ac:chgData name="Jonathan Loo" userId="d2d72d48b56f45d8" providerId="LiveId" clId="{DC2DF1EB-34F9-4B0C-996D-445C274C9F10}" dt="2020-11-30T15:54:15.829" v="24031" actId="14100"/>
          <ac:spMkLst>
            <pc:docMk/>
            <pc:sldMk cId="1866029930" sldId="627"/>
            <ac:spMk id="144" creationId="{9CCDC84D-5DC1-4B6E-ACAA-41D6AA95B83E}"/>
          </ac:spMkLst>
        </pc:spChg>
        <pc:grpChg chg="add del mod topLvl">
          <ac:chgData name="Jonathan Loo" userId="d2d72d48b56f45d8" providerId="LiveId" clId="{DC2DF1EB-34F9-4B0C-996D-445C274C9F10}" dt="2020-11-29T13:14:22.275" v="14628" actId="165"/>
          <ac:grpSpMkLst>
            <pc:docMk/>
            <pc:sldMk cId="1866029930" sldId="627"/>
            <ac:grpSpMk id="5" creationId="{A34755D1-B7F5-4957-8A16-C758E973AD02}"/>
          </ac:grpSpMkLst>
        </pc:grpChg>
        <pc:grpChg chg="add mod">
          <ac:chgData name="Jonathan Loo" userId="d2d72d48b56f45d8" providerId="LiveId" clId="{DC2DF1EB-34F9-4B0C-996D-445C274C9F10}" dt="2020-11-29T13:02:24.225" v="14514" actId="164"/>
          <ac:grpSpMkLst>
            <pc:docMk/>
            <pc:sldMk cId="1866029930" sldId="627"/>
            <ac:grpSpMk id="10" creationId="{845AC2D6-4764-4AD1-80B9-512529F20B97}"/>
          </ac:grpSpMkLst>
        </pc:grpChg>
        <pc:grpChg chg="add mod">
          <ac:chgData name="Jonathan Loo" userId="d2d72d48b56f45d8" providerId="LiveId" clId="{DC2DF1EB-34F9-4B0C-996D-445C274C9F10}" dt="2020-11-29T13:19:54.234" v="14693" actId="1035"/>
          <ac:grpSpMkLst>
            <pc:docMk/>
            <pc:sldMk cId="1866029930" sldId="627"/>
            <ac:grpSpMk id="19" creationId="{33B9C1B5-62D7-456A-B00F-57E9E7A60EAC}"/>
          </ac:grpSpMkLst>
        </pc:grpChg>
        <pc:grpChg chg="add del mod topLvl">
          <ac:chgData name="Jonathan Loo" userId="d2d72d48b56f45d8" providerId="LiveId" clId="{DC2DF1EB-34F9-4B0C-996D-445C274C9F10}" dt="2020-11-29T13:14:26.989" v="14629" actId="165"/>
          <ac:grpSpMkLst>
            <pc:docMk/>
            <pc:sldMk cId="1866029930" sldId="627"/>
            <ac:grpSpMk id="24" creationId="{03FD02CC-C913-4899-AFAC-E6C0E15BB7C8}"/>
          </ac:grpSpMkLst>
        </pc:grpChg>
        <pc:grpChg chg="add del mod topLvl">
          <ac:chgData name="Jonathan Loo" userId="d2d72d48b56f45d8" providerId="LiveId" clId="{DC2DF1EB-34F9-4B0C-996D-445C274C9F10}" dt="2020-11-29T13:14:10.287" v="14627" actId="165"/>
          <ac:grpSpMkLst>
            <pc:docMk/>
            <pc:sldMk cId="1866029930" sldId="627"/>
            <ac:grpSpMk id="34" creationId="{536486ED-360C-4B15-9670-0EBE77047493}"/>
          </ac:grpSpMkLst>
        </pc:grpChg>
        <pc:grpChg chg="add del mod">
          <ac:chgData name="Jonathan Loo" userId="d2d72d48b56f45d8" providerId="LiveId" clId="{DC2DF1EB-34F9-4B0C-996D-445C274C9F10}" dt="2020-11-29T13:14:06.183" v="14626" actId="165"/>
          <ac:grpSpMkLst>
            <pc:docMk/>
            <pc:sldMk cId="1866029930" sldId="627"/>
            <ac:grpSpMk id="36" creationId="{0A657EF5-BEBF-4AD1-9761-689AFDB1800F}"/>
          </ac:grpSpMkLst>
        </pc:grpChg>
        <pc:grpChg chg="add mod">
          <ac:chgData name="Jonathan Loo" userId="d2d72d48b56f45d8" providerId="LiveId" clId="{DC2DF1EB-34F9-4B0C-996D-445C274C9F10}" dt="2020-11-29T19:58:10.437" v="15355" actId="1076"/>
          <ac:grpSpMkLst>
            <pc:docMk/>
            <pc:sldMk cId="1866029930" sldId="627"/>
            <ac:grpSpMk id="37" creationId="{DD8A202A-42CC-4BD3-BD40-F7DA094E0B1A}"/>
          </ac:grpSpMkLst>
        </pc:grpChg>
        <pc:grpChg chg="add del mod">
          <ac:chgData name="Jonathan Loo" userId="d2d72d48b56f45d8" providerId="LiveId" clId="{DC2DF1EB-34F9-4B0C-996D-445C274C9F10}" dt="2020-11-29T13:18:05.648" v="14656" actId="165"/>
          <ac:grpSpMkLst>
            <pc:docMk/>
            <pc:sldMk cId="1866029930" sldId="627"/>
            <ac:grpSpMk id="43" creationId="{22510053-5310-41B9-B5E2-668D654943FC}"/>
          </ac:grpSpMkLst>
        </pc:grpChg>
        <pc:grpChg chg="add del mod">
          <ac:chgData name="Jonathan Loo" userId="d2d72d48b56f45d8" providerId="LiveId" clId="{DC2DF1EB-34F9-4B0C-996D-445C274C9F10}" dt="2020-11-29T20:02:33.093" v="15383" actId="478"/>
          <ac:grpSpMkLst>
            <pc:docMk/>
            <pc:sldMk cId="1866029930" sldId="627"/>
            <ac:grpSpMk id="49" creationId="{C3D329AE-F312-491E-AC6C-F5C05960C25E}"/>
          </ac:grpSpMkLst>
        </pc:grpChg>
        <pc:grpChg chg="add mod">
          <ac:chgData name="Jonathan Loo" userId="d2d72d48b56f45d8" providerId="LiveId" clId="{DC2DF1EB-34F9-4B0C-996D-445C274C9F10}" dt="2020-11-29T13:18:33.994" v="14659" actId="164"/>
          <ac:grpSpMkLst>
            <pc:docMk/>
            <pc:sldMk cId="1866029930" sldId="627"/>
            <ac:grpSpMk id="50" creationId="{B39BB07D-8147-4DB0-8F7C-36EAB96EFC36}"/>
          </ac:grpSpMkLst>
        </pc:grpChg>
        <pc:grpChg chg="add del mod ord">
          <ac:chgData name="Jonathan Loo" userId="d2d72d48b56f45d8" providerId="LiveId" clId="{DC2DF1EB-34F9-4B0C-996D-445C274C9F10}" dt="2020-11-29T20:30:38.679" v="15874"/>
          <ac:grpSpMkLst>
            <pc:docMk/>
            <pc:sldMk cId="1866029930" sldId="627"/>
            <ac:grpSpMk id="54" creationId="{0FEEADD4-D1BE-49BB-BAD7-E6D93227152E}"/>
          </ac:grpSpMkLst>
        </pc:grpChg>
        <pc:grpChg chg="mod">
          <ac:chgData name="Jonathan Loo" userId="d2d72d48b56f45d8" providerId="LiveId" clId="{DC2DF1EB-34F9-4B0C-996D-445C274C9F10}" dt="2020-11-29T12:56:11.378" v="14471" actId="1035"/>
          <ac:grpSpMkLst>
            <pc:docMk/>
            <pc:sldMk cId="1866029930" sldId="627"/>
            <ac:grpSpMk id="60" creationId="{E256AC76-1088-45F8-902C-DF28F22ABE7B}"/>
          </ac:grpSpMkLst>
        </pc:grpChg>
        <pc:grpChg chg="ord">
          <ac:chgData name="Jonathan Loo" userId="d2d72d48b56f45d8" providerId="LiveId" clId="{DC2DF1EB-34F9-4B0C-996D-445C274C9F10}" dt="2020-11-29T20:02:52.531" v="15420"/>
          <ac:grpSpMkLst>
            <pc:docMk/>
            <pc:sldMk cId="1866029930" sldId="627"/>
            <ac:grpSpMk id="67" creationId="{11423F47-392E-4E52-859D-02EDBB2D4F9D}"/>
          </ac:grpSpMkLst>
        </pc:grpChg>
        <pc:grpChg chg="mod ord">
          <ac:chgData name="Jonathan Loo" userId="d2d72d48b56f45d8" providerId="LiveId" clId="{DC2DF1EB-34F9-4B0C-996D-445C274C9F10}" dt="2020-11-29T20:30:38.679" v="15874"/>
          <ac:grpSpMkLst>
            <pc:docMk/>
            <pc:sldMk cId="1866029930" sldId="627"/>
            <ac:grpSpMk id="73" creationId="{4C38161B-90B1-48B9-AFBD-3FCF784756BE}"/>
          </ac:grpSpMkLst>
        </pc:grpChg>
        <pc:grpChg chg="del">
          <ac:chgData name="Jonathan Loo" userId="d2d72d48b56f45d8" providerId="LiveId" clId="{DC2DF1EB-34F9-4B0C-996D-445C274C9F10}" dt="2020-11-29T13:15:53.804" v="14637" actId="478"/>
          <ac:grpSpMkLst>
            <pc:docMk/>
            <pc:sldMk cId="1866029930" sldId="627"/>
            <ac:grpSpMk id="77" creationId="{2EDD39BD-0903-4AB1-956F-68EDADB7AA01}"/>
          </ac:grpSpMkLst>
        </pc:grpChg>
        <pc:grpChg chg="ord">
          <ac:chgData name="Jonathan Loo" userId="d2d72d48b56f45d8" providerId="LiveId" clId="{DC2DF1EB-34F9-4B0C-996D-445C274C9F10}" dt="2020-11-29T20:32:27.127" v="15899"/>
          <ac:grpSpMkLst>
            <pc:docMk/>
            <pc:sldMk cId="1866029930" sldId="627"/>
            <ac:grpSpMk id="78" creationId="{EBD4F06F-9708-41AB-92EF-289541160CA8}"/>
          </ac:grpSpMkLst>
        </pc:grpChg>
        <pc:grpChg chg="mod">
          <ac:chgData name="Jonathan Loo" userId="d2d72d48b56f45d8" providerId="LiveId" clId="{DC2DF1EB-34F9-4B0C-996D-445C274C9F10}" dt="2020-11-29T12:56:11.378" v="14471" actId="1035"/>
          <ac:grpSpMkLst>
            <pc:docMk/>
            <pc:sldMk cId="1866029930" sldId="627"/>
            <ac:grpSpMk id="82" creationId="{19580704-6B3E-496F-A70D-9819391129F3}"/>
          </ac:grpSpMkLst>
        </pc:grpChg>
        <pc:grpChg chg="ord">
          <ac:chgData name="Jonathan Loo" userId="d2d72d48b56f45d8" providerId="LiveId" clId="{DC2DF1EB-34F9-4B0C-996D-445C274C9F10}" dt="2020-11-29T20:32:47.232" v="15927"/>
          <ac:grpSpMkLst>
            <pc:docMk/>
            <pc:sldMk cId="1866029930" sldId="627"/>
            <ac:grpSpMk id="83" creationId="{B2EF2B7E-91F7-43F9-AC1B-66520399C01B}"/>
          </ac:grpSpMkLst>
        </pc:grpChg>
        <pc:grpChg chg="ord">
          <ac:chgData name="Jonathan Loo" userId="d2d72d48b56f45d8" providerId="LiveId" clId="{DC2DF1EB-34F9-4B0C-996D-445C274C9F10}" dt="2020-11-29T20:34:20.259" v="15955"/>
          <ac:grpSpMkLst>
            <pc:docMk/>
            <pc:sldMk cId="1866029930" sldId="627"/>
            <ac:grpSpMk id="87" creationId="{4B057EB2-A44D-4791-ABC3-3B2B0A870523}"/>
          </ac:grpSpMkLst>
        </pc:grpChg>
        <pc:grpChg chg="mod ord">
          <ac:chgData name="Jonathan Loo" userId="d2d72d48b56f45d8" providerId="LiveId" clId="{DC2DF1EB-34F9-4B0C-996D-445C274C9F10}" dt="2020-11-29T20:44:22.476" v="16103" actId="1076"/>
          <ac:grpSpMkLst>
            <pc:docMk/>
            <pc:sldMk cId="1866029930" sldId="627"/>
            <ac:grpSpMk id="91" creationId="{A9253A52-881D-4770-8A7A-A41FE21781FC}"/>
          </ac:grpSpMkLst>
        </pc:grpChg>
        <pc:grpChg chg="ord">
          <ac:chgData name="Jonathan Loo" userId="d2d72d48b56f45d8" providerId="LiveId" clId="{DC2DF1EB-34F9-4B0C-996D-445C274C9F10}" dt="2020-11-29T20:42:15.601" v="16061"/>
          <ac:grpSpMkLst>
            <pc:docMk/>
            <pc:sldMk cId="1866029930" sldId="627"/>
            <ac:grpSpMk id="95" creationId="{30819C61-C0C9-405F-800D-A58E13A0889A}"/>
          </ac:grpSpMkLst>
        </pc:grpChg>
        <pc:grpChg chg="ord">
          <ac:chgData name="Jonathan Loo" userId="d2d72d48b56f45d8" providerId="LiveId" clId="{DC2DF1EB-34F9-4B0C-996D-445C274C9F10}" dt="2020-11-30T11:06:07.133" v="17128"/>
          <ac:grpSpMkLst>
            <pc:docMk/>
            <pc:sldMk cId="1866029930" sldId="627"/>
            <ac:grpSpMk id="100" creationId="{511EDEC4-3711-46E3-940F-03CF299E7D22}"/>
          </ac:grpSpMkLst>
        </pc:grpChg>
        <pc:grpChg chg="mod ord">
          <ac:chgData name="Jonathan Loo" userId="d2d72d48b56f45d8" providerId="LiveId" clId="{DC2DF1EB-34F9-4B0C-996D-445C274C9F10}" dt="2020-11-30T11:24:55.199" v="17545" actId="1037"/>
          <ac:grpSpMkLst>
            <pc:docMk/>
            <pc:sldMk cId="1866029930" sldId="627"/>
            <ac:grpSpMk id="104" creationId="{88D306AB-7714-41A0-9530-83010DEE86DC}"/>
          </ac:grpSpMkLst>
        </pc:grpChg>
        <pc:grpChg chg="mod ord">
          <ac:chgData name="Jonathan Loo" userId="d2d72d48b56f45d8" providerId="LiveId" clId="{DC2DF1EB-34F9-4B0C-996D-445C274C9F10}" dt="2020-11-30T14:10:21.577" v="20596" actId="14100"/>
          <ac:grpSpMkLst>
            <pc:docMk/>
            <pc:sldMk cId="1866029930" sldId="627"/>
            <ac:grpSpMk id="109" creationId="{099FFE44-6883-4E80-9716-70970DE45B37}"/>
          </ac:grpSpMkLst>
        </pc:grpChg>
        <pc:grpChg chg="ord">
          <ac:chgData name="Jonathan Loo" userId="d2d72d48b56f45d8" providerId="LiveId" clId="{DC2DF1EB-34F9-4B0C-996D-445C274C9F10}" dt="2020-11-30T15:13:41.703" v="22458"/>
          <ac:grpSpMkLst>
            <pc:docMk/>
            <pc:sldMk cId="1866029930" sldId="627"/>
            <ac:grpSpMk id="114" creationId="{4B5FC0C1-18DC-4966-9F79-FAE102A03512}"/>
          </ac:grpSpMkLst>
        </pc:grpChg>
        <pc:grpChg chg="mod ord">
          <ac:chgData name="Jonathan Loo" userId="d2d72d48b56f45d8" providerId="LiveId" clId="{DC2DF1EB-34F9-4B0C-996D-445C274C9F10}" dt="2020-11-30T15:53:39.992" v="23999" actId="14100"/>
          <ac:grpSpMkLst>
            <pc:docMk/>
            <pc:sldMk cId="1866029930" sldId="627"/>
            <ac:grpSpMk id="122" creationId="{606133E9-E5A8-4ED2-A5C8-582984F5893E}"/>
          </ac:grpSpMkLst>
        </pc:grpChg>
        <pc:grpChg chg="mod ord">
          <ac:chgData name="Jonathan Loo" userId="d2d72d48b56f45d8" providerId="LiveId" clId="{DC2DF1EB-34F9-4B0C-996D-445C274C9F10}" dt="2020-11-30T15:54:32.257" v="24051" actId="1038"/>
          <ac:grpSpMkLst>
            <pc:docMk/>
            <pc:sldMk cId="1866029930" sldId="627"/>
            <ac:grpSpMk id="126" creationId="{812B0E1D-5257-4FF2-B186-08922E691FD3}"/>
          </ac:grpSpMkLst>
        </pc:grpChg>
        <pc:picChg chg="del mod ord topLvl">
          <ac:chgData name="Jonathan Loo" userId="d2d72d48b56f45d8" providerId="LiveId" clId="{DC2DF1EB-34F9-4B0C-996D-445C274C9F10}" dt="2020-11-29T20:02:52.526" v="15418" actId="478"/>
          <ac:picMkLst>
            <pc:docMk/>
            <pc:sldMk cId="1866029930" sldId="627"/>
            <ac:picMk id="3" creationId="{ECB0FD49-6573-43A7-A12A-774EA4DEEF12}"/>
          </ac:picMkLst>
        </pc:picChg>
        <pc:picChg chg="del mod ord">
          <ac:chgData name="Jonathan Loo" userId="d2d72d48b56f45d8" providerId="LiveId" clId="{DC2DF1EB-34F9-4B0C-996D-445C274C9F10}" dt="2020-11-29T13:01:52.637" v="14509" actId="478"/>
          <ac:picMkLst>
            <pc:docMk/>
            <pc:sldMk cId="1866029930" sldId="627"/>
            <ac:picMk id="7" creationId="{B7C74C54-0B9E-40E4-BE62-9BE24F7F4203}"/>
          </ac:picMkLst>
        </pc:picChg>
        <pc:picChg chg="del mod ord">
          <ac:chgData name="Jonathan Loo" userId="d2d72d48b56f45d8" providerId="LiveId" clId="{DC2DF1EB-34F9-4B0C-996D-445C274C9F10}" dt="2020-11-29T13:12:18.920" v="14601" actId="478"/>
          <ac:picMkLst>
            <pc:docMk/>
            <pc:sldMk cId="1866029930" sldId="627"/>
            <ac:picMk id="9" creationId="{2DD1562C-2B1D-47AF-97F0-80E16C1AB7CA}"/>
          </ac:picMkLst>
        </pc:picChg>
        <pc:picChg chg="del mod ord">
          <ac:chgData name="Jonathan Loo" userId="d2d72d48b56f45d8" providerId="LiveId" clId="{DC2DF1EB-34F9-4B0C-996D-445C274C9F10}" dt="2020-11-29T13:05:35.272" v="14547" actId="478"/>
          <ac:picMkLst>
            <pc:docMk/>
            <pc:sldMk cId="1866029930" sldId="627"/>
            <ac:picMk id="12" creationId="{73932521-59CA-4CED-8122-9F0F44C881FC}"/>
          </ac:picMkLst>
        </pc:picChg>
        <pc:picChg chg="del mod ord">
          <ac:chgData name="Jonathan Loo" userId="d2d72d48b56f45d8" providerId="LiveId" clId="{DC2DF1EB-34F9-4B0C-996D-445C274C9F10}" dt="2020-11-29T13:08:47.275" v="14563" actId="478"/>
          <ac:picMkLst>
            <pc:docMk/>
            <pc:sldMk cId="1866029930" sldId="627"/>
            <ac:picMk id="14" creationId="{36980C6C-1CA1-4F83-926A-6FC700848EC0}"/>
          </ac:picMkLst>
        </pc:picChg>
        <pc:picChg chg="del mod ord">
          <ac:chgData name="Jonathan Loo" userId="d2d72d48b56f45d8" providerId="LiveId" clId="{DC2DF1EB-34F9-4B0C-996D-445C274C9F10}" dt="2020-11-29T13:09:33.466" v="14579" actId="478"/>
          <ac:picMkLst>
            <pc:docMk/>
            <pc:sldMk cId="1866029930" sldId="627"/>
            <ac:picMk id="16" creationId="{5A9C19C8-59E6-4D23-A07E-A983F8D56EF8}"/>
          </ac:picMkLst>
        </pc:picChg>
        <pc:picChg chg="del mod ord">
          <ac:chgData name="Jonathan Loo" userId="d2d72d48b56f45d8" providerId="LiveId" clId="{DC2DF1EB-34F9-4B0C-996D-445C274C9F10}" dt="2020-11-29T13:20:43.289" v="14763" actId="478"/>
          <ac:picMkLst>
            <pc:docMk/>
            <pc:sldMk cId="1866029930" sldId="627"/>
            <ac:picMk id="18" creationId="{C97A708A-55DB-424B-B04D-C0F7F34FFED8}"/>
          </ac:picMkLst>
        </pc:picChg>
        <pc:picChg chg="del mod ord">
          <ac:chgData name="Jonathan Loo" userId="d2d72d48b56f45d8" providerId="LiveId" clId="{DC2DF1EB-34F9-4B0C-996D-445C274C9F10}" dt="2020-11-29T13:12:38.796" v="14617" actId="478"/>
          <ac:picMkLst>
            <pc:docMk/>
            <pc:sldMk cId="1866029930" sldId="627"/>
            <ac:picMk id="22" creationId="{ACF2023C-F32D-4985-B391-002A1514D391}"/>
          </ac:picMkLst>
        </pc:picChg>
        <pc:picChg chg="mod topLvl">
          <ac:chgData name="Jonathan Loo" userId="d2d72d48b56f45d8" providerId="LiveId" clId="{DC2DF1EB-34F9-4B0C-996D-445C274C9F10}" dt="2020-11-29T13:14:33.878" v="14630" actId="164"/>
          <ac:picMkLst>
            <pc:docMk/>
            <pc:sldMk cId="1866029930" sldId="627"/>
            <ac:picMk id="26" creationId="{F96FB020-3C25-490E-A17A-BDD7AA8E548E}"/>
          </ac:picMkLst>
        </pc:picChg>
        <pc:picChg chg="mod topLvl">
          <ac:chgData name="Jonathan Loo" userId="d2d72d48b56f45d8" providerId="LiveId" clId="{DC2DF1EB-34F9-4B0C-996D-445C274C9F10}" dt="2020-11-29T13:18:33.994" v="14659" actId="164"/>
          <ac:picMkLst>
            <pc:docMk/>
            <pc:sldMk cId="1866029930" sldId="627"/>
            <ac:picMk id="28" creationId="{50F029C8-870C-4B06-94B2-191891B4E4A4}"/>
          </ac:picMkLst>
        </pc:picChg>
        <pc:picChg chg="mod topLvl">
          <ac:chgData name="Jonathan Loo" userId="d2d72d48b56f45d8" providerId="LiveId" clId="{DC2DF1EB-34F9-4B0C-996D-445C274C9F10}" dt="2020-11-29T13:18:33.994" v="14659" actId="164"/>
          <ac:picMkLst>
            <pc:docMk/>
            <pc:sldMk cId="1866029930" sldId="627"/>
            <ac:picMk id="31" creationId="{5C36E560-689E-402D-91A1-63BA3C737886}"/>
          </ac:picMkLst>
        </pc:picChg>
        <pc:picChg chg="add del mod">
          <ac:chgData name="Jonathan Loo" userId="d2d72d48b56f45d8" providerId="LiveId" clId="{DC2DF1EB-34F9-4B0C-996D-445C274C9F10}" dt="2020-11-29T12:43:20.917" v="14036" actId="478"/>
          <ac:picMkLst>
            <pc:docMk/>
            <pc:sldMk cId="1866029930" sldId="627"/>
            <ac:picMk id="32" creationId="{D41E6199-8D0F-428C-B0AE-A2428EDD91FB}"/>
          </ac:picMkLst>
        </pc:picChg>
        <pc:picChg chg="del mod ord topLvl">
          <ac:chgData name="Jonathan Loo" userId="d2d72d48b56f45d8" providerId="LiveId" clId="{DC2DF1EB-34F9-4B0C-996D-445C274C9F10}" dt="2020-11-29T13:17:09.724" v="14652" actId="478"/>
          <ac:picMkLst>
            <pc:docMk/>
            <pc:sldMk cId="1866029930" sldId="627"/>
            <ac:picMk id="33" creationId="{CDB0EFD2-560F-4D47-B1F1-18AF6481066A}"/>
          </ac:picMkLst>
        </pc:picChg>
        <pc:picChg chg="add del mod">
          <ac:chgData name="Jonathan Loo" userId="d2d72d48b56f45d8" providerId="LiveId" clId="{DC2DF1EB-34F9-4B0C-996D-445C274C9F10}" dt="2020-11-29T12:44:48.157" v="14052" actId="478"/>
          <ac:picMkLst>
            <pc:docMk/>
            <pc:sldMk cId="1866029930" sldId="627"/>
            <ac:picMk id="35" creationId="{E99247A7-49B1-4401-BDF6-8015EDB55B23}"/>
          </ac:picMkLst>
        </pc:picChg>
        <pc:picChg chg="del">
          <ac:chgData name="Jonathan Loo" userId="d2d72d48b56f45d8" providerId="LiveId" clId="{DC2DF1EB-34F9-4B0C-996D-445C274C9F10}" dt="2020-11-29T13:15:53.804" v="14637" actId="478"/>
          <ac:picMkLst>
            <pc:docMk/>
            <pc:sldMk cId="1866029930" sldId="627"/>
            <ac:picMk id="40" creationId="{513DD161-37AB-43C0-B75C-652DF889AA18}"/>
          </ac:picMkLst>
        </pc:picChg>
        <pc:picChg chg="del mod ord">
          <ac:chgData name="Jonathan Loo" userId="d2d72d48b56f45d8" providerId="LiveId" clId="{DC2DF1EB-34F9-4B0C-996D-445C274C9F10}" dt="2020-11-29T13:29:15.824" v="14977" actId="478"/>
          <ac:picMkLst>
            <pc:docMk/>
            <pc:sldMk cId="1866029930" sldId="627"/>
            <ac:picMk id="45" creationId="{CEFF5775-5B12-47D5-8856-554B80E6A409}"/>
          </ac:picMkLst>
        </pc:picChg>
        <pc:picChg chg="add del mod ord">
          <ac:chgData name="Jonathan Loo" userId="d2d72d48b56f45d8" providerId="LiveId" clId="{DC2DF1EB-34F9-4B0C-996D-445C274C9F10}" dt="2020-11-29T20:30:38.679" v="15874"/>
          <ac:picMkLst>
            <pc:docMk/>
            <pc:sldMk cId="1866029930" sldId="627"/>
            <ac:picMk id="53" creationId="{A7E46D63-2E98-48E7-8AEB-44C2364CE2F5}"/>
          </ac:picMkLst>
        </pc:picChg>
        <pc:picChg chg="add mod topLvl">
          <ac:chgData name="Jonathan Loo" userId="d2d72d48b56f45d8" providerId="LiveId" clId="{DC2DF1EB-34F9-4B0C-996D-445C274C9F10}" dt="2020-11-29T13:18:13.707" v="14657" actId="164"/>
          <ac:picMkLst>
            <pc:docMk/>
            <pc:sldMk cId="1866029930" sldId="627"/>
            <ac:picMk id="58" creationId="{949DA399-4793-4D1D-A6C9-A76D3AFD872A}"/>
          </ac:picMkLst>
        </pc:picChg>
        <pc:picChg chg="del mod ord">
          <ac:chgData name="Jonathan Loo" userId="d2d72d48b56f45d8" providerId="LiveId" clId="{DC2DF1EB-34F9-4B0C-996D-445C274C9F10}" dt="2020-11-29T20:30:07.475" v="15785" actId="478"/>
          <ac:picMkLst>
            <pc:docMk/>
            <pc:sldMk cId="1866029930" sldId="627"/>
            <ac:picMk id="63" creationId="{4F422B56-7864-48AA-B5D1-6F6EAE78F164}"/>
          </ac:picMkLst>
        </pc:picChg>
        <pc:picChg chg="del mod ord">
          <ac:chgData name="Jonathan Loo" userId="d2d72d48b56f45d8" providerId="LiveId" clId="{DC2DF1EB-34F9-4B0C-996D-445C274C9F10}" dt="2020-11-29T20:42:15.597" v="16059" actId="478"/>
          <ac:picMkLst>
            <pc:docMk/>
            <pc:sldMk cId="1866029930" sldId="627"/>
            <ac:picMk id="66" creationId="{6DDEC6F1-5FAE-4EB8-B880-4457C509BEFF}"/>
          </ac:picMkLst>
        </pc:picChg>
        <pc:picChg chg="mod ord">
          <ac:chgData name="Jonathan Loo" userId="d2d72d48b56f45d8" providerId="LiveId" clId="{DC2DF1EB-34F9-4B0C-996D-445C274C9F10}" dt="2020-11-29T20:45:10.526" v="16108" actId="1076"/>
          <ac:picMkLst>
            <pc:docMk/>
            <pc:sldMk cId="1866029930" sldId="627"/>
            <ac:picMk id="69" creationId="{3D510296-3D76-416D-97DB-320936D146EC}"/>
          </ac:picMkLst>
        </pc:picChg>
        <pc:picChg chg="add del mod ord">
          <ac:chgData name="Jonathan Loo" userId="d2d72d48b56f45d8" providerId="LiveId" clId="{DC2DF1EB-34F9-4B0C-996D-445C274C9F10}" dt="2020-11-29T20:32:27.121" v="15895" actId="478"/>
          <ac:picMkLst>
            <pc:docMk/>
            <pc:sldMk cId="1866029930" sldId="627"/>
            <ac:picMk id="72" creationId="{A2150E20-CB99-494D-9648-43D8984BD711}"/>
          </ac:picMkLst>
        </pc:picChg>
        <pc:picChg chg="del mod ord">
          <ac:chgData name="Jonathan Loo" userId="d2d72d48b56f45d8" providerId="LiveId" clId="{DC2DF1EB-34F9-4B0C-996D-445C274C9F10}" dt="2020-11-29T20:32:47.226" v="15923" actId="478"/>
          <ac:picMkLst>
            <pc:docMk/>
            <pc:sldMk cId="1866029930" sldId="627"/>
            <ac:picMk id="76" creationId="{889A44BB-F535-4261-A4B2-761C1550899E}"/>
          </ac:picMkLst>
        </pc:picChg>
        <pc:picChg chg="del mod ord">
          <ac:chgData name="Jonathan Loo" userId="d2d72d48b56f45d8" providerId="LiveId" clId="{DC2DF1EB-34F9-4B0C-996D-445C274C9F10}" dt="2020-11-29T20:34:20.253" v="15951" actId="478"/>
          <ac:picMkLst>
            <pc:docMk/>
            <pc:sldMk cId="1866029930" sldId="627"/>
            <ac:picMk id="81" creationId="{85B39960-EADE-4F57-8EE4-643D1BFF7A44}"/>
          </ac:picMkLst>
        </pc:picChg>
        <pc:picChg chg="del mod ord">
          <ac:chgData name="Jonathan Loo" userId="d2d72d48b56f45d8" providerId="LiveId" clId="{DC2DF1EB-34F9-4B0C-996D-445C274C9F10}" dt="2020-11-29T20:35:16.056" v="15979" actId="478"/>
          <ac:picMkLst>
            <pc:docMk/>
            <pc:sldMk cId="1866029930" sldId="627"/>
            <ac:picMk id="86" creationId="{D22046E3-A92A-4F3E-86C3-B3211F61A392}"/>
          </ac:picMkLst>
        </pc:picChg>
        <pc:picChg chg="del mod ord">
          <ac:chgData name="Jonathan Loo" userId="d2d72d48b56f45d8" providerId="LiveId" clId="{DC2DF1EB-34F9-4B0C-996D-445C274C9F10}" dt="2020-11-30T11:06:07.125" v="17124" actId="478"/>
          <ac:picMkLst>
            <pc:docMk/>
            <pc:sldMk cId="1866029930" sldId="627"/>
            <ac:picMk id="90" creationId="{C83798E2-B085-41CB-A36F-2D2A96D8802B}"/>
          </ac:picMkLst>
        </pc:picChg>
        <pc:picChg chg="mod ord">
          <ac:chgData name="Jonathan Loo" userId="d2d72d48b56f45d8" providerId="LiveId" clId="{DC2DF1EB-34F9-4B0C-996D-445C274C9F10}" dt="2020-11-29T20:42:19.491" v="16086" actId="1038"/>
          <ac:picMkLst>
            <pc:docMk/>
            <pc:sldMk cId="1866029930" sldId="627"/>
            <ac:picMk id="94" creationId="{18E87A9F-1263-4DDE-9263-F85BA073A1D9}"/>
          </ac:picMkLst>
        </pc:picChg>
        <pc:picChg chg="del mod ord">
          <ac:chgData name="Jonathan Loo" userId="d2d72d48b56f45d8" providerId="LiveId" clId="{DC2DF1EB-34F9-4B0C-996D-445C274C9F10}" dt="2020-11-30T11:22:08.125" v="17381" actId="478"/>
          <ac:picMkLst>
            <pc:docMk/>
            <pc:sldMk cId="1866029930" sldId="627"/>
            <ac:picMk id="99" creationId="{69DB995F-F252-45A6-97EC-9EB1B728492E}"/>
          </ac:picMkLst>
        </pc:picChg>
        <pc:picChg chg="del mod ord">
          <ac:chgData name="Jonathan Loo" userId="d2d72d48b56f45d8" providerId="LiveId" clId="{DC2DF1EB-34F9-4B0C-996D-445C274C9F10}" dt="2020-11-30T14:10:14.033" v="20587" actId="478"/>
          <ac:picMkLst>
            <pc:docMk/>
            <pc:sldMk cId="1866029930" sldId="627"/>
            <ac:picMk id="103" creationId="{4BA8A26E-BF84-4104-B151-0E510A6652D4}"/>
          </ac:picMkLst>
        </pc:picChg>
        <pc:picChg chg="del mod ord">
          <ac:chgData name="Jonathan Loo" userId="d2d72d48b56f45d8" providerId="LiveId" clId="{DC2DF1EB-34F9-4B0C-996D-445C274C9F10}" dt="2020-11-30T15:13:41.696" v="22454" actId="478"/>
          <ac:picMkLst>
            <pc:docMk/>
            <pc:sldMk cId="1866029930" sldId="627"/>
            <ac:picMk id="108" creationId="{F8075488-4366-4DDF-9FED-531AEFC06301}"/>
          </ac:picMkLst>
        </pc:picChg>
        <pc:picChg chg="del mod ord">
          <ac:chgData name="Jonathan Loo" userId="d2d72d48b56f45d8" providerId="LiveId" clId="{DC2DF1EB-34F9-4B0C-996D-445C274C9F10}" dt="2020-11-30T15:52:13.605" v="23860" actId="478"/>
          <ac:picMkLst>
            <pc:docMk/>
            <pc:sldMk cId="1866029930" sldId="627"/>
            <ac:picMk id="113" creationId="{62778F4D-3223-444A-A8C0-1799AF77282D}"/>
          </ac:picMkLst>
        </pc:picChg>
        <pc:picChg chg="del mod ord">
          <ac:chgData name="Jonathan Loo" userId="d2d72d48b56f45d8" providerId="LiveId" clId="{DC2DF1EB-34F9-4B0C-996D-445C274C9F10}" dt="2020-11-30T15:54:10.435" v="24023" actId="478"/>
          <ac:picMkLst>
            <pc:docMk/>
            <pc:sldMk cId="1866029930" sldId="627"/>
            <ac:picMk id="119" creationId="{7F364CBC-DDF6-475E-99F8-8045C51F5B62}"/>
          </ac:picMkLst>
        </pc:picChg>
        <pc:picChg chg="mod ord">
          <ac:chgData name="Jonathan Loo" userId="d2d72d48b56f45d8" providerId="LiveId" clId="{DC2DF1EB-34F9-4B0C-996D-445C274C9F10}" dt="2020-11-30T15:54:10.445" v="24030" actId="962"/>
          <ac:picMkLst>
            <pc:docMk/>
            <pc:sldMk cId="1866029930" sldId="627"/>
            <ac:picMk id="125" creationId="{720BA96A-9EE1-48A6-A755-33F7F970854E}"/>
          </ac:picMkLst>
        </pc:picChg>
        <pc:picChg chg="del mod">
          <ac:chgData name="Jonathan Loo" userId="d2d72d48b56f45d8" providerId="LiveId" clId="{DC2DF1EB-34F9-4B0C-996D-445C274C9F10}" dt="2020-11-29T13:05:15.448" v="14533" actId="478"/>
          <ac:picMkLst>
            <pc:docMk/>
            <pc:sldMk cId="1866029930" sldId="627"/>
            <ac:picMk id="166" creationId="{CC4325E8-20EE-474F-A4DE-3F2416C94151}"/>
          </ac:picMkLst>
        </pc:picChg>
        <pc:cxnChg chg="mod topLvl">
          <ac:chgData name="Jonathan Loo" userId="d2d72d48b56f45d8" providerId="LiveId" clId="{DC2DF1EB-34F9-4B0C-996D-445C274C9F10}" dt="2020-11-29T19:58:10.437" v="15355" actId="1076"/>
          <ac:cxnSpMkLst>
            <pc:docMk/>
            <pc:sldMk cId="1866029930" sldId="627"/>
            <ac:cxnSpMk id="27" creationId="{30F00508-D180-42B4-B351-9CB5A9F89C4C}"/>
          </ac:cxnSpMkLst>
        </pc:cxnChg>
        <pc:cxnChg chg="add del mod">
          <ac:chgData name="Jonathan Loo" userId="d2d72d48b56f45d8" providerId="LiveId" clId="{DC2DF1EB-34F9-4B0C-996D-445C274C9F10}" dt="2020-11-29T12:52:04.592" v="14405" actId="478"/>
          <ac:cxnSpMkLst>
            <pc:docMk/>
            <pc:sldMk cId="1866029930" sldId="627"/>
            <ac:cxnSpMk id="38" creationId="{06ECB4EC-5530-417E-AFD1-89CC8D98E270}"/>
          </ac:cxnSpMkLst>
        </pc:cxnChg>
        <pc:cxnChg chg="add del mod">
          <ac:chgData name="Jonathan Loo" userId="d2d72d48b56f45d8" providerId="LiveId" clId="{DC2DF1EB-34F9-4B0C-996D-445C274C9F10}" dt="2020-11-29T12:56:37.027" v="14489" actId="478"/>
          <ac:cxnSpMkLst>
            <pc:docMk/>
            <pc:sldMk cId="1866029930" sldId="627"/>
            <ac:cxnSpMk id="39" creationId="{47AA471C-019A-4AA4-B9BC-5FA13422AA64}"/>
          </ac:cxnSpMkLst>
        </pc:cxnChg>
        <pc:cxnChg chg="mod">
          <ac:chgData name="Jonathan Loo" userId="d2d72d48b56f45d8" providerId="LiveId" clId="{DC2DF1EB-34F9-4B0C-996D-445C274C9F10}" dt="2020-11-29T12:56:11.378" v="14471" actId="1035"/>
          <ac:cxnSpMkLst>
            <pc:docMk/>
            <pc:sldMk cId="1866029930" sldId="627"/>
            <ac:cxnSpMk id="55" creationId="{AE93E0BC-278C-4BEE-A4A5-6B0DF08207CE}"/>
          </ac:cxnSpMkLst>
        </pc:cxnChg>
        <pc:cxnChg chg="add mod topLvl">
          <ac:chgData name="Jonathan Loo" userId="d2d72d48b56f45d8" providerId="LiveId" clId="{DC2DF1EB-34F9-4B0C-996D-445C274C9F10}" dt="2020-11-29T20:02:33.093" v="15383" actId="478"/>
          <ac:cxnSpMkLst>
            <pc:docMk/>
            <pc:sldMk cId="1866029930" sldId="627"/>
            <ac:cxnSpMk id="62" creationId="{461C0798-1675-4345-8C61-D4AAE9AC86BD}"/>
          </ac:cxnSpMkLst>
        </pc:cxnChg>
      </pc:sldChg>
      <pc:sldChg chg="addSp delSp modSp add mod modAnim">
        <pc:chgData name="Jonathan Loo" userId="d2d72d48b56f45d8" providerId="LiveId" clId="{DC2DF1EB-34F9-4B0C-996D-445C274C9F10}" dt="2020-11-29T12:57:47.813" v="14496"/>
        <pc:sldMkLst>
          <pc:docMk/>
          <pc:sldMk cId="2824983462" sldId="628"/>
        </pc:sldMkLst>
        <pc:spChg chg="mod">
          <ac:chgData name="Jonathan Loo" userId="d2d72d48b56f45d8" providerId="LiveId" clId="{DC2DF1EB-34F9-4B0C-996D-445C274C9F10}" dt="2020-11-29T12:57:31.445" v="14494" actId="164"/>
          <ac:spMkLst>
            <pc:docMk/>
            <pc:sldMk cId="2824983462" sldId="628"/>
            <ac:spMk id="2" creationId="{F4F66D75-0F94-4BD8-8F59-5038F4CAD947}"/>
          </ac:spMkLst>
        </pc:spChg>
        <pc:spChg chg="mod">
          <ac:chgData name="Jonathan Loo" userId="d2d72d48b56f45d8" providerId="LiveId" clId="{DC2DF1EB-34F9-4B0C-996D-445C274C9F10}" dt="2020-11-29T12:52:56.181" v="14411" actId="1076"/>
          <ac:spMkLst>
            <pc:docMk/>
            <pc:sldMk cId="2824983462" sldId="628"/>
            <ac:spMk id="26" creationId="{C2E27625-4224-4BC9-AF6E-ABCC755A798F}"/>
          </ac:spMkLst>
        </pc:spChg>
        <pc:spChg chg="mod">
          <ac:chgData name="Jonathan Loo" userId="d2d72d48b56f45d8" providerId="LiveId" clId="{DC2DF1EB-34F9-4B0C-996D-445C274C9F10}" dt="2020-11-29T12:48:13.069" v="14146" actId="1035"/>
          <ac:spMkLst>
            <pc:docMk/>
            <pc:sldMk cId="2824983462" sldId="628"/>
            <ac:spMk id="51" creationId="{2125ED70-B1B3-481B-825C-B22F277966B9}"/>
          </ac:spMkLst>
        </pc:spChg>
        <pc:spChg chg="mod">
          <ac:chgData name="Jonathan Loo" userId="d2d72d48b56f45d8" providerId="LiveId" clId="{DC2DF1EB-34F9-4B0C-996D-445C274C9F10}" dt="2020-11-29T12:48:13.069" v="14146" actId="1035"/>
          <ac:spMkLst>
            <pc:docMk/>
            <pc:sldMk cId="2824983462" sldId="628"/>
            <ac:spMk id="81" creationId="{D197EC03-5E71-4556-899C-36E30AD582BA}"/>
          </ac:spMkLst>
        </pc:spChg>
        <pc:spChg chg="mod">
          <ac:chgData name="Jonathan Loo" userId="d2d72d48b56f45d8" providerId="LiveId" clId="{DC2DF1EB-34F9-4B0C-996D-445C274C9F10}" dt="2020-11-29T12:48:13.069" v="14146" actId="1035"/>
          <ac:spMkLst>
            <pc:docMk/>
            <pc:sldMk cId="2824983462" sldId="628"/>
            <ac:spMk id="85" creationId="{8B2F8E77-7ED0-4672-A2DB-9929BD88D3A0}"/>
          </ac:spMkLst>
        </pc:spChg>
        <pc:spChg chg="mod">
          <ac:chgData name="Jonathan Loo" userId="d2d72d48b56f45d8" providerId="LiveId" clId="{DC2DF1EB-34F9-4B0C-996D-445C274C9F10}" dt="2020-11-29T12:48:13.069" v="14146" actId="1035"/>
          <ac:spMkLst>
            <pc:docMk/>
            <pc:sldMk cId="2824983462" sldId="628"/>
            <ac:spMk id="99" creationId="{C3EC8476-ADC9-49FE-A307-AB8B7D369E2D}"/>
          </ac:spMkLst>
        </pc:spChg>
        <pc:spChg chg="mod">
          <ac:chgData name="Jonathan Loo" userId="d2d72d48b56f45d8" providerId="LiveId" clId="{DC2DF1EB-34F9-4B0C-996D-445C274C9F10}" dt="2020-11-29T12:48:13.069" v="14146" actId="1035"/>
          <ac:spMkLst>
            <pc:docMk/>
            <pc:sldMk cId="2824983462" sldId="628"/>
            <ac:spMk id="101" creationId="{4A03C79F-1F88-48F0-A2D7-FEE7BD4A2AD3}"/>
          </ac:spMkLst>
        </pc:spChg>
        <pc:spChg chg="mod">
          <ac:chgData name="Jonathan Loo" userId="d2d72d48b56f45d8" providerId="LiveId" clId="{DC2DF1EB-34F9-4B0C-996D-445C274C9F10}" dt="2020-11-29T12:48:13.069" v="14146" actId="1035"/>
          <ac:spMkLst>
            <pc:docMk/>
            <pc:sldMk cId="2824983462" sldId="628"/>
            <ac:spMk id="108" creationId="{05E34E17-E408-49DB-AAF9-F7B610EC5135}"/>
          </ac:spMkLst>
        </pc:spChg>
        <pc:spChg chg="mod">
          <ac:chgData name="Jonathan Loo" userId="d2d72d48b56f45d8" providerId="LiveId" clId="{DC2DF1EB-34F9-4B0C-996D-445C274C9F10}" dt="2020-11-29T12:48:13.069" v="14146" actId="1035"/>
          <ac:spMkLst>
            <pc:docMk/>
            <pc:sldMk cId="2824983462" sldId="628"/>
            <ac:spMk id="110" creationId="{D28A657C-B305-45EA-B05B-4A1431BE5D33}"/>
          </ac:spMkLst>
        </pc:spChg>
        <pc:grpChg chg="add mod">
          <ac:chgData name="Jonathan Loo" userId="d2d72d48b56f45d8" providerId="LiveId" clId="{DC2DF1EB-34F9-4B0C-996D-445C274C9F10}" dt="2020-11-29T12:57:31.445" v="14494" actId="164"/>
          <ac:grpSpMkLst>
            <pc:docMk/>
            <pc:sldMk cId="2824983462" sldId="628"/>
            <ac:grpSpMk id="6" creationId="{AF73BC83-E651-4742-88DE-97286C7A4EAD}"/>
          </ac:grpSpMkLst>
        </pc:grpChg>
        <pc:grpChg chg="mod">
          <ac:chgData name="Jonathan Loo" userId="d2d72d48b56f45d8" providerId="LiveId" clId="{DC2DF1EB-34F9-4B0C-996D-445C274C9F10}" dt="2020-11-29T12:48:13.069" v="14146" actId="1035"/>
          <ac:grpSpMkLst>
            <pc:docMk/>
            <pc:sldMk cId="2824983462" sldId="628"/>
            <ac:grpSpMk id="7" creationId="{796FE7F7-F750-4392-8E09-32606C526775}"/>
          </ac:grpSpMkLst>
        </pc:grpChg>
        <pc:grpChg chg="mod">
          <ac:chgData name="Jonathan Loo" userId="d2d72d48b56f45d8" providerId="LiveId" clId="{DC2DF1EB-34F9-4B0C-996D-445C274C9F10}" dt="2020-11-29T12:48:13.069" v="14146" actId="1035"/>
          <ac:grpSpMkLst>
            <pc:docMk/>
            <pc:sldMk cId="2824983462" sldId="628"/>
            <ac:grpSpMk id="8" creationId="{52201BCF-107D-40E2-BD85-9664CF4998F5}"/>
          </ac:grpSpMkLst>
        </pc:grpChg>
        <pc:picChg chg="mod">
          <ac:chgData name="Jonathan Loo" userId="d2d72d48b56f45d8" providerId="LiveId" clId="{DC2DF1EB-34F9-4B0C-996D-445C274C9F10}" dt="2020-11-29T12:57:31.445" v="14494" actId="164"/>
          <ac:picMkLst>
            <pc:docMk/>
            <pc:sldMk cId="2824983462" sldId="628"/>
            <ac:picMk id="17" creationId="{CFFD06CE-C910-43F9-8556-E53341283A05}"/>
          </ac:picMkLst>
        </pc:picChg>
        <pc:picChg chg="mod">
          <ac:chgData name="Jonathan Loo" userId="d2d72d48b56f45d8" providerId="LiveId" clId="{DC2DF1EB-34F9-4B0C-996D-445C274C9F10}" dt="2020-11-29T12:48:13.069" v="14146" actId="1035"/>
          <ac:picMkLst>
            <pc:docMk/>
            <pc:sldMk cId="2824983462" sldId="628"/>
            <ac:picMk id="19" creationId="{E80E1BBE-3AAF-4A51-9268-E6D49AF9BE8A}"/>
          </ac:picMkLst>
        </pc:picChg>
        <pc:picChg chg="mod">
          <ac:chgData name="Jonathan Loo" userId="d2d72d48b56f45d8" providerId="LiveId" clId="{DC2DF1EB-34F9-4B0C-996D-445C274C9F10}" dt="2020-11-29T12:48:13.069" v="14146" actId="1035"/>
          <ac:picMkLst>
            <pc:docMk/>
            <pc:sldMk cId="2824983462" sldId="628"/>
            <ac:picMk id="21" creationId="{B6C8BCBE-60F8-4EF7-A9C8-A4E5B477A156}"/>
          </ac:picMkLst>
        </pc:picChg>
        <pc:picChg chg="mod">
          <ac:chgData name="Jonathan Loo" userId="d2d72d48b56f45d8" providerId="LiveId" clId="{DC2DF1EB-34F9-4B0C-996D-445C274C9F10}" dt="2020-11-29T12:48:13.069" v="14146" actId="1035"/>
          <ac:picMkLst>
            <pc:docMk/>
            <pc:sldMk cId="2824983462" sldId="628"/>
            <ac:picMk id="23" creationId="{B5364F4C-2FA9-474C-AD40-332221694BF8}"/>
          </ac:picMkLst>
        </pc:picChg>
        <pc:picChg chg="mod">
          <ac:chgData name="Jonathan Loo" userId="d2d72d48b56f45d8" providerId="LiveId" clId="{DC2DF1EB-34F9-4B0C-996D-445C274C9F10}" dt="2020-11-29T12:52:56.181" v="14411" actId="1076"/>
          <ac:picMkLst>
            <pc:docMk/>
            <pc:sldMk cId="2824983462" sldId="628"/>
            <ac:picMk id="25" creationId="{480CCFB4-73A5-4BAD-B19C-183A987C1B6B}"/>
          </ac:picMkLst>
        </pc:picChg>
        <pc:picChg chg="mod">
          <ac:chgData name="Jonathan Loo" userId="d2d72d48b56f45d8" providerId="LiveId" clId="{DC2DF1EB-34F9-4B0C-996D-445C274C9F10}" dt="2020-11-29T12:48:13.069" v="14146" actId="1035"/>
          <ac:picMkLst>
            <pc:docMk/>
            <pc:sldMk cId="2824983462" sldId="628"/>
            <ac:picMk id="45" creationId="{F3DEEA2B-518B-4E63-8886-97FD82FBD96F}"/>
          </ac:picMkLst>
        </pc:picChg>
        <pc:picChg chg="mod">
          <ac:chgData name="Jonathan Loo" userId="d2d72d48b56f45d8" providerId="LiveId" clId="{DC2DF1EB-34F9-4B0C-996D-445C274C9F10}" dt="2020-11-29T12:57:31.445" v="14494" actId="164"/>
          <ac:picMkLst>
            <pc:docMk/>
            <pc:sldMk cId="2824983462" sldId="628"/>
            <ac:picMk id="66" creationId="{E64BD21C-A3FC-4A22-A26C-21C16D20AC51}"/>
          </ac:picMkLst>
        </pc:picChg>
        <pc:picChg chg="mod">
          <ac:chgData name="Jonathan Loo" userId="d2d72d48b56f45d8" providerId="LiveId" clId="{DC2DF1EB-34F9-4B0C-996D-445C274C9F10}" dt="2020-11-29T12:48:13.069" v="14146" actId="1035"/>
          <ac:picMkLst>
            <pc:docMk/>
            <pc:sldMk cId="2824983462" sldId="628"/>
            <ac:picMk id="88" creationId="{7E322044-5E6A-4405-A1A2-2E351144740A}"/>
          </ac:picMkLst>
        </pc:picChg>
        <pc:picChg chg="mod">
          <ac:chgData name="Jonathan Loo" userId="d2d72d48b56f45d8" providerId="LiveId" clId="{DC2DF1EB-34F9-4B0C-996D-445C274C9F10}" dt="2020-11-29T12:48:13.069" v="14146" actId="1035"/>
          <ac:picMkLst>
            <pc:docMk/>
            <pc:sldMk cId="2824983462" sldId="628"/>
            <ac:picMk id="90" creationId="{1F87EA90-30C1-4041-B0EC-206A23A698BC}"/>
          </ac:picMkLst>
        </pc:picChg>
        <pc:picChg chg="mod">
          <ac:chgData name="Jonathan Loo" userId="d2d72d48b56f45d8" providerId="LiveId" clId="{DC2DF1EB-34F9-4B0C-996D-445C274C9F10}" dt="2020-11-29T12:48:13.069" v="14146" actId="1035"/>
          <ac:picMkLst>
            <pc:docMk/>
            <pc:sldMk cId="2824983462" sldId="628"/>
            <ac:picMk id="105" creationId="{39277B76-6EC2-461F-A50F-AAFE2BD4D8B5}"/>
          </ac:picMkLst>
        </pc:picChg>
        <pc:picChg chg="mod">
          <ac:chgData name="Jonathan Loo" userId="d2d72d48b56f45d8" providerId="LiveId" clId="{DC2DF1EB-34F9-4B0C-996D-445C274C9F10}" dt="2020-11-29T12:48:13.069" v="14146" actId="1035"/>
          <ac:picMkLst>
            <pc:docMk/>
            <pc:sldMk cId="2824983462" sldId="628"/>
            <ac:picMk id="107" creationId="{C6B75A65-6CC1-4907-879F-FF3C4792B1C6}"/>
          </ac:picMkLst>
        </pc:picChg>
        <pc:picChg chg="mod">
          <ac:chgData name="Jonathan Loo" userId="d2d72d48b56f45d8" providerId="LiveId" clId="{DC2DF1EB-34F9-4B0C-996D-445C274C9F10}" dt="2020-11-29T12:48:13.069" v="14146" actId="1035"/>
          <ac:picMkLst>
            <pc:docMk/>
            <pc:sldMk cId="2824983462" sldId="628"/>
            <ac:picMk id="114" creationId="{AE8F60EB-CD26-42A8-B978-5307052B7510}"/>
          </ac:picMkLst>
        </pc:picChg>
        <pc:picChg chg="mod">
          <ac:chgData name="Jonathan Loo" userId="d2d72d48b56f45d8" providerId="LiveId" clId="{DC2DF1EB-34F9-4B0C-996D-445C274C9F10}" dt="2020-11-29T12:48:13.069" v="14146" actId="1035"/>
          <ac:picMkLst>
            <pc:docMk/>
            <pc:sldMk cId="2824983462" sldId="628"/>
            <ac:picMk id="116" creationId="{895758E9-7ED8-49BD-8CD3-0603754939E9}"/>
          </ac:picMkLst>
        </pc:picChg>
        <pc:cxnChg chg="add del mod">
          <ac:chgData name="Jonathan Loo" userId="d2d72d48b56f45d8" providerId="LiveId" clId="{DC2DF1EB-34F9-4B0C-996D-445C274C9F10}" dt="2020-11-29T12:52:08.764" v="14408" actId="478"/>
          <ac:cxnSpMkLst>
            <pc:docMk/>
            <pc:sldMk cId="2824983462" sldId="628"/>
            <ac:cxnSpMk id="5" creationId="{7F842DEB-5944-42C9-9674-F5B659870ADC}"/>
          </ac:cxnSpMkLst>
        </pc:cxnChg>
        <pc:cxnChg chg="mod">
          <ac:chgData name="Jonathan Loo" userId="d2d72d48b56f45d8" providerId="LiveId" clId="{DC2DF1EB-34F9-4B0C-996D-445C274C9F10}" dt="2020-11-29T12:48:13.069" v="14146" actId="1035"/>
          <ac:cxnSpMkLst>
            <pc:docMk/>
            <pc:sldMk cId="2824983462" sldId="628"/>
            <ac:cxnSpMk id="49" creationId="{C346E26A-D10E-41AD-9D30-8275B5C93BBF}"/>
          </ac:cxnSpMkLst>
        </pc:cxnChg>
        <pc:cxnChg chg="mod">
          <ac:chgData name="Jonathan Loo" userId="d2d72d48b56f45d8" providerId="LiveId" clId="{DC2DF1EB-34F9-4B0C-996D-445C274C9F10}" dt="2020-11-29T12:48:13.069" v="14146" actId="1035"/>
          <ac:cxnSpMkLst>
            <pc:docMk/>
            <pc:sldMk cId="2824983462" sldId="628"/>
            <ac:cxnSpMk id="52" creationId="{5CA0A58C-1F80-4AAA-9E20-2026B86563F7}"/>
          </ac:cxnSpMkLst>
        </pc:cxnChg>
        <pc:cxnChg chg="mod">
          <ac:chgData name="Jonathan Loo" userId="d2d72d48b56f45d8" providerId="LiveId" clId="{DC2DF1EB-34F9-4B0C-996D-445C274C9F10}" dt="2020-11-29T12:48:13.069" v="14146" actId="1035"/>
          <ac:cxnSpMkLst>
            <pc:docMk/>
            <pc:sldMk cId="2824983462" sldId="628"/>
            <ac:cxnSpMk id="55" creationId="{AE93E0BC-278C-4BEE-A4A5-6B0DF08207CE}"/>
          </ac:cxnSpMkLst>
        </pc:cxnChg>
        <pc:cxnChg chg="mod">
          <ac:chgData name="Jonathan Loo" userId="d2d72d48b56f45d8" providerId="LiveId" clId="{DC2DF1EB-34F9-4B0C-996D-445C274C9F10}" dt="2020-11-29T12:48:13.069" v="14146" actId="1035"/>
          <ac:cxnSpMkLst>
            <pc:docMk/>
            <pc:sldMk cId="2824983462" sldId="628"/>
            <ac:cxnSpMk id="89" creationId="{84148522-3E4F-47BE-8A1E-1ADA50EAC55A}"/>
          </ac:cxnSpMkLst>
        </pc:cxnChg>
        <pc:cxnChg chg="mod">
          <ac:chgData name="Jonathan Loo" userId="d2d72d48b56f45d8" providerId="LiveId" clId="{DC2DF1EB-34F9-4B0C-996D-445C274C9F10}" dt="2020-11-29T12:48:13.069" v="14146" actId="1035"/>
          <ac:cxnSpMkLst>
            <pc:docMk/>
            <pc:sldMk cId="2824983462" sldId="628"/>
            <ac:cxnSpMk id="93" creationId="{EDA229BD-7EA5-4F9C-8DD3-5605E008672B}"/>
          </ac:cxnSpMkLst>
        </pc:cxnChg>
        <pc:cxnChg chg="mod">
          <ac:chgData name="Jonathan Loo" userId="d2d72d48b56f45d8" providerId="LiveId" clId="{DC2DF1EB-34F9-4B0C-996D-445C274C9F10}" dt="2020-11-29T12:48:13.069" v="14146" actId="1035"/>
          <ac:cxnSpMkLst>
            <pc:docMk/>
            <pc:sldMk cId="2824983462" sldId="628"/>
            <ac:cxnSpMk id="95" creationId="{1A72563D-C51C-4D79-8136-920F97EFC8DB}"/>
          </ac:cxnSpMkLst>
        </pc:cxnChg>
        <pc:cxnChg chg="mod">
          <ac:chgData name="Jonathan Loo" userId="d2d72d48b56f45d8" providerId="LiveId" clId="{DC2DF1EB-34F9-4B0C-996D-445C274C9F10}" dt="2020-11-29T12:48:13.069" v="14146" actId="1035"/>
          <ac:cxnSpMkLst>
            <pc:docMk/>
            <pc:sldMk cId="2824983462" sldId="628"/>
            <ac:cxnSpMk id="96" creationId="{665BD310-105E-40DD-882C-DDF81F32CAA7}"/>
          </ac:cxnSpMkLst>
        </pc:cxnChg>
        <pc:cxnChg chg="mod">
          <ac:chgData name="Jonathan Loo" userId="d2d72d48b56f45d8" providerId="LiveId" clId="{DC2DF1EB-34F9-4B0C-996D-445C274C9F10}" dt="2020-11-29T12:48:13.069" v="14146" actId="1035"/>
          <ac:cxnSpMkLst>
            <pc:docMk/>
            <pc:sldMk cId="2824983462" sldId="628"/>
            <ac:cxnSpMk id="98" creationId="{BFA23AEA-3C4B-4DFF-8BBD-1BF49740467A}"/>
          </ac:cxnSpMkLst>
        </pc:cxnChg>
        <pc:cxnChg chg="mod">
          <ac:chgData name="Jonathan Loo" userId="d2d72d48b56f45d8" providerId="LiveId" clId="{DC2DF1EB-34F9-4B0C-996D-445C274C9F10}" dt="2020-11-29T12:48:13.069" v="14146" actId="1035"/>
          <ac:cxnSpMkLst>
            <pc:docMk/>
            <pc:sldMk cId="2824983462" sldId="628"/>
            <ac:cxnSpMk id="103" creationId="{A68687E1-4BCA-4F28-921C-CAFCAF98B1B0}"/>
          </ac:cxnSpMkLst>
        </pc:cxnChg>
        <pc:cxnChg chg="mod">
          <ac:chgData name="Jonathan Loo" userId="d2d72d48b56f45d8" providerId="LiveId" clId="{DC2DF1EB-34F9-4B0C-996D-445C274C9F10}" dt="2020-11-29T12:48:13.069" v="14146" actId="1035"/>
          <ac:cxnSpMkLst>
            <pc:docMk/>
            <pc:sldMk cId="2824983462" sldId="628"/>
            <ac:cxnSpMk id="106" creationId="{3885E75C-E3C4-426F-A651-AB21EFF674E5}"/>
          </ac:cxnSpMkLst>
        </pc:cxnChg>
        <pc:cxnChg chg="mod">
          <ac:chgData name="Jonathan Loo" userId="d2d72d48b56f45d8" providerId="LiveId" clId="{DC2DF1EB-34F9-4B0C-996D-445C274C9F10}" dt="2020-11-29T12:48:13.069" v="14146" actId="1035"/>
          <ac:cxnSpMkLst>
            <pc:docMk/>
            <pc:sldMk cId="2824983462" sldId="628"/>
            <ac:cxnSpMk id="133" creationId="{6D30110C-A926-4CB6-95F5-E2611B2F841D}"/>
          </ac:cxnSpMkLst>
        </pc:cxnChg>
        <pc:cxnChg chg="mod">
          <ac:chgData name="Jonathan Loo" userId="d2d72d48b56f45d8" providerId="LiveId" clId="{DC2DF1EB-34F9-4B0C-996D-445C274C9F10}" dt="2020-11-29T12:48:13.069" v="14146" actId="1035"/>
          <ac:cxnSpMkLst>
            <pc:docMk/>
            <pc:sldMk cId="2824983462" sldId="628"/>
            <ac:cxnSpMk id="134" creationId="{934ED1EA-8A04-4F17-861E-06FB0276CDDD}"/>
          </ac:cxnSpMkLst>
        </pc:cxnChg>
        <pc:cxnChg chg="mod">
          <ac:chgData name="Jonathan Loo" userId="d2d72d48b56f45d8" providerId="LiveId" clId="{DC2DF1EB-34F9-4B0C-996D-445C274C9F10}" dt="2020-11-29T12:48:13.069" v="14146" actId="1035"/>
          <ac:cxnSpMkLst>
            <pc:docMk/>
            <pc:sldMk cId="2824983462" sldId="628"/>
            <ac:cxnSpMk id="135" creationId="{76AE522B-0DA2-4464-B547-80AB8F456D7F}"/>
          </ac:cxnSpMkLst>
        </pc:cxnChg>
      </pc:sldChg>
      <pc:sldChg chg="modSp add del mod">
        <pc:chgData name="Jonathan Loo" userId="d2d72d48b56f45d8" providerId="LiveId" clId="{DC2DF1EB-34F9-4B0C-996D-445C274C9F10}" dt="2020-11-29T12:46:57.009" v="14088" actId="2696"/>
        <pc:sldMkLst>
          <pc:docMk/>
          <pc:sldMk cId="3782775750" sldId="628"/>
        </pc:sldMkLst>
        <pc:spChg chg="mod">
          <ac:chgData name="Jonathan Loo" userId="d2d72d48b56f45d8" providerId="LiveId" clId="{DC2DF1EB-34F9-4B0C-996D-445C274C9F10}" dt="2020-11-29T12:46:48.441" v="14087" actId="1035"/>
          <ac:spMkLst>
            <pc:docMk/>
            <pc:sldMk cId="3782775750" sldId="628"/>
            <ac:spMk id="2" creationId="{F4F66D75-0F94-4BD8-8F59-5038F4CAD947}"/>
          </ac:spMkLst>
        </pc:spChg>
        <pc:spChg chg="mod">
          <ac:chgData name="Jonathan Loo" userId="d2d72d48b56f45d8" providerId="LiveId" clId="{DC2DF1EB-34F9-4B0C-996D-445C274C9F10}" dt="2020-11-29T12:46:48.441" v="14087" actId="1035"/>
          <ac:spMkLst>
            <pc:docMk/>
            <pc:sldMk cId="3782775750" sldId="628"/>
            <ac:spMk id="26" creationId="{C2E27625-4224-4BC9-AF6E-ABCC755A798F}"/>
          </ac:spMkLst>
        </pc:spChg>
        <pc:spChg chg="mod">
          <ac:chgData name="Jonathan Loo" userId="d2d72d48b56f45d8" providerId="LiveId" clId="{DC2DF1EB-34F9-4B0C-996D-445C274C9F10}" dt="2020-11-29T12:46:48.441" v="14087" actId="1035"/>
          <ac:spMkLst>
            <pc:docMk/>
            <pc:sldMk cId="3782775750" sldId="628"/>
            <ac:spMk id="51" creationId="{2125ED70-B1B3-481B-825C-B22F277966B9}"/>
          </ac:spMkLst>
        </pc:spChg>
        <pc:spChg chg="mod">
          <ac:chgData name="Jonathan Loo" userId="d2d72d48b56f45d8" providerId="LiveId" clId="{DC2DF1EB-34F9-4B0C-996D-445C274C9F10}" dt="2020-11-29T12:46:48.441" v="14087" actId="1035"/>
          <ac:spMkLst>
            <pc:docMk/>
            <pc:sldMk cId="3782775750" sldId="628"/>
            <ac:spMk id="81" creationId="{D197EC03-5E71-4556-899C-36E30AD582BA}"/>
          </ac:spMkLst>
        </pc:spChg>
        <pc:spChg chg="mod">
          <ac:chgData name="Jonathan Loo" userId="d2d72d48b56f45d8" providerId="LiveId" clId="{DC2DF1EB-34F9-4B0C-996D-445C274C9F10}" dt="2020-11-29T12:46:48.441" v="14087" actId="1035"/>
          <ac:spMkLst>
            <pc:docMk/>
            <pc:sldMk cId="3782775750" sldId="628"/>
            <ac:spMk id="85" creationId="{8B2F8E77-7ED0-4672-A2DB-9929BD88D3A0}"/>
          </ac:spMkLst>
        </pc:spChg>
        <pc:spChg chg="mod">
          <ac:chgData name="Jonathan Loo" userId="d2d72d48b56f45d8" providerId="LiveId" clId="{DC2DF1EB-34F9-4B0C-996D-445C274C9F10}" dt="2020-11-29T12:46:48.441" v="14087" actId="1035"/>
          <ac:spMkLst>
            <pc:docMk/>
            <pc:sldMk cId="3782775750" sldId="628"/>
            <ac:spMk id="99" creationId="{C3EC8476-ADC9-49FE-A307-AB8B7D369E2D}"/>
          </ac:spMkLst>
        </pc:spChg>
        <pc:spChg chg="mod">
          <ac:chgData name="Jonathan Loo" userId="d2d72d48b56f45d8" providerId="LiveId" clId="{DC2DF1EB-34F9-4B0C-996D-445C274C9F10}" dt="2020-11-29T12:46:48.441" v="14087" actId="1035"/>
          <ac:spMkLst>
            <pc:docMk/>
            <pc:sldMk cId="3782775750" sldId="628"/>
            <ac:spMk id="101" creationId="{4A03C79F-1F88-48F0-A2D7-FEE7BD4A2AD3}"/>
          </ac:spMkLst>
        </pc:spChg>
        <pc:spChg chg="mod">
          <ac:chgData name="Jonathan Loo" userId="d2d72d48b56f45d8" providerId="LiveId" clId="{DC2DF1EB-34F9-4B0C-996D-445C274C9F10}" dt="2020-11-29T12:46:48.441" v="14087" actId="1035"/>
          <ac:spMkLst>
            <pc:docMk/>
            <pc:sldMk cId="3782775750" sldId="628"/>
            <ac:spMk id="108" creationId="{05E34E17-E408-49DB-AAF9-F7B610EC5135}"/>
          </ac:spMkLst>
        </pc:spChg>
        <pc:spChg chg="mod">
          <ac:chgData name="Jonathan Loo" userId="d2d72d48b56f45d8" providerId="LiveId" clId="{DC2DF1EB-34F9-4B0C-996D-445C274C9F10}" dt="2020-11-29T12:46:48.441" v="14087" actId="1035"/>
          <ac:spMkLst>
            <pc:docMk/>
            <pc:sldMk cId="3782775750" sldId="628"/>
            <ac:spMk id="110" creationId="{D28A657C-B305-45EA-B05B-4A1431BE5D33}"/>
          </ac:spMkLst>
        </pc:spChg>
        <pc:grpChg chg="mod">
          <ac:chgData name="Jonathan Loo" userId="d2d72d48b56f45d8" providerId="LiveId" clId="{DC2DF1EB-34F9-4B0C-996D-445C274C9F10}" dt="2020-11-29T12:46:48.441" v="14087" actId="1035"/>
          <ac:grpSpMkLst>
            <pc:docMk/>
            <pc:sldMk cId="3782775750" sldId="628"/>
            <ac:grpSpMk id="7" creationId="{796FE7F7-F750-4392-8E09-32606C526775}"/>
          </ac:grpSpMkLst>
        </pc:grpChg>
        <pc:grpChg chg="mod">
          <ac:chgData name="Jonathan Loo" userId="d2d72d48b56f45d8" providerId="LiveId" clId="{DC2DF1EB-34F9-4B0C-996D-445C274C9F10}" dt="2020-11-29T12:46:48.441" v="14087" actId="1035"/>
          <ac:grpSpMkLst>
            <pc:docMk/>
            <pc:sldMk cId="3782775750" sldId="628"/>
            <ac:grpSpMk id="8" creationId="{52201BCF-107D-40E2-BD85-9664CF4998F5}"/>
          </ac:grpSpMkLst>
        </pc:grpChg>
        <pc:picChg chg="mod">
          <ac:chgData name="Jonathan Loo" userId="d2d72d48b56f45d8" providerId="LiveId" clId="{DC2DF1EB-34F9-4B0C-996D-445C274C9F10}" dt="2020-11-29T12:46:48.441" v="14087" actId="1035"/>
          <ac:picMkLst>
            <pc:docMk/>
            <pc:sldMk cId="3782775750" sldId="628"/>
            <ac:picMk id="17" creationId="{CFFD06CE-C910-43F9-8556-E53341283A05}"/>
          </ac:picMkLst>
        </pc:picChg>
        <pc:picChg chg="mod">
          <ac:chgData name="Jonathan Loo" userId="d2d72d48b56f45d8" providerId="LiveId" clId="{DC2DF1EB-34F9-4B0C-996D-445C274C9F10}" dt="2020-11-29T12:46:48.441" v="14087" actId="1035"/>
          <ac:picMkLst>
            <pc:docMk/>
            <pc:sldMk cId="3782775750" sldId="628"/>
            <ac:picMk id="19" creationId="{E80E1BBE-3AAF-4A51-9268-E6D49AF9BE8A}"/>
          </ac:picMkLst>
        </pc:picChg>
        <pc:picChg chg="mod">
          <ac:chgData name="Jonathan Loo" userId="d2d72d48b56f45d8" providerId="LiveId" clId="{DC2DF1EB-34F9-4B0C-996D-445C274C9F10}" dt="2020-11-29T12:46:48.441" v="14087" actId="1035"/>
          <ac:picMkLst>
            <pc:docMk/>
            <pc:sldMk cId="3782775750" sldId="628"/>
            <ac:picMk id="21" creationId="{B6C8BCBE-60F8-4EF7-A9C8-A4E5B477A156}"/>
          </ac:picMkLst>
        </pc:picChg>
        <pc:picChg chg="mod">
          <ac:chgData name="Jonathan Loo" userId="d2d72d48b56f45d8" providerId="LiveId" clId="{DC2DF1EB-34F9-4B0C-996D-445C274C9F10}" dt="2020-11-29T12:46:48.441" v="14087" actId="1035"/>
          <ac:picMkLst>
            <pc:docMk/>
            <pc:sldMk cId="3782775750" sldId="628"/>
            <ac:picMk id="23" creationId="{B5364F4C-2FA9-474C-AD40-332221694BF8}"/>
          </ac:picMkLst>
        </pc:picChg>
        <pc:picChg chg="mod">
          <ac:chgData name="Jonathan Loo" userId="d2d72d48b56f45d8" providerId="LiveId" clId="{DC2DF1EB-34F9-4B0C-996D-445C274C9F10}" dt="2020-11-29T12:46:48.441" v="14087" actId="1035"/>
          <ac:picMkLst>
            <pc:docMk/>
            <pc:sldMk cId="3782775750" sldId="628"/>
            <ac:picMk id="25" creationId="{480CCFB4-73A5-4BAD-B19C-183A987C1B6B}"/>
          </ac:picMkLst>
        </pc:picChg>
        <pc:picChg chg="mod">
          <ac:chgData name="Jonathan Loo" userId="d2d72d48b56f45d8" providerId="LiveId" clId="{DC2DF1EB-34F9-4B0C-996D-445C274C9F10}" dt="2020-11-29T12:46:48.441" v="14087" actId="1035"/>
          <ac:picMkLst>
            <pc:docMk/>
            <pc:sldMk cId="3782775750" sldId="628"/>
            <ac:picMk id="45" creationId="{F3DEEA2B-518B-4E63-8886-97FD82FBD96F}"/>
          </ac:picMkLst>
        </pc:picChg>
        <pc:picChg chg="mod">
          <ac:chgData name="Jonathan Loo" userId="d2d72d48b56f45d8" providerId="LiveId" clId="{DC2DF1EB-34F9-4B0C-996D-445C274C9F10}" dt="2020-11-29T12:46:48.441" v="14087" actId="1035"/>
          <ac:picMkLst>
            <pc:docMk/>
            <pc:sldMk cId="3782775750" sldId="628"/>
            <ac:picMk id="66" creationId="{E64BD21C-A3FC-4A22-A26C-21C16D20AC51}"/>
          </ac:picMkLst>
        </pc:picChg>
        <pc:picChg chg="mod">
          <ac:chgData name="Jonathan Loo" userId="d2d72d48b56f45d8" providerId="LiveId" clId="{DC2DF1EB-34F9-4B0C-996D-445C274C9F10}" dt="2020-11-29T12:46:48.441" v="14087" actId="1035"/>
          <ac:picMkLst>
            <pc:docMk/>
            <pc:sldMk cId="3782775750" sldId="628"/>
            <ac:picMk id="88" creationId="{7E322044-5E6A-4405-A1A2-2E351144740A}"/>
          </ac:picMkLst>
        </pc:picChg>
        <pc:picChg chg="mod">
          <ac:chgData name="Jonathan Loo" userId="d2d72d48b56f45d8" providerId="LiveId" clId="{DC2DF1EB-34F9-4B0C-996D-445C274C9F10}" dt="2020-11-29T12:46:48.441" v="14087" actId="1035"/>
          <ac:picMkLst>
            <pc:docMk/>
            <pc:sldMk cId="3782775750" sldId="628"/>
            <ac:picMk id="90" creationId="{1F87EA90-30C1-4041-B0EC-206A23A698BC}"/>
          </ac:picMkLst>
        </pc:picChg>
        <pc:picChg chg="mod">
          <ac:chgData name="Jonathan Loo" userId="d2d72d48b56f45d8" providerId="LiveId" clId="{DC2DF1EB-34F9-4B0C-996D-445C274C9F10}" dt="2020-11-29T12:46:48.441" v="14087" actId="1035"/>
          <ac:picMkLst>
            <pc:docMk/>
            <pc:sldMk cId="3782775750" sldId="628"/>
            <ac:picMk id="105" creationId="{39277B76-6EC2-461F-A50F-AAFE2BD4D8B5}"/>
          </ac:picMkLst>
        </pc:picChg>
        <pc:picChg chg="mod">
          <ac:chgData name="Jonathan Loo" userId="d2d72d48b56f45d8" providerId="LiveId" clId="{DC2DF1EB-34F9-4B0C-996D-445C274C9F10}" dt="2020-11-29T12:46:48.441" v="14087" actId="1035"/>
          <ac:picMkLst>
            <pc:docMk/>
            <pc:sldMk cId="3782775750" sldId="628"/>
            <ac:picMk id="107" creationId="{C6B75A65-6CC1-4907-879F-FF3C4792B1C6}"/>
          </ac:picMkLst>
        </pc:picChg>
        <pc:picChg chg="mod">
          <ac:chgData name="Jonathan Loo" userId="d2d72d48b56f45d8" providerId="LiveId" clId="{DC2DF1EB-34F9-4B0C-996D-445C274C9F10}" dt="2020-11-29T12:46:48.441" v="14087" actId="1035"/>
          <ac:picMkLst>
            <pc:docMk/>
            <pc:sldMk cId="3782775750" sldId="628"/>
            <ac:picMk id="114" creationId="{AE8F60EB-CD26-42A8-B978-5307052B7510}"/>
          </ac:picMkLst>
        </pc:picChg>
        <pc:picChg chg="mod">
          <ac:chgData name="Jonathan Loo" userId="d2d72d48b56f45d8" providerId="LiveId" clId="{DC2DF1EB-34F9-4B0C-996D-445C274C9F10}" dt="2020-11-29T12:46:48.441" v="14087" actId="1035"/>
          <ac:picMkLst>
            <pc:docMk/>
            <pc:sldMk cId="3782775750" sldId="628"/>
            <ac:picMk id="116" creationId="{895758E9-7ED8-49BD-8CD3-0603754939E9}"/>
          </ac:picMkLst>
        </pc:picChg>
        <pc:cxnChg chg="mod">
          <ac:chgData name="Jonathan Loo" userId="d2d72d48b56f45d8" providerId="LiveId" clId="{DC2DF1EB-34F9-4B0C-996D-445C274C9F10}" dt="2020-11-29T12:46:48.441" v="14087" actId="1035"/>
          <ac:cxnSpMkLst>
            <pc:docMk/>
            <pc:sldMk cId="3782775750" sldId="628"/>
            <ac:cxnSpMk id="49" creationId="{C346E26A-D10E-41AD-9D30-8275B5C93BBF}"/>
          </ac:cxnSpMkLst>
        </pc:cxnChg>
        <pc:cxnChg chg="mod">
          <ac:chgData name="Jonathan Loo" userId="d2d72d48b56f45d8" providerId="LiveId" clId="{DC2DF1EB-34F9-4B0C-996D-445C274C9F10}" dt="2020-11-29T12:46:48.441" v="14087" actId="1035"/>
          <ac:cxnSpMkLst>
            <pc:docMk/>
            <pc:sldMk cId="3782775750" sldId="628"/>
            <ac:cxnSpMk id="52" creationId="{5CA0A58C-1F80-4AAA-9E20-2026B86563F7}"/>
          </ac:cxnSpMkLst>
        </pc:cxnChg>
        <pc:cxnChg chg="mod">
          <ac:chgData name="Jonathan Loo" userId="d2d72d48b56f45d8" providerId="LiveId" clId="{DC2DF1EB-34F9-4B0C-996D-445C274C9F10}" dt="2020-11-29T12:46:48.441" v="14087" actId="1035"/>
          <ac:cxnSpMkLst>
            <pc:docMk/>
            <pc:sldMk cId="3782775750" sldId="628"/>
            <ac:cxnSpMk id="55" creationId="{AE93E0BC-278C-4BEE-A4A5-6B0DF08207CE}"/>
          </ac:cxnSpMkLst>
        </pc:cxnChg>
        <pc:cxnChg chg="mod">
          <ac:chgData name="Jonathan Loo" userId="d2d72d48b56f45d8" providerId="LiveId" clId="{DC2DF1EB-34F9-4B0C-996D-445C274C9F10}" dt="2020-11-29T12:46:48.441" v="14087" actId="1035"/>
          <ac:cxnSpMkLst>
            <pc:docMk/>
            <pc:sldMk cId="3782775750" sldId="628"/>
            <ac:cxnSpMk id="89" creationId="{84148522-3E4F-47BE-8A1E-1ADA50EAC55A}"/>
          </ac:cxnSpMkLst>
        </pc:cxnChg>
        <pc:cxnChg chg="mod">
          <ac:chgData name="Jonathan Loo" userId="d2d72d48b56f45d8" providerId="LiveId" clId="{DC2DF1EB-34F9-4B0C-996D-445C274C9F10}" dt="2020-11-29T12:46:48.441" v="14087" actId="1035"/>
          <ac:cxnSpMkLst>
            <pc:docMk/>
            <pc:sldMk cId="3782775750" sldId="628"/>
            <ac:cxnSpMk id="93" creationId="{EDA229BD-7EA5-4F9C-8DD3-5605E008672B}"/>
          </ac:cxnSpMkLst>
        </pc:cxnChg>
        <pc:cxnChg chg="mod">
          <ac:chgData name="Jonathan Loo" userId="d2d72d48b56f45d8" providerId="LiveId" clId="{DC2DF1EB-34F9-4B0C-996D-445C274C9F10}" dt="2020-11-29T12:46:48.441" v="14087" actId="1035"/>
          <ac:cxnSpMkLst>
            <pc:docMk/>
            <pc:sldMk cId="3782775750" sldId="628"/>
            <ac:cxnSpMk id="95" creationId="{1A72563D-C51C-4D79-8136-920F97EFC8DB}"/>
          </ac:cxnSpMkLst>
        </pc:cxnChg>
        <pc:cxnChg chg="mod">
          <ac:chgData name="Jonathan Loo" userId="d2d72d48b56f45d8" providerId="LiveId" clId="{DC2DF1EB-34F9-4B0C-996D-445C274C9F10}" dt="2020-11-29T12:46:48.441" v="14087" actId="1035"/>
          <ac:cxnSpMkLst>
            <pc:docMk/>
            <pc:sldMk cId="3782775750" sldId="628"/>
            <ac:cxnSpMk id="96" creationId="{665BD310-105E-40DD-882C-DDF81F32CAA7}"/>
          </ac:cxnSpMkLst>
        </pc:cxnChg>
        <pc:cxnChg chg="mod">
          <ac:chgData name="Jonathan Loo" userId="d2d72d48b56f45d8" providerId="LiveId" clId="{DC2DF1EB-34F9-4B0C-996D-445C274C9F10}" dt="2020-11-29T12:46:48.441" v="14087" actId="1035"/>
          <ac:cxnSpMkLst>
            <pc:docMk/>
            <pc:sldMk cId="3782775750" sldId="628"/>
            <ac:cxnSpMk id="98" creationId="{BFA23AEA-3C4B-4DFF-8BBD-1BF49740467A}"/>
          </ac:cxnSpMkLst>
        </pc:cxnChg>
        <pc:cxnChg chg="mod">
          <ac:chgData name="Jonathan Loo" userId="d2d72d48b56f45d8" providerId="LiveId" clId="{DC2DF1EB-34F9-4B0C-996D-445C274C9F10}" dt="2020-11-29T12:46:48.441" v="14087" actId="1035"/>
          <ac:cxnSpMkLst>
            <pc:docMk/>
            <pc:sldMk cId="3782775750" sldId="628"/>
            <ac:cxnSpMk id="103" creationId="{A68687E1-4BCA-4F28-921C-CAFCAF98B1B0}"/>
          </ac:cxnSpMkLst>
        </pc:cxnChg>
        <pc:cxnChg chg="mod">
          <ac:chgData name="Jonathan Loo" userId="d2d72d48b56f45d8" providerId="LiveId" clId="{DC2DF1EB-34F9-4B0C-996D-445C274C9F10}" dt="2020-11-29T12:46:48.441" v="14087" actId="1035"/>
          <ac:cxnSpMkLst>
            <pc:docMk/>
            <pc:sldMk cId="3782775750" sldId="628"/>
            <ac:cxnSpMk id="106" creationId="{3885E75C-E3C4-426F-A651-AB21EFF674E5}"/>
          </ac:cxnSpMkLst>
        </pc:cxnChg>
        <pc:cxnChg chg="mod">
          <ac:chgData name="Jonathan Loo" userId="d2d72d48b56f45d8" providerId="LiveId" clId="{DC2DF1EB-34F9-4B0C-996D-445C274C9F10}" dt="2020-11-29T12:46:48.441" v="14087" actId="1035"/>
          <ac:cxnSpMkLst>
            <pc:docMk/>
            <pc:sldMk cId="3782775750" sldId="628"/>
            <ac:cxnSpMk id="133" creationId="{6D30110C-A926-4CB6-95F5-E2611B2F841D}"/>
          </ac:cxnSpMkLst>
        </pc:cxnChg>
        <pc:cxnChg chg="mod">
          <ac:chgData name="Jonathan Loo" userId="d2d72d48b56f45d8" providerId="LiveId" clId="{DC2DF1EB-34F9-4B0C-996D-445C274C9F10}" dt="2020-11-29T12:46:48.441" v="14087" actId="1035"/>
          <ac:cxnSpMkLst>
            <pc:docMk/>
            <pc:sldMk cId="3782775750" sldId="628"/>
            <ac:cxnSpMk id="134" creationId="{934ED1EA-8A04-4F17-861E-06FB0276CDDD}"/>
          </ac:cxnSpMkLst>
        </pc:cxnChg>
        <pc:cxnChg chg="mod">
          <ac:chgData name="Jonathan Loo" userId="d2d72d48b56f45d8" providerId="LiveId" clId="{DC2DF1EB-34F9-4B0C-996D-445C274C9F10}" dt="2020-11-29T12:46:48.441" v="14087" actId="1035"/>
          <ac:cxnSpMkLst>
            <pc:docMk/>
            <pc:sldMk cId="3782775750" sldId="628"/>
            <ac:cxnSpMk id="135" creationId="{76AE522B-0DA2-4464-B547-80AB8F456D7F}"/>
          </ac:cxnSpMkLst>
        </pc:cxnChg>
      </pc:sldChg>
      <pc:sldChg chg="addSp delSp modSp add del mod ord">
        <pc:chgData name="Jonathan Loo" userId="d2d72d48b56f45d8" providerId="LiveId" clId="{DC2DF1EB-34F9-4B0C-996D-445C274C9F10}" dt="2020-11-30T16:06:00.289" v="24471" actId="47"/>
        <pc:sldMkLst>
          <pc:docMk/>
          <pc:sldMk cId="1701439753" sldId="629"/>
        </pc:sldMkLst>
        <pc:spChg chg="mod">
          <ac:chgData name="Jonathan Loo" userId="d2d72d48b56f45d8" providerId="LiveId" clId="{DC2DF1EB-34F9-4B0C-996D-445C274C9F10}" dt="2020-11-29T12:49:35.366" v="14256" actId="1036"/>
          <ac:spMkLst>
            <pc:docMk/>
            <pc:sldMk cId="1701439753" sldId="629"/>
            <ac:spMk id="2" creationId="{F4F66D75-0F94-4BD8-8F59-5038F4CAD947}"/>
          </ac:spMkLst>
        </pc:spChg>
        <pc:spChg chg="mod">
          <ac:chgData name="Jonathan Loo" userId="d2d72d48b56f45d8" providerId="LiveId" clId="{DC2DF1EB-34F9-4B0C-996D-445C274C9F10}" dt="2020-11-30T11:32:39.886" v="17726" actId="1076"/>
          <ac:spMkLst>
            <pc:docMk/>
            <pc:sldMk cId="1701439753" sldId="629"/>
            <ac:spMk id="4" creationId="{21CB86FC-61AF-4B1C-8230-112CD99016D8}"/>
          </ac:spMkLst>
        </pc:spChg>
        <pc:spChg chg="mod">
          <ac:chgData name="Jonathan Loo" userId="d2d72d48b56f45d8" providerId="LiveId" clId="{DC2DF1EB-34F9-4B0C-996D-445C274C9F10}" dt="2020-11-29T12:49:35.366" v="14256" actId="1036"/>
          <ac:spMkLst>
            <pc:docMk/>
            <pc:sldMk cId="1701439753" sldId="629"/>
            <ac:spMk id="46" creationId="{6CABD6C8-9DD6-4A8E-A506-753D61929E4A}"/>
          </ac:spMkLst>
        </pc:spChg>
        <pc:spChg chg="add mod">
          <ac:chgData name="Jonathan Loo" userId="d2d72d48b56f45d8" providerId="LiveId" clId="{DC2DF1EB-34F9-4B0C-996D-445C274C9F10}" dt="2020-11-30T11:32:50.428" v="17734" actId="14100"/>
          <ac:spMkLst>
            <pc:docMk/>
            <pc:sldMk cId="1701439753" sldId="629"/>
            <ac:spMk id="48" creationId="{A054EEEF-B734-457E-A50C-846B576D9098}"/>
          </ac:spMkLst>
        </pc:spChg>
        <pc:spChg chg="mod">
          <ac:chgData name="Jonathan Loo" userId="d2d72d48b56f45d8" providerId="LiveId" clId="{DC2DF1EB-34F9-4B0C-996D-445C274C9F10}" dt="2020-11-29T12:53:08.721" v="14429" actId="1036"/>
          <ac:spMkLst>
            <pc:docMk/>
            <pc:sldMk cId="1701439753" sldId="629"/>
            <ac:spMk id="51" creationId="{DF9D5F86-953D-494E-AB01-E16B96098A8A}"/>
          </ac:spMkLst>
        </pc:spChg>
        <pc:spChg chg="mod">
          <ac:chgData name="Jonathan Loo" userId="d2d72d48b56f45d8" providerId="LiveId" clId="{DC2DF1EB-34F9-4B0C-996D-445C274C9F10}" dt="2020-11-29T12:49:35.366" v="14256" actId="1036"/>
          <ac:spMkLst>
            <pc:docMk/>
            <pc:sldMk cId="1701439753" sldId="629"/>
            <ac:spMk id="56" creationId="{37AC2CAA-8C07-4CF7-90D6-FBA8A3A31DBC}"/>
          </ac:spMkLst>
        </pc:spChg>
        <pc:spChg chg="mod">
          <ac:chgData name="Jonathan Loo" userId="d2d72d48b56f45d8" providerId="LiveId" clId="{DC2DF1EB-34F9-4B0C-996D-445C274C9F10}" dt="2020-11-29T12:49:35.366" v="14256" actId="1036"/>
          <ac:spMkLst>
            <pc:docMk/>
            <pc:sldMk cId="1701439753" sldId="629"/>
            <ac:spMk id="58" creationId="{A5AC80BA-E9BE-449F-9C4A-57B5E01D8170}"/>
          </ac:spMkLst>
        </pc:spChg>
        <pc:spChg chg="mod">
          <ac:chgData name="Jonathan Loo" userId="d2d72d48b56f45d8" providerId="LiveId" clId="{DC2DF1EB-34F9-4B0C-996D-445C274C9F10}" dt="2020-11-29T12:49:35.366" v="14256" actId="1036"/>
          <ac:spMkLst>
            <pc:docMk/>
            <pc:sldMk cId="1701439753" sldId="629"/>
            <ac:spMk id="59" creationId="{EDAF2104-053D-4658-8FE7-1E4DCCBEF74C}"/>
          </ac:spMkLst>
        </pc:spChg>
        <pc:spChg chg="mod">
          <ac:chgData name="Jonathan Loo" userId="d2d72d48b56f45d8" providerId="LiveId" clId="{DC2DF1EB-34F9-4B0C-996D-445C274C9F10}" dt="2020-11-29T12:49:35.366" v="14256" actId="1036"/>
          <ac:spMkLst>
            <pc:docMk/>
            <pc:sldMk cId="1701439753" sldId="629"/>
            <ac:spMk id="81" creationId="{D197EC03-5E71-4556-899C-36E30AD582BA}"/>
          </ac:spMkLst>
        </pc:spChg>
        <pc:spChg chg="mod">
          <ac:chgData name="Jonathan Loo" userId="d2d72d48b56f45d8" providerId="LiveId" clId="{DC2DF1EB-34F9-4B0C-996D-445C274C9F10}" dt="2020-11-29T13:25:38.818" v="14814" actId="164"/>
          <ac:spMkLst>
            <pc:docMk/>
            <pc:sldMk cId="1701439753" sldId="629"/>
            <ac:spMk id="85" creationId="{8B2F8E77-7ED0-4672-A2DB-9929BD88D3A0}"/>
          </ac:spMkLst>
        </pc:spChg>
        <pc:spChg chg="mod">
          <ac:chgData name="Jonathan Loo" userId="d2d72d48b56f45d8" providerId="LiveId" clId="{DC2DF1EB-34F9-4B0C-996D-445C274C9F10}" dt="2020-11-29T12:49:35.366" v="14256" actId="1036"/>
          <ac:spMkLst>
            <pc:docMk/>
            <pc:sldMk cId="1701439753" sldId="629"/>
            <ac:spMk id="99" creationId="{C3EC8476-ADC9-49FE-A307-AB8B7D369E2D}"/>
          </ac:spMkLst>
        </pc:spChg>
        <pc:spChg chg="mod">
          <ac:chgData name="Jonathan Loo" userId="d2d72d48b56f45d8" providerId="LiveId" clId="{DC2DF1EB-34F9-4B0C-996D-445C274C9F10}" dt="2020-11-29T12:49:35.366" v="14256" actId="1036"/>
          <ac:spMkLst>
            <pc:docMk/>
            <pc:sldMk cId="1701439753" sldId="629"/>
            <ac:spMk id="101" creationId="{4A03C79F-1F88-48F0-A2D7-FEE7BD4A2AD3}"/>
          </ac:spMkLst>
        </pc:spChg>
        <pc:spChg chg="mod">
          <ac:chgData name="Jonathan Loo" userId="d2d72d48b56f45d8" providerId="LiveId" clId="{DC2DF1EB-34F9-4B0C-996D-445C274C9F10}" dt="2020-11-29T12:49:35.366" v="14256" actId="1036"/>
          <ac:spMkLst>
            <pc:docMk/>
            <pc:sldMk cId="1701439753" sldId="629"/>
            <ac:spMk id="108" creationId="{05E34E17-E408-49DB-AAF9-F7B610EC5135}"/>
          </ac:spMkLst>
        </pc:spChg>
        <pc:spChg chg="mod">
          <ac:chgData name="Jonathan Loo" userId="d2d72d48b56f45d8" providerId="LiveId" clId="{DC2DF1EB-34F9-4B0C-996D-445C274C9F10}" dt="2020-11-29T12:49:35.366" v="14256" actId="1036"/>
          <ac:spMkLst>
            <pc:docMk/>
            <pc:sldMk cId="1701439753" sldId="629"/>
            <ac:spMk id="110" creationId="{D28A657C-B305-45EA-B05B-4A1431BE5D33}"/>
          </ac:spMkLst>
        </pc:spChg>
        <pc:grpChg chg="add mod">
          <ac:chgData name="Jonathan Loo" userId="d2d72d48b56f45d8" providerId="LiveId" clId="{DC2DF1EB-34F9-4B0C-996D-445C274C9F10}" dt="2020-11-29T13:25:38.818" v="14814" actId="164"/>
          <ac:grpSpMkLst>
            <pc:docMk/>
            <pc:sldMk cId="1701439753" sldId="629"/>
            <ac:grpSpMk id="10" creationId="{9AE8DD4C-228F-4AE4-A574-C4CCF657DD42}"/>
          </ac:grpSpMkLst>
        </pc:grpChg>
        <pc:picChg chg="mod">
          <ac:chgData name="Jonathan Loo" userId="d2d72d48b56f45d8" providerId="LiveId" clId="{DC2DF1EB-34F9-4B0C-996D-445C274C9F10}" dt="2020-11-29T12:53:08.721" v="14429" actId="1036"/>
          <ac:picMkLst>
            <pc:docMk/>
            <pc:sldMk cId="1701439753" sldId="629"/>
            <ac:picMk id="5" creationId="{4EA620A5-607C-49DC-8079-5C31D99FBC28}"/>
          </ac:picMkLst>
        </pc:picChg>
        <pc:picChg chg="mod ord">
          <ac:chgData name="Jonathan Loo" userId="d2d72d48b56f45d8" providerId="LiveId" clId="{DC2DF1EB-34F9-4B0C-996D-445C274C9F10}" dt="2020-11-30T11:32:54.164" v="17742" actId="1035"/>
          <ac:picMkLst>
            <pc:docMk/>
            <pc:sldMk cId="1701439753" sldId="629"/>
            <ac:picMk id="12" creationId="{24F99864-85FB-4F48-8262-C3D9AFC8D4C3}"/>
          </ac:picMkLst>
        </pc:picChg>
        <pc:picChg chg="add del mod">
          <ac:chgData name="Jonathan Loo" userId="d2d72d48b56f45d8" providerId="LiveId" clId="{DC2DF1EB-34F9-4B0C-996D-445C274C9F10}" dt="2020-11-30T11:31:51.431" v="17669" actId="478"/>
          <ac:picMkLst>
            <pc:docMk/>
            <pc:sldMk cId="1701439753" sldId="629"/>
            <ac:picMk id="45" creationId="{1762649B-4115-4FCD-A12C-D4516DC74287}"/>
          </ac:picMkLst>
        </pc:picChg>
        <pc:picChg chg="mod">
          <ac:chgData name="Jonathan Loo" userId="d2d72d48b56f45d8" providerId="LiveId" clId="{DC2DF1EB-34F9-4B0C-996D-445C274C9F10}" dt="2020-11-29T12:49:35.366" v="14256" actId="1036"/>
          <ac:picMkLst>
            <pc:docMk/>
            <pc:sldMk cId="1701439753" sldId="629"/>
            <ac:picMk id="47" creationId="{0953947B-C030-4140-A353-0B65654A5B8D}"/>
          </ac:picMkLst>
        </pc:picChg>
        <pc:picChg chg="mod">
          <ac:chgData name="Jonathan Loo" userId="d2d72d48b56f45d8" providerId="LiveId" clId="{DC2DF1EB-34F9-4B0C-996D-445C274C9F10}" dt="2020-11-29T12:49:35.366" v="14256" actId="1036"/>
          <ac:picMkLst>
            <pc:docMk/>
            <pc:sldMk cId="1701439753" sldId="629"/>
            <ac:picMk id="53" creationId="{C0E57903-C482-4371-A03A-1618CEDE39B1}"/>
          </ac:picMkLst>
        </pc:picChg>
        <pc:picChg chg="mod">
          <ac:chgData name="Jonathan Loo" userId="d2d72d48b56f45d8" providerId="LiveId" clId="{DC2DF1EB-34F9-4B0C-996D-445C274C9F10}" dt="2020-11-29T12:49:35.366" v="14256" actId="1036"/>
          <ac:picMkLst>
            <pc:docMk/>
            <pc:sldMk cId="1701439753" sldId="629"/>
            <ac:picMk id="54" creationId="{08B968D3-E440-4336-A49B-95E4D8109206}"/>
          </ac:picMkLst>
        </pc:picChg>
        <pc:picChg chg="mod">
          <ac:chgData name="Jonathan Loo" userId="d2d72d48b56f45d8" providerId="LiveId" clId="{DC2DF1EB-34F9-4B0C-996D-445C274C9F10}" dt="2020-11-29T12:49:35.366" v="14256" actId="1036"/>
          <ac:picMkLst>
            <pc:docMk/>
            <pc:sldMk cId="1701439753" sldId="629"/>
            <ac:picMk id="57" creationId="{2D82DDA8-1468-44D2-94C0-9D6EE3DB604D}"/>
          </ac:picMkLst>
        </pc:picChg>
        <pc:picChg chg="mod">
          <ac:chgData name="Jonathan Loo" userId="d2d72d48b56f45d8" providerId="LiveId" clId="{DC2DF1EB-34F9-4B0C-996D-445C274C9F10}" dt="2020-11-29T12:49:35.366" v="14256" actId="1036"/>
          <ac:picMkLst>
            <pc:docMk/>
            <pc:sldMk cId="1701439753" sldId="629"/>
            <ac:picMk id="66" creationId="{E64BD21C-A3FC-4A22-A26C-21C16D20AC51}"/>
          </ac:picMkLst>
        </pc:picChg>
        <pc:picChg chg="mod">
          <ac:chgData name="Jonathan Loo" userId="d2d72d48b56f45d8" providerId="LiveId" clId="{DC2DF1EB-34F9-4B0C-996D-445C274C9F10}" dt="2020-11-29T13:25:38.818" v="14814" actId="164"/>
          <ac:picMkLst>
            <pc:docMk/>
            <pc:sldMk cId="1701439753" sldId="629"/>
            <ac:picMk id="88" creationId="{7E322044-5E6A-4405-A1A2-2E351144740A}"/>
          </ac:picMkLst>
        </pc:picChg>
        <pc:picChg chg="mod">
          <ac:chgData name="Jonathan Loo" userId="d2d72d48b56f45d8" providerId="LiveId" clId="{DC2DF1EB-34F9-4B0C-996D-445C274C9F10}" dt="2020-11-29T12:49:35.366" v="14256" actId="1036"/>
          <ac:picMkLst>
            <pc:docMk/>
            <pc:sldMk cId="1701439753" sldId="629"/>
            <ac:picMk id="90" creationId="{1F87EA90-30C1-4041-B0EC-206A23A698BC}"/>
          </ac:picMkLst>
        </pc:picChg>
        <pc:picChg chg="mod">
          <ac:chgData name="Jonathan Loo" userId="d2d72d48b56f45d8" providerId="LiveId" clId="{DC2DF1EB-34F9-4B0C-996D-445C274C9F10}" dt="2020-11-29T12:49:35.366" v="14256" actId="1036"/>
          <ac:picMkLst>
            <pc:docMk/>
            <pc:sldMk cId="1701439753" sldId="629"/>
            <ac:picMk id="105" creationId="{39277B76-6EC2-461F-A50F-AAFE2BD4D8B5}"/>
          </ac:picMkLst>
        </pc:picChg>
        <pc:picChg chg="mod">
          <ac:chgData name="Jonathan Loo" userId="d2d72d48b56f45d8" providerId="LiveId" clId="{DC2DF1EB-34F9-4B0C-996D-445C274C9F10}" dt="2020-11-29T12:49:35.366" v="14256" actId="1036"/>
          <ac:picMkLst>
            <pc:docMk/>
            <pc:sldMk cId="1701439753" sldId="629"/>
            <ac:picMk id="107" creationId="{C6B75A65-6CC1-4907-879F-FF3C4792B1C6}"/>
          </ac:picMkLst>
        </pc:picChg>
        <pc:picChg chg="mod">
          <ac:chgData name="Jonathan Loo" userId="d2d72d48b56f45d8" providerId="LiveId" clId="{DC2DF1EB-34F9-4B0C-996D-445C274C9F10}" dt="2020-11-29T12:49:35.366" v="14256" actId="1036"/>
          <ac:picMkLst>
            <pc:docMk/>
            <pc:sldMk cId="1701439753" sldId="629"/>
            <ac:picMk id="114" creationId="{AE8F60EB-CD26-42A8-B978-5307052B7510}"/>
          </ac:picMkLst>
        </pc:picChg>
        <pc:picChg chg="mod">
          <ac:chgData name="Jonathan Loo" userId="d2d72d48b56f45d8" providerId="LiveId" clId="{DC2DF1EB-34F9-4B0C-996D-445C274C9F10}" dt="2020-11-29T12:49:35.366" v="14256" actId="1036"/>
          <ac:picMkLst>
            <pc:docMk/>
            <pc:sldMk cId="1701439753" sldId="629"/>
            <ac:picMk id="116" creationId="{895758E9-7ED8-49BD-8CD3-0603754939E9}"/>
          </ac:picMkLst>
        </pc:picChg>
        <pc:cxnChg chg="add del">
          <ac:chgData name="Jonathan Loo" userId="d2d72d48b56f45d8" providerId="LiveId" clId="{DC2DF1EB-34F9-4B0C-996D-445C274C9F10}" dt="2020-11-29T12:54:50.875" v="14432" actId="11529"/>
          <ac:cxnSpMkLst>
            <pc:docMk/>
            <pc:sldMk cId="1701439753" sldId="629"/>
            <ac:cxnSpMk id="6" creationId="{ED616970-BF64-4015-895E-F82A27B4346A}"/>
          </ac:cxnSpMkLst>
        </pc:cxnChg>
        <pc:cxnChg chg="add del mod">
          <ac:chgData name="Jonathan Loo" userId="d2d72d48b56f45d8" providerId="LiveId" clId="{DC2DF1EB-34F9-4B0C-996D-445C274C9F10}" dt="2020-11-29T12:56:50.186" v="14492" actId="478"/>
          <ac:cxnSpMkLst>
            <pc:docMk/>
            <pc:sldMk cId="1701439753" sldId="629"/>
            <ac:cxnSpMk id="8" creationId="{135B94B1-D668-4C1A-875D-7B8894ECB3A0}"/>
          </ac:cxnSpMkLst>
        </pc:cxnChg>
        <pc:cxnChg chg="add del mod">
          <ac:chgData name="Jonathan Loo" userId="d2d72d48b56f45d8" providerId="LiveId" clId="{DC2DF1EB-34F9-4B0C-996D-445C274C9F10}" dt="2020-11-29T12:49:20.178" v="14238" actId="478"/>
          <ac:cxnSpMkLst>
            <pc:docMk/>
            <pc:sldMk cId="1701439753" sldId="629"/>
            <ac:cxnSpMk id="37" creationId="{960AD80E-4816-4CEB-A788-1C14E46808F9}"/>
          </ac:cxnSpMkLst>
        </pc:cxnChg>
        <pc:cxnChg chg="add del mod">
          <ac:chgData name="Jonathan Loo" userId="d2d72d48b56f45d8" providerId="LiveId" clId="{DC2DF1EB-34F9-4B0C-996D-445C274C9F10}" dt="2020-11-29T12:52:07.479" v="14407" actId="478"/>
          <ac:cxnSpMkLst>
            <pc:docMk/>
            <pc:sldMk cId="1701439753" sldId="629"/>
            <ac:cxnSpMk id="38" creationId="{1A21F8DD-0CEE-4218-B82F-7C488B7A872C}"/>
          </ac:cxnSpMkLst>
        </pc:cxnChg>
        <pc:cxnChg chg="mod">
          <ac:chgData name="Jonathan Loo" userId="d2d72d48b56f45d8" providerId="LiveId" clId="{DC2DF1EB-34F9-4B0C-996D-445C274C9F10}" dt="2020-11-29T12:49:35.366" v="14256" actId="1036"/>
          <ac:cxnSpMkLst>
            <pc:docMk/>
            <pc:sldMk cId="1701439753" sldId="629"/>
            <ac:cxnSpMk id="49" creationId="{C346E26A-D10E-41AD-9D30-8275B5C93BBF}"/>
          </ac:cxnSpMkLst>
        </pc:cxnChg>
        <pc:cxnChg chg="add mod">
          <ac:chgData name="Jonathan Loo" userId="d2d72d48b56f45d8" providerId="LiveId" clId="{DC2DF1EB-34F9-4B0C-996D-445C274C9F10}" dt="2020-11-30T11:33:34.230" v="17750" actId="14100"/>
          <ac:cxnSpMkLst>
            <pc:docMk/>
            <pc:sldMk cId="1701439753" sldId="629"/>
            <ac:cxnSpMk id="50" creationId="{736B329C-62A8-4848-A041-5D0153548CAE}"/>
          </ac:cxnSpMkLst>
        </pc:cxnChg>
        <pc:cxnChg chg="mod">
          <ac:chgData name="Jonathan Loo" userId="d2d72d48b56f45d8" providerId="LiveId" clId="{DC2DF1EB-34F9-4B0C-996D-445C274C9F10}" dt="2020-11-29T13:25:38.818" v="14814" actId="164"/>
          <ac:cxnSpMkLst>
            <pc:docMk/>
            <pc:sldMk cId="1701439753" sldId="629"/>
            <ac:cxnSpMk id="52" creationId="{5CA0A58C-1F80-4AAA-9E20-2026B86563F7}"/>
          </ac:cxnSpMkLst>
        </pc:cxnChg>
        <pc:cxnChg chg="mod">
          <ac:chgData name="Jonathan Loo" userId="d2d72d48b56f45d8" providerId="LiveId" clId="{DC2DF1EB-34F9-4B0C-996D-445C274C9F10}" dt="2020-11-29T12:49:35.366" v="14256" actId="1036"/>
          <ac:cxnSpMkLst>
            <pc:docMk/>
            <pc:sldMk cId="1701439753" sldId="629"/>
            <ac:cxnSpMk id="55" creationId="{AE93E0BC-278C-4BEE-A4A5-6B0DF08207CE}"/>
          </ac:cxnSpMkLst>
        </pc:cxnChg>
        <pc:cxnChg chg="mod">
          <ac:chgData name="Jonathan Loo" userId="d2d72d48b56f45d8" providerId="LiveId" clId="{DC2DF1EB-34F9-4B0C-996D-445C274C9F10}" dt="2020-11-29T12:49:35.366" v="14256" actId="1036"/>
          <ac:cxnSpMkLst>
            <pc:docMk/>
            <pc:sldMk cId="1701439753" sldId="629"/>
            <ac:cxnSpMk id="93" creationId="{EDA229BD-7EA5-4F9C-8DD3-5605E008672B}"/>
          </ac:cxnSpMkLst>
        </pc:cxnChg>
        <pc:cxnChg chg="mod">
          <ac:chgData name="Jonathan Loo" userId="d2d72d48b56f45d8" providerId="LiveId" clId="{DC2DF1EB-34F9-4B0C-996D-445C274C9F10}" dt="2020-11-29T12:49:35.366" v="14256" actId="1036"/>
          <ac:cxnSpMkLst>
            <pc:docMk/>
            <pc:sldMk cId="1701439753" sldId="629"/>
            <ac:cxnSpMk id="95" creationId="{1A72563D-C51C-4D79-8136-920F97EFC8DB}"/>
          </ac:cxnSpMkLst>
        </pc:cxnChg>
        <pc:cxnChg chg="mod">
          <ac:chgData name="Jonathan Loo" userId="d2d72d48b56f45d8" providerId="LiveId" clId="{DC2DF1EB-34F9-4B0C-996D-445C274C9F10}" dt="2020-11-29T12:49:35.366" v="14256" actId="1036"/>
          <ac:cxnSpMkLst>
            <pc:docMk/>
            <pc:sldMk cId="1701439753" sldId="629"/>
            <ac:cxnSpMk id="96" creationId="{665BD310-105E-40DD-882C-DDF81F32CAA7}"/>
          </ac:cxnSpMkLst>
        </pc:cxnChg>
        <pc:cxnChg chg="mod">
          <ac:chgData name="Jonathan Loo" userId="d2d72d48b56f45d8" providerId="LiveId" clId="{DC2DF1EB-34F9-4B0C-996D-445C274C9F10}" dt="2020-11-29T12:49:35.366" v="14256" actId="1036"/>
          <ac:cxnSpMkLst>
            <pc:docMk/>
            <pc:sldMk cId="1701439753" sldId="629"/>
            <ac:cxnSpMk id="98" creationId="{BFA23AEA-3C4B-4DFF-8BBD-1BF49740467A}"/>
          </ac:cxnSpMkLst>
        </pc:cxnChg>
        <pc:cxnChg chg="mod">
          <ac:chgData name="Jonathan Loo" userId="d2d72d48b56f45d8" providerId="LiveId" clId="{DC2DF1EB-34F9-4B0C-996D-445C274C9F10}" dt="2020-11-29T12:49:35.366" v="14256" actId="1036"/>
          <ac:cxnSpMkLst>
            <pc:docMk/>
            <pc:sldMk cId="1701439753" sldId="629"/>
            <ac:cxnSpMk id="103" creationId="{A68687E1-4BCA-4F28-921C-CAFCAF98B1B0}"/>
          </ac:cxnSpMkLst>
        </pc:cxnChg>
        <pc:cxnChg chg="mod">
          <ac:chgData name="Jonathan Loo" userId="d2d72d48b56f45d8" providerId="LiveId" clId="{DC2DF1EB-34F9-4B0C-996D-445C274C9F10}" dt="2020-11-29T12:49:35.366" v="14256" actId="1036"/>
          <ac:cxnSpMkLst>
            <pc:docMk/>
            <pc:sldMk cId="1701439753" sldId="629"/>
            <ac:cxnSpMk id="106" creationId="{3885E75C-E3C4-426F-A651-AB21EFF674E5}"/>
          </ac:cxnSpMkLst>
        </pc:cxnChg>
        <pc:cxnChg chg="mod">
          <ac:chgData name="Jonathan Loo" userId="d2d72d48b56f45d8" providerId="LiveId" clId="{DC2DF1EB-34F9-4B0C-996D-445C274C9F10}" dt="2020-11-29T12:49:35.366" v="14256" actId="1036"/>
          <ac:cxnSpMkLst>
            <pc:docMk/>
            <pc:sldMk cId="1701439753" sldId="629"/>
            <ac:cxnSpMk id="133" creationId="{6D30110C-A926-4CB6-95F5-E2611B2F841D}"/>
          </ac:cxnSpMkLst>
        </pc:cxnChg>
      </pc:sldChg>
      <pc:sldChg chg="addSp delSp modSp add mod delAnim modAnim">
        <pc:chgData name="Jonathan Loo" userId="d2d72d48b56f45d8" providerId="LiveId" clId="{DC2DF1EB-34F9-4B0C-996D-445C274C9F10}" dt="2020-11-30T16:11:34.251" v="24600"/>
        <pc:sldMkLst>
          <pc:docMk/>
          <pc:sldMk cId="1972201573" sldId="630"/>
        </pc:sldMkLst>
        <pc:spChg chg="mod">
          <ac:chgData name="Jonathan Loo" userId="d2d72d48b56f45d8" providerId="LiveId" clId="{DC2DF1EB-34F9-4B0C-996D-445C274C9F10}" dt="2020-11-29T21:24:22.797" v="16741"/>
          <ac:spMkLst>
            <pc:docMk/>
            <pc:sldMk cId="1972201573" sldId="630"/>
            <ac:spMk id="4" creationId="{21CB86FC-61AF-4B1C-8230-112CD99016D8}"/>
          </ac:spMkLst>
        </pc:spChg>
        <pc:spChg chg="mod topLvl">
          <ac:chgData name="Jonathan Loo" userId="d2d72d48b56f45d8" providerId="LiveId" clId="{DC2DF1EB-34F9-4B0C-996D-445C274C9F10}" dt="2020-11-29T13:23:02.529" v="14786" actId="165"/>
          <ac:spMkLst>
            <pc:docMk/>
            <pc:sldMk cId="1972201573" sldId="630"/>
            <ac:spMk id="25" creationId="{2BC720F1-55E9-4CC7-8284-2B19EBD04D1D}"/>
          </ac:spMkLst>
        </pc:spChg>
        <pc:spChg chg="mod">
          <ac:chgData name="Jonathan Loo" userId="d2d72d48b56f45d8" providerId="LiveId" clId="{DC2DF1EB-34F9-4B0C-996D-445C274C9F10}" dt="2020-11-29T13:24:34.368" v="14793"/>
          <ac:spMkLst>
            <pc:docMk/>
            <pc:sldMk cId="1972201573" sldId="630"/>
            <ac:spMk id="51" creationId="{A56AB639-030B-44F4-AB55-C20A181BDFEE}"/>
          </ac:spMkLst>
        </pc:spChg>
        <pc:spChg chg="mod">
          <ac:chgData name="Jonathan Loo" userId="d2d72d48b56f45d8" providerId="LiveId" clId="{DC2DF1EB-34F9-4B0C-996D-445C274C9F10}" dt="2020-11-29T13:25:09.946" v="14797"/>
          <ac:spMkLst>
            <pc:docMk/>
            <pc:sldMk cId="1972201573" sldId="630"/>
            <ac:spMk id="65" creationId="{53AB622A-E247-44EC-8EA4-21F7409A7825}"/>
          </ac:spMkLst>
        </pc:spChg>
        <pc:spChg chg="mod">
          <ac:chgData name="Jonathan Loo" userId="d2d72d48b56f45d8" providerId="LiveId" clId="{DC2DF1EB-34F9-4B0C-996D-445C274C9F10}" dt="2020-11-29T13:25:42.794" v="14815"/>
          <ac:spMkLst>
            <pc:docMk/>
            <pc:sldMk cId="1972201573" sldId="630"/>
            <ac:spMk id="69" creationId="{C0997E95-35FC-4F83-B833-E6E959EE6FA1}"/>
          </ac:spMkLst>
        </pc:spChg>
        <pc:spChg chg="add del mod">
          <ac:chgData name="Jonathan Loo" userId="d2d72d48b56f45d8" providerId="LiveId" clId="{DC2DF1EB-34F9-4B0C-996D-445C274C9F10}" dt="2020-11-29T13:26:52.927" v="14821"/>
          <ac:spMkLst>
            <pc:docMk/>
            <pc:sldMk cId="1972201573" sldId="630"/>
            <ac:spMk id="73" creationId="{EB345E6C-3750-4E36-A5E7-1C6BD821C97C}"/>
          </ac:spMkLst>
        </pc:spChg>
        <pc:spChg chg="add del mod">
          <ac:chgData name="Jonathan Loo" userId="d2d72d48b56f45d8" providerId="LiveId" clId="{DC2DF1EB-34F9-4B0C-996D-445C274C9F10}" dt="2020-11-29T13:32:56.126" v="15022" actId="478"/>
          <ac:spMkLst>
            <pc:docMk/>
            <pc:sldMk cId="1972201573" sldId="630"/>
            <ac:spMk id="77" creationId="{3ADA1203-F5F8-4321-ADF5-AC7E01F3483A}"/>
          </ac:spMkLst>
        </pc:spChg>
        <pc:spChg chg="add mod">
          <ac:chgData name="Jonathan Loo" userId="d2d72d48b56f45d8" providerId="LiveId" clId="{DC2DF1EB-34F9-4B0C-996D-445C274C9F10}" dt="2020-11-30T11:23:33.498" v="17414" actId="14100"/>
          <ac:spMkLst>
            <pc:docMk/>
            <pc:sldMk cId="1972201573" sldId="630"/>
            <ac:spMk id="87" creationId="{1DE6E196-7641-4CD6-AD78-29853AA2F492}"/>
          </ac:spMkLst>
        </pc:spChg>
        <pc:spChg chg="del ord">
          <ac:chgData name="Jonathan Loo" userId="d2d72d48b56f45d8" providerId="LiveId" clId="{DC2DF1EB-34F9-4B0C-996D-445C274C9F10}" dt="2020-11-30T11:23:28.721" v="17411" actId="478"/>
          <ac:spMkLst>
            <pc:docMk/>
            <pc:sldMk cId="1972201573" sldId="630"/>
            <ac:spMk id="94" creationId="{61FEAF6A-6107-4D36-9913-08C9C6A72A15}"/>
          </ac:spMkLst>
        </pc:spChg>
        <pc:spChg chg="del ord">
          <ac:chgData name="Jonathan Loo" userId="d2d72d48b56f45d8" providerId="LiveId" clId="{DC2DF1EB-34F9-4B0C-996D-445C274C9F10}" dt="2020-11-30T15:52:20.883" v="23887" actId="478"/>
          <ac:spMkLst>
            <pc:docMk/>
            <pc:sldMk cId="1972201573" sldId="630"/>
            <ac:spMk id="98" creationId="{979AC37B-F626-4023-BF50-FCE50925FE45}"/>
          </ac:spMkLst>
        </pc:spChg>
        <pc:spChg chg="add del mod ord">
          <ac:chgData name="Jonathan Loo" userId="d2d72d48b56f45d8" providerId="LiveId" clId="{DC2DF1EB-34F9-4B0C-996D-445C274C9F10}" dt="2020-11-29T20:58:56.437" v="16273" actId="478"/>
          <ac:spMkLst>
            <pc:docMk/>
            <pc:sldMk cId="1972201573" sldId="630"/>
            <ac:spMk id="102" creationId="{1C49E1FB-DE18-4F40-9C1E-8938FADA2FC2}"/>
          </ac:spMkLst>
        </pc:spChg>
        <pc:spChg chg="add del mod ord">
          <ac:chgData name="Jonathan Loo" userId="d2d72d48b56f45d8" providerId="LiveId" clId="{DC2DF1EB-34F9-4B0C-996D-445C274C9F10}" dt="2020-11-29T21:01:12.334" v="16284" actId="478"/>
          <ac:spMkLst>
            <pc:docMk/>
            <pc:sldMk cId="1972201573" sldId="630"/>
            <ac:spMk id="103" creationId="{0949782F-0489-4C67-B082-5AC3BFCBBD3A}"/>
          </ac:spMkLst>
        </pc:spChg>
        <pc:spChg chg="add mod ord">
          <ac:chgData name="Jonathan Loo" userId="d2d72d48b56f45d8" providerId="LiveId" clId="{DC2DF1EB-34F9-4B0C-996D-445C274C9F10}" dt="2020-11-29T21:04:24.475" v="16324" actId="207"/>
          <ac:spMkLst>
            <pc:docMk/>
            <pc:sldMk cId="1972201573" sldId="630"/>
            <ac:spMk id="104" creationId="{418CB401-3587-4FBB-B644-C38BA90769D1}"/>
          </ac:spMkLst>
        </pc:spChg>
        <pc:spChg chg="del ord">
          <ac:chgData name="Jonathan Loo" userId="d2d72d48b56f45d8" providerId="LiveId" clId="{DC2DF1EB-34F9-4B0C-996D-445C274C9F10}" dt="2020-11-30T15:54:44.564" v="24080" actId="478"/>
          <ac:spMkLst>
            <pc:docMk/>
            <pc:sldMk cId="1972201573" sldId="630"/>
            <ac:spMk id="106" creationId="{2050B727-0160-4042-8505-FAAB64A7593A}"/>
          </ac:spMkLst>
        </pc:spChg>
        <pc:grpChg chg="add mod">
          <ac:chgData name="Jonathan Loo" userId="d2d72d48b56f45d8" providerId="LiveId" clId="{DC2DF1EB-34F9-4B0C-996D-445C274C9F10}" dt="2020-11-29T13:24:29.481" v="14792" actId="164"/>
          <ac:grpSpMkLst>
            <pc:docMk/>
            <pc:sldMk cId="1972201573" sldId="630"/>
            <ac:grpSpMk id="2" creationId="{211D2DF3-0DC3-4BEA-BFF5-53ADD372FF50}"/>
          </ac:grpSpMkLst>
        </pc:grpChg>
        <pc:grpChg chg="add del mod">
          <ac:chgData name="Jonathan Loo" userId="d2d72d48b56f45d8" providerId="LiveId" clId="{DC2DF1EB-34F9-4B0C-996D-445C274C9F10}" dt="2020-11-29T13:32:52.726" v="15019" actId="478"/>
          <ac:grpSpMkLst>
            <pc:docMk/>
            <pc:sldMk cId="1972201573" sldId="630"/>
            <ac:grpSpMk id="7" creationId="{8803BFEE-A8ED-46DE-AF7B-3092D3764476}"/>
          </ac:grpSpMkLst>
        </pc:grpChg>
        <pc:grpChg chg="add del mod">
          <ac:chgData name="Jonathan Loo" userId="d2d72d48b56f45d8" providerId="LiveId" clId="{DC2DF1EB-34F9-4B0C-996D-445C274C9F10}" dt="2020-11-29T13:23:02.529" v="14786" actId="165"/>
          <ac:grpSpMkLst>
            <pc:docMk/>
            <pc:sldMk cId="1972201573" sldId="630"/>
            <ac:grpSpMk id="37" creationId="{DD8A202A-42CC-4BD3-BD40-F7DA094E0B1A}"/>
          </ac:grpSpMkLst>
        </pc:grpChg>
        <pc:grpChg chg="add mod">
          <ac:chgData name="Jonathan Loo" userId="d2d72d48b56f45d8" providerId="LiveId" clId="{DC2DF1EB-34F9-4B0C-996D-445C274C9F10}" dt="2020-11-29T20:37:37.320" v="16006" actId="164"/>
          <ac:grpSpMkLst>
            <pc:docMk/>
            <pc:sldMk cId="1972201573" sldId="630"/>
            <ac:grpSpMk id="44" creationId="{B46F62C0-FFC4-46F6-BABF-11226737BBCD}"/>
          </ac:grpSpMkLst>
        </pc:grpChg>
        <pc:grpChg chg="del">
          <ac:chgData name="Jonathan Loo" userId="d2d72d48b56f45d8" providerId="LiveId" clId="{DC2DF1EB-34F9-4B0C-996D-445C274C9F10}" dt="2020-11-29T13:21:58.163" v="14781" actId="478"/>
          <ac:grpSpMkLst>
            <pc:docMk/>
            <pc:sldMk cId="1972201573" sldId="630"/>
            <ac:grpSpMk id="49" creationId="{C3D329AE-F312-491E-AC6C-F5C05960C25E}"/>
          </ac:grpSpMkLst>
        </pc:grpChg>
        <pc:grpChg chg="del">
          <ac:chgData name="Jonathan Loo" userId="d2d72d48b56f45d8" providerId="LiveId" clId="{DC2DF1EB-34F9-4B0C-996D-445C274C9F10}" dt="2020-11-29T20:12:05.209" v="15622" actId="478"/>
          <ac:grpSpMkLst>
            <pc:docMk/>
            <pc:sldMk cId="1972201573" sldId="630"/>
            <ac:grpSpMk id="54" creationId="{0FEEADD4-D1BE-49BB-BAD7-E6D93227152E}"/>
          </ac:grpSpMkLst>
        </pc:grpChg>
        <pc:grpChg chg="add mod">
          <ac:chgData name="Jonathan Loo" userId="d2d72d48b56f45d8" providerId="LiveId" clId="{DC2DF1EB-34F9-4B0C-996D-445C274C9F10}" dt="2020-11-29T13:25:51.110" v="14816" actId="164"/>
          <ac:grpSpMkLst>
            <pc:docMk/>
            <pc:sldMk cId="1972201573" sldId="630"/>
            <ac:grpSpMk id="64" creationId="{A81B9C9B-11F0-4EB3-9E68-EF7B4A1C63E7}"/>
          </ac:grpSpMkLst>
        </pc:grpChg>
        <pc:grpChg chg="add del mod">
          <ac:chgData name="Jonathan Loo" userId="d2d72d48b56f45d8" providerId="LiveId" clId="{DC2DF1EB-34F9-4B0C-996D-445C274C9F10}" dt="2020-11-29T13:32:51.788" v="15018" actId="478"/>
          <ac:grpSpMkLst>
            <pc:docMk/>
            <pc:sldMk cId="1972201573" sldId="630"/>
            <ac:grpSpMk id="68" creationId="{10B4B8B2-9310-442A-BDAB-558474225957}"/>
          </ac:grpSpMkLst>
        </pc:grpChg>
        <pc:grpChg chg="add mod">
          <ac:chgData name="Jonathan Loo" userId="d2d72d48b56f45d8" providerId="LiveId" clId="{DC2DF1EB-34F9-4B0C-996D-445C274C9F10}" dt="2020-11-29T20:37:37.320" v="16006" actId="164"/>
          <ac:grpSpMkLst>
            <pc:docMk/>
            <pc:sldMk cId="1972201573" sldId="630"/>
            <ac:grpSpMk id="90" creationId="{08A09980-7CAC-48D2-B9C4-64F9A19992B8}"/>
          </ac:grpSpMkLst>
        </pc:grpChg>
        <pc:grpChg chg="add mod">
          <ac:chgData name="Jonathan Loo" userId="d2d72d48b56f45d8" providerId="LiveId" clId="{DC2DF1EB-34F9-4B0C-996D-445C274C9F10}" dt="2020-11-30T11:22:42.377" v="17391" actId="1076"/>
          <ac:grpSpMkLst>
            <pc:docMk/>
            <pc:sldMk cId="1972201573" sldId="630"/>
            <ac:grpSpMk id="91" creationId="{2D57907E-252D-4356-AAD4-162DC3C89F4A}"/>
          </ac:grpSpMkLst>
        </pc:grpChg>
        <pc:grpChg chg="ord">
          <ac:chgData name="Jonathan Loo" userId="d2d72d48b56f45d8" providerId="LiveId" clId="{DC2DF1EB-34F9-4B0C-996D-445C274C9F10}" dt="2020-11-30T11:23:28.720" v="17410"/>
          <ac:grpSpMkLst>
            <pc:docMk/>
            <pc:sldMk cId="1972201573" sldId="630"/>
            <ac:grpSpMk id="97" creationId="{B48A9EE6-E506-405D-86AF-45C52DEF507A}"/>
          </ac:grpSpMkLst>
        </pc:grpChg>
        <pc:grpChg chg="mod ord">
          <ac:chgData name="Jonathan Loo" userId="d2d72d48b56f45d8" providerId="LiveId" clId="{DC2DF1EB-34F9-4B0C-996D-445C274C9F10}" dt="2020-11-30T15:54:36.529" v="24060" actId="1036"/>
          <ac:grpSpMkLst>
            <pc:docMk/>
            <pc:sldMk cId="1972201573" sldId="630"/>
            <ac:grpSpMk id="105" creationId="{5001B350-8ACF-4246-A342-9127BF05D42C}"/>
          </ac:grpSpMkLst>
        </pc:grpChg>
        <pc:grpChg chg="ord">
          <ac:chgData name="Jonathan Loo" userId="d2d72d48b56f45d8" providerId="LiveId" clId="{DC2DF1EB-34F9-4B0C-996D-445C274C9F10}" dt="2020-11-30T15:54:44.563" v="24079"/>
          <ac:grpSpMkLst>
            <pc:docMk/>
            <pc:sldMk cId="1972201573" sldId="630"/>
            <ac:grpSpMk id="109" creationId="{544BD823-E5BC-4204-8CF0-E9CFB41EC72B}"/>
          </ac:grpSpMkLst>
        </pc:grpChg>
        <pc:picChg chg="del mod topLvl">
          <ac:chgData name="Jonathan Loo" userId="d2d72d48b56f45d8" providerId="LiveId" clId="{DC2DF1EB-34F9-4B0C-996D-445C274C9F10}" dt="2020-11-29T13:23:04.449" v="14787" actId="478"/>
          <ac:picMkLst>
            <pc:docMk/>
            <pc:sldMk cId="1972201573" sldId="630"/>
            <ac:picMk id="3" creationId="{ECB0FD49-6573-43A7-A12A-774EA4DEEF12}"/>
          </ac:picMkLst>
        </pc:picChg>
        <pc:picChg chg="mod ord">
          <ac:chgData name="Jonathan Loo" userId="d2d72d48b56f45d8" providerId="LiveId" clId="{DC2DF1EB-34F9-4B0C-996D-445C274C9F10}" dt="2020-11-29T13:25:51.110" v="14816" actId="164"/>
          <ac:picMkLst>
            <pc:docMk/>
            <pc:sldMk cId="1972201573" sldId="630"/>
            <ac:picMk id="6" creationId="{07BC0D09-C36C-4195-92DB-6117D8ECF1C2}"/>
          </ac:picMkLst>
        </pc:picChg>
        <pc:picChg chg="del mod ord">
          <ac:chgData name="Jonathan Loo" userId="d2d72d48b56f45d8" providerId="LiveId" clId="{DC2DF1EB-34F9-4B0C-996D-445C274C9F10}" dt="2020-11-29T13:29:02.909" v="14960" actId="478"/>
          <ac:picMkLst>
            <pc:docMk/>
            <pc:sldMk cId="1972201573" sldId="630"/>
            <ac:picMk id="9" creationId="{5846E45D-4C36-4F21-9AAA-54678C6A7113}"/>
          </ac:picMkLst>
        </pc:picChg>
        <pc:picChg chg="del mod ord">
          <ac:chgData name="Jonathan Loo" userId="d2d72d48b56f45d8" providerId="LiveId" clId="{DC2DF1EB-34F9-4B0C-996D-445C274C9F10}" dt="2020-11-29T13:32:50.792" v="15017" actId="478"/>
          <ac:picMkLst>
            <pc:docMk/>
            <pc:sldMk cId="1972201573" sldId="630"/>
            <ac:picMk id="11" creationId="{0267F041-01CE-427E-8D70-D013BA31E4C2}"/>
          </ac:picMkLst>
        </pc:picChg>
        <pc:picChg chg="mod ord">
          <ac:chgData name="Jonathan Loo" userId="d2d72d48b56f45d8" providerId="LiveId" clId="{DC2DF1EB-34F9-4B0C-996D-445C274C9F10}" dt="2020-11-29T20:37:37.320" v="16006" actId="164"/>
          <ac:picMkLst>
            <pc:docMk/>
            <pc:sldMk cId="1972201573" sldId="630"/>
            <ac:picMk id="13" creationId="{9B819FAF-332F-43F5-B849-57CE45F86BE6}"/>
          </ac:picMkLst>
        </pc:picChg>
        <pc:picChg chg="del mod ord">
          <ac:chgData name="Jonathan Loo" userId="d2d72d48b56f45d8" providerId="LiveId" clId="{DC2DF1EB-34F9-4B0C-996D-445C274C9F10}" dt="2020-11-29T13:34:49.455" v="15052" actId="478"/>
          <ac:picMkLst>
            <pc:docMk/>
            <pc:sldMk cId="1972201573" sldId="630"/>
            <ac:picMk id="15" creationId="{852F4AEB-C57F-47DB-92E3-5E34A2199963}"/>
          </ac:picMkLst>
        </pc:picChg>
        <pc:picChg chg="mod ord">
          <ac:chgData name="Jonathan Loo" userId="d2d72d48b56f45d8" providerId="LiveId" clId="{DC2DF1EB-34F9-4B0C-996D-445C274C9F10}" dt="2020-11-29T20:52:14.339" v="16213" actId="1076"/>
          <ac:picMkLst>
            <pc:docMk/>
            <pc:sldMk cId="1972201573" sldId="630"/>
            <ac:picMk id="17" creationId="{C3B779B0-5BDE-4899-9D83-0AF2C55FE784}"/>
          </ac:picMkLst>
        </pc:picChg>
        <pc:picChg chg="del mod ord">
          <ac:chgData name="Jonathan Loo" userId="d2d72d48b56f45d8" providerId="LiveId" clId="{DC2DF1EB-34F9-4B0C-996D-445C274C9F10}" dt="2020-11-29T20:04:50.898" v="15610" actId="478"/>
          <ac:picMkLst>
            <pc:docMk/>
            <pc:sldMk cId="1972201573" sldId="630"/>
            <ac:picMk id="19" creationId="{6B1CA72F-4456-4458-A706-DCBC684F9B5B}"/>
          </ac:picMkLst>
        </pc:picChg>
        <pc:picChg chg="del mod ord">
          <ac:chgData name="Jonathan Loo" userId="d2d72d48b56f45d8" providerId="LiveId" clId="{DC2DF1EB-34F9-4B0C-996D-445C274C9F10}" dt="2020-11-29T20:50:22.520" v="16204" actId="478"/>
          <ac:picMkLst>
            <pc:docMk/>
            <pc:sldMk cId="1972201573" sldId="630"/>
            <ac:picMk id="21" creationId="{FE217F39-0B6C-40A9-863C-CD98E59FBEC5}"/>
          </ac:picMkLst>
        </pc:picChg>
        <pc:picChg chg="del mod ord">
          <ac:chgData name="Jonathan Loo" userId="d2d72d48b56f45d8" providerId="LiveId" clId="{DC2DF1EB-34F9-4B0C-996D-445C274C9F10}" dt="2020-11-29T20:17:30.745" v="15651" actId="478"/>
          <ac:picMkLst>
            <pc:docMk/>
            <pc:sldMk cId="1972201573" sldId="630"/>
            <ac:picMk id="23" creationId="{E2E0F662-518A-4B59-911D-8E06883C8579}"/>
          </ac:picMkLst>
        </pc:picChg>
        <pc:picChg chg="mod topLvl">
          <ac:chgData name="Jonathan Loo" userId="d2d72d48b56f45d8" providerId="LiveId" clId="{DC2DF1EB-34F9-4B0C-996D-445C274C9F10}" dt="2020-11-29T13:23:02.529" v="14786" actId="165"/>
          <ac:picMkLst>
            <pc:docMk/>
            <pc:sldMk cId="1972201573" sldId="630"/>
            <ac:picMk id="26" creationId="{F96FB020-3C25-490E-A17A-BDD7AA8E548E}"/>
          </ac:picMkLst>
        </pc:picChg>
        <pc:picChg chg="del">
          <ac:chgData name="Jonathan Loo" userId="d2d72d48b56f45d8" providerId="LiveId" clId="{DC2DF1EB-34F9-4B0C-996D-445C274C9F10}" dt="2020-11-29T13:23:08.832" v="14788" actId="478"/>
          <ac:picMkLst>
            <pc:docMk/>
            <pc:sldMk cId="1972201573" sldId="630"/>
            <ac:picMk id="28" creationId="{50F029C8-870C-4B06-94B2-191891B4E4A4}"/>
          </ac:picMkLst>
        </pc:picChg>
        <pc:picChg chg="del mod ord">
          <ac:chgData name="Jonathan Loo" userId="d2d72d48b56f45d8" providerId="LiveId" clId="{DC2DF1EB-34F9-4B0C-996D-445C274C9F10}" dt="2020-11-29T20:17:53.478" v="15668" actId="478"/>
          <ac:picMkLst>
            <pc:docMk/>
            <pc:sldMk cId="1972201573" sldId="630"/>
            <ac:picMk id="32" creationId="{7337CA78-CAFB-45DB-A7B9-BC31719CAB1F}"/>
          </ac:picMkLst>
        </pc:picChg>
        <pc:picChg chg="del mod ord">
          <ac:chgData name="Jonathan Loo" userId="d2d72d48b56f45d8" providerId="LiveId" clId="{DC2DF1EB-34F9-4B0C-996D-445C274C9F10}" dt="2020-11-29T20:18:01.974" v="15683" actId="478"/>
          <ac:picMkLst>
            <pc:docMk/>
            <pc:sldMk cId="1972201573" sldId="630"/>
            <ac:picMk id="34" creationId="{5CC04418-DBA1-4FC3-B060-344A786315EE}"/>
          </ac:picMkLst>
        </pc:picChg>
        <pc:picChg chg="del mod ord">
          <ac:chgData name="Jonathan Loo" userId="d2d72d48b56f45d8" providerId="LiveId" clId="{DC2DF1EB-34F9-4B0C-996D-445C274C9F10}" dt="2020-11-29T20:35:34.968" v="15999" actId="478"/>
          <ac:picMkLst>
            <pc:docMk/>
            <pc:sldMk cId="1972201573" sldId="630"/>
            <ac:picMk id="36" creationId="{A4698F69-D0AF-4B53-8AEA-18833F0F47F2}"/>
          </ac:picMkLst>
        </pc:picChg>
        <pc:picChg chg="add mod">
          <ac:chgData name="Jonathan Loo" userId="d2d72d48b56f45d8" providerId="LiveId" clId="{DC2DF1EB-34F9-4B0C-996D-445C274C9F10}" dt="2020-11-29T21:01:37.119" v="16305" actId="1037"/>
          <ac:picMkLst>
            <pc:docMk/>
            <pc:sldMk cId="1972201573" sldId="630"/>
            <ac:picMk id="39" creationId="{064EEBCF-0C5C-4EBF-864D-2D4FCA39FDEF}"/>
          </ac:picMkLst>
        </pc:picChg>
        <pc:picChg chg="add del mod">
          <ac:chgData name="Jonathan Loo" userId="d2d72d48b56f45d8" providerId="LiveId" clId="{DC2DF1EB-34F9-4B0C-996D-445C274C9F10}" dt="2020-11-29T13:24:15.439" v="14791"/>
          <ac:picMkLst>
            <pc:docMk/>
            <pc:sldMk cId="1972201573" sldId="630"/>
            <ac:picMk id="43" creationId="{208650F9-7EF1-4571-B784-AA7D923E9FDF}"/>
          </ac:picMkLst>
        </pc:picChg>
        <pc:picChg chg="del">
          <ac:chgData name="Jonathan Loo" userId="d2d72d48b56f45d8" providerId="LiveId" clId="{DC2DF1EB-34F9-4B0C-996D-445C274C9F10}" dt="2020-11-29T13:21:47.711" v="14780" actId="478"/>
          <ac:picMkLst>
            <pc:docMk/>
            <pc:sldMk cId="1972201573" sldId="630"/>
            <ac:picMk id="45" creationId="{CEFF5775-5B12-47D5-8856-554B80E6A409}"/>
          </ac:picMkLst>
        </pc:picChg>
        <pc:picChg chg="mod">
          <ac:chgData name="Jonathan Loo" userId="d2d72d48b56f45d8" providerId="LiveId" clId="{DC2DF1EB-34F9-4B0C-996D-445C274C9F10}" dt="2020-11-29T13:24:34.368" v="14793"/>
          <ac:picMkLst>
            <pc:docMk/>
            <pc:sldMk cId="1972201573" sldId="630"/>
            <ac:picMk id="52" creationId="{EC447CA9-4B14-4B42-AFF1-B79FB336AA0B}"/>
          </ac:picMkLst>
        </pc:picChg>
        <pc:picChg chg="mod">
          <ac:chgData name="Jonathan Loo" userId="d2d72d48b56f45d8" providerId="LiveId" clId="{DC2DF1EB-34F9-4B0C-996D-445C274C9F10}" dt="2020-11-29T13:24:34.368" v="14793"/>
          <ac:picMkLst>
            <pc:docMk/>
            <pc:sldMk cId="1972201573" sldId="630"/>
            <ac:picMk id="63" creationId="{16108B05-11A4-4040-AB59-5489975AE9A7}"/>
          </ac:picMkLst>
        </pc:picChg>
        <pc:picChg chg="mod">
          <ac:chgData name="Jonathan Loo" userId="d2d72d48b56f45d8" providerId="LiveId" clId="{DC2DF1EB-34F9-4B0C-996D-445C274C9F10}" dt="2020-11-29T13:25:09.946" v="14797"/>
          <ac:picMkLst>
            <pc:docMk/>
            <pc:sldMk cId="1972201573" sldId="630"/>
            <ac:picMk id="66" creationId="{C6A08A70-5E5D-472E-8A9E-DF3B48B09068}"/>
          </ac:picMkLst>
        </pc:picChg>
        <pc:picChg chg="add del mod">
          <ac:chgData name="Jonathan Loo" userId="d2d72d48b56f45d8" providerId="LiveId" clId="{DC2DF1EB-34F9-4B0C-996D-445C274C9F10}" dt="2020-11-29T13:25:29.731" v="14811" actId="478"/>
          <ac:picMkLst>
            <pc:docMk/>
            <pc:sldMk cId="1972201573" sldId="630"/>
            <ac:picMk id="67" creationId="{1E783609-E56B-479D-BD70-C0A125C3A7B8}"/>
          </ac:picMkLst>
        </pc:picChg>
        <pc:picChg chg="mod">
          <ac:chgData name="Jonathan Loo" userId="d2d72d48b56f45d8" providerId="LiveId" clId="{DC2DF1EB-34F9-4B0C-996D-445C274C9F10}" dt="2020-11-29T13:25:42.794" v="14815"/>
          <ac:picMkLst>
            <pc:docMk/>
            <pc:sldMk cId="1972201573" sldId="630"/>
            <ac:picMk id="70" creationId="{AA3FC09A-108F-4D98-9072-D9488AB87A1F}"/>
          </ac:picMkLst>
        </pc:picChg>
        <pc:picChg chg="add del mod">
          <ac:chgData name="Jonathan Loo" userId="d2d72d48b56f45d8" providerId="LiveId" clId="{DC2DF1EB-34F9-4B0C-996D-445C274C9F10}" dt="2020-11-29T13:26:52.927" v="14821"/>
          <ac:picMkLst>
            <pc:docMk/>
            <pc:sldMk cId="1972201573" sldId="630"/>
            <ac:picMk id="72" creationId="{AEDFFD5E-4C43-415C-B9B2-EDA1E7EC891B}"/>
          </ac:picMkLst>
        </pc:picChg>
        <pc:picChg chg="add del mod">
          <ac:chgData name="Jonathan Loo" userId="d2d72d48b56f45d8" providerId="LiveId" clId="{DC2DF1EB-34F9-4B0C-996D-445C274C9F10}" dt="2020-11-29T13:32:53.828" v="15020" actId="478"/>
          <ac:picMkLst>
            <pc:docMk/>
            <pc:sldMk cId="1972201573" sldId="630"/>
            <ac:picMk id="75" creationId="{546425F8-3B5A-4D21-BA49-E0B2357A7AB2}"/>
          </ac:picMkLst>
        </pc:picChg>
        <pc:picChg chg="add del mod">
          <ac:chgData name="Jonathan Loo" userId="d2d72d48b56f45d8" providerId="LiveId" clId="{DC2DF1EB-34F9-4B0C-996D-445C274C9F10}" dt="2020-11-29T13:32:56.126" v="15022" actId="478"/>
          <ac:picMkLst>
            <pc:docMk/>
            <pc:sldMk cId="1972201573" sldId="630"/>
            <ac:picMk id="76" creationId="{97A51DE6-3EFE-4222-AC63-F7C57FD3EA59}"/>
          </ac:picMkLst>
        </pc:picChg>
        <pc:picChg chg="add del mod">
          <ac:chgData name="Jonathan Loo" userId="d2d72d48b56f45d8" providerId="LiveId" clId="{DC2DF1EB-34F9-4B0C-996D-445C274C9F10}" dt="2020-11-29T13:27:27.855" v="14827" actId="478"/>
          <ac:picMkLst>
            <pc:docMk/>
            <pc:sldMk cId="1972201573" sldId="630"/>
            <ac:picMk id="78" creationId="{837E17D4-61D2-4ABE-B8DA-DE6FE6E99398}"/>
          </ac:picMkLst>
        </pc:picChg>
        <pc:picChg chg="add del mod">
          <ac:chgData name="Jonathan Loo" userId="d2d72d48b56f45d8" providerId="LiveId" clId="{DC2DF1EB-34F9-4B0C-996D-445C274C9F10}" dt="2020-11-29T13:28:38.025" v="14946" actId="478"/>
          <ac:picMkLst>
            <pc:docMk/>
            <pc:sldMk cId="1972201573" sldId="630"/>
            <ac:picMk id="79" creationId="{972DF6DA-0CC5-4889-B0FD-7AFB9E7A2C6B}"/>
          </ac:picMkLst>
        </pc:picChg>
        <pc:picChg chg="add del mod">
          <ac:chgData name="Jonathan Loo" userId="d2d72d48b56f45d8" providerId="LiveId" clId="{DC2DF1EB-34F9-4B0C-996D-445C274C9F10}" dt="2020-11-29T13:30:21.111" v="14993" actId="478"/>
          <ac:picMkLst>
            <pc:docMk/>
            <pc:sldMk cId="1972201573" sldId="630"/>
            <ac:picMk id="80" creationId="{51490852-4F28-4E82-AFB9-611A6B9D716F}"/>
          </ac:picMkLst>
        </pc:picChg>
        <pc:picChg chg="add del mod">
          <ac:chgData name="Jonathan Loo" userId="d2d72d48b56f45d8" providerId="LiveId" clId="{DC2DF1EB-34F9-4B0C-996D-445C274C9F10}" dt="2020-11-29T20:04:00.610" v="15582" actId="478"/>
          <ac:picMkLst>
            <pc:docMk/>
            <pc:sldMk cId="1972201573" sldId="630"/>
            <ac:picMk id="81" creationId="{97BFC6E3-08B2-4BCD-B656-3A43206935DF}"/>
          </ac:picMkLst>
        </pc:picChg>
        <pc:picChg chg="add del mod">
          <ac:chgData name="Jonathan Loo" userId="d2d72d48b56f45d8" providerId="LiveId" clId="{DC2DF1EB-34F9-4B0C-996D-445C274C9F10}" dt="2020-11-29T13:34:36.617" v="15037" actId="478"/>
          <ac:picMkLst>
            <pc:docMk/>
            <pc:sldMk cId="1972201573" sldId="630"/>
            <ac:picMk id="83" creationId="{C4A7698E-8D84-4926-873B-11584ECB11E6}"/>
          </ac:picMkLst>
        </pc:picChg>
        <pc:picChg chg="add del mod">
          <ac:chgData name="Jonathan Loo" userId="d2d72d48b56f45d8" providerId="LiveId" clId="{DC2DF1EB-34F9-4B0C-996D-445C274C9F10}" dt="2020-11-29T20:04:40.380" v="15596" actId="478"/>
          <ac:picMkLst>
            <pc:docMk/>
            <pc:sldMk cId="1972201573" sldId="630"/>
            <ac:picMk id="84" creationId="{232EB80C-D824-42EE-B675-B575A13732B7}"/>
          </ac:picMkLst>
        </pc:picChg>
        <pc:picChg chg="add del mod">
          <ac:chgData name="Jonathan Loo" userId="d2d72d48b56f45d8" providerId="LiveId" clId="{DC2DF1EB-34F9-4B0C-996D-445C274C9F10}" dt="2020-11-29T20:11:42.583" v="15621" actId="478"/>
          <ac:picMkLst>
            <pc:docMk/>
            <pc:sldMk cId="1972201573" sldId="630"/>
            <ac:picMk id="85" creationId="{9A389745-04AF-490F-8D77-C2531CAA3896}"/>
          </ac:picMkLst>
        </pc:picChg>
        <pc:picChg chg="add del mod">
          <ac:chgData name="Jonathan Loo" userId="d2d72d48b56f45d8" providerId="LiveId" clId="{DC2DF1EB-34F9-4B0C-996D-445C274C9F10}" dt="2020-11-29T20:16:43.352" v="15636" actId="478"/>
          <ac:picMkLst>
            <pc:docMk/>
            <pc:sldMk cId="1972201573" sldId="630"/>
            <ac:picMk id="86" creationId="{26C400CE-1597-4948-BB62-306E302DF54D}"/>
          </ac:picMkLst>
        </pc:picChg>
        <pc:picChg chg="del mod ord">
          <ac:chgData name="Jonathan Loo" userId="d2d72d48b56f45d8" providerId="LiveId" clId="{DC2DF1EB-34F9-4B0C-996D-445C274C9F10}" dt="2020-11-30T11:23:28.716" v="17408" actId="478"/>
          <ac:picMkLst>
            <pc:docMk/>
            <pc:sldMk cId="1972201573" sldId="630"/>
            <ac:picMk id="89" creationId="{B60747A9-E11C-4AC4-B799-E97E11DA6519}"/>
          </ac:picMkLst>
        </pc:picChg>
        <pc:picChg chg="mod ord">
          <ac:chgData name="Jonathan Loo" userId="d2d72d48b56f45d8" providerId="LiveId" clId="{DC2DF1EB-34F9-4B0C-996D-445C274C9F10}" dt="2020-11-29T20:50:22.521" v="16206" actId="962"/>
          <ac:picMkLst>
            <pc:docMk/>
            <pc:sldMk cId="1972201573" sldId="630"/>
            <ac:picMk id="93" creationId="{8E2D91AA-C284-479D-B6B2-65A29E24667F}"/>
          </ac:picMkLst>
        </pc:picChg>
        <pc:picChg chg="del mod ord">
          <ac:chgData name="Jonathan Loo" userId="d2d72d48b56f45d8" providerId="LiveId" clId="{DC2DF1EB-34F9-4B0C-996D-445C274C9F10}" dt="2020-11-30T15:52:20.877" v="23884" actId="478"/>
          <ac:picMkLst>
            <pc:docMk/>
            <pc:sldMk cId="1972201573" sldId="630"/>
            <ac:picMk id="96" creationId="{788A6D5C-1294-4B77-96E4-7B770B149037}"/>
          </ac:picMkLst>
        </pc:picChg>
        <pc:picChg chg="del mod ord">
          <ac:chgData name="Jonathan Loo" userId="d2d72d48b56f45d8" providerId="LiveId" clId="{DC2DF1EB-34F9-4B0C-996D-445C274C9F10}" dt="2020-11-30T15:54:44.559" v="24077" actId="478"/>
          <ac:picMkLst>
            <pc:docMk/>
            <pc:sldMk cId="1972201573" sldId="630"/>
            <ac:picMk id="101" creationId="{C6067A76-6E4D-4FD7-BE88-51AD1CCF0FF3}"/>
          </ac:picMkLst>
        </pc:picChg>
        <pc:picChg chg="mod ord">
          <ac:chgData name="Jonathan Loo" userId="d2d72d48b56f45d8" providerId="LiveId" clId="{DC2DF1EB-34F9-4B0C-996D-445C274C9F10}" dt="2020-11-30T15:54:44.567" v="24082" actId="962"/>
          <ac:picMkLst>
            <pc:docMk/>
            <pc:sldMk cId="1972201573" sldId="630"/>
            <ac:picMk id="108" creationId="{C1B39A3B-F4EE-44DB-8279-D70335F69DA2}"/>
          </ac:picMkLst>
        </pc:picChg>
        <pc:cxnChg chg="mod">
          <ac:chgData name="Jonathan Loo" userId="d2d72d48b56f45d8" providerId="LiveId" clId="{DC2DF1EB-34F9-4B0C-996D-445C274C9F10}" dt="2020-11-29T13:22:57.406" v="14784" actId="478"/>
          <ac:cxnSpMkLst>
            <pc:docMk/>
            <pc:sldMk cId="1972201573" sldId="630"/>
            <ac:cxnSpMk id="27" creationId="{30F00508-D180-42B4-B351-9CB5A9F89C4C}"/>
          </ac:cxnSpMkLst>
        </pc:cxnChg>
        <pc:cxnChg chg="add mod">
          <ac:chgData name="Jonathan Loo" userId="d2d72d48b56f45d8" providerId="LiveId" clId="{DC2DF1EB-34F9-4B0C-996D-445C274C9F10}" dt="2020-11-29T13:24:29.481" v="14792" actId="164"/>
          <ac:cxnSpMkLst>
            <pc:docMk/>
            <pc:sldMk cId="1972201573" sldId="630"/>
            <ac:cxnSpMk id="38" creationId="{B28285FA-1C1F-43B8-9A0E-EEE75AC323B1}"/>
          </ac:cxnSpMkLst>
        </pc:cxnChg>
        <pc:cxnChg chg="add del mod">
          <ac:chgData name="Jonathan Loo" userId="d2d72d48b56f45d8" providerId="LiveId" clId="{DC2DF1EB-34F9-4B0C-996D-445C274C9F10}" dt="2020-11-29T13:24:15.439" v="14791"/>
          <ac:cxnSpMkLst>
            <pc:docMk/>
            <pc:sldMk cId="1972201573" sldId="630"/>
            <ac:cxnSpMk id="40" creationId="{56035767-1D6E-4E3B-AB45-85F713485BBD}"/>
          </ac:cxnSpMkLst>
        </pc:cxnChg>
        <pc:cxnChg chg="mod">
          <ac:chgData name="Jonathan Loo" userId="d2d72d48b56f45d8" providerId="LiveId" clId="{DC2DF1EB-34F9-4B0C-996D-445C274C9F10}" dt="2020-11-29T13:24:34.368" v="14793"/>
          <ac:cxnSpMkLst>
            <pc:docMk/>
            <pc:sldMk cId="1972201573" sldId="630"/>
            <ac:cxnSpMk id="56" creationId="{AE37FDEB-2363-46CD-8771-A7A70CAB54ED}"/>
          </ac:cxnSpMkLst>
        </pc:cxnChg>
        <pc:cxnChg chg="mod">
          <ac:chgData name="Jonathan Loo" userId="d2d72d48b56f45d8" providerId="LiveId" clId="{DC2DF1EB-34F9-4B0C-996D-445C274C9F10}" dt="2020-11-29T13:21:58.163" v="14781" actId="478"/>
          <ac:cxnSpMkLst>
            <pc:docMk/>
            <pc:sldMk cId="1972201573" sldId="630"/>
            <ac:cxnSpMk id="62" creationId="{461C0798-1675-4345-8C61-D4AAE9AC86BD}"/>
          </ac:cxnSpMkLst>
        </pc:cxnChg>
        <pc:cxnChg chg="mod">
          <ac:chgData name="Jonathan Loo" userId="d2d72d48b56f45d8" providerId="LiveId" clId="{DC2DF1EB-34F9-4B0C-996D-445C274C9F10}" dt="2020-11-29T13:32:51.788" v="15018" actId="478"/>
          <ac:cxnSpMkLst>
            <pc:docMk/>
            <pc:sldMk cId="1972201573" sldId="630"/>
            <ac:cxnSpMk id="71" creationId="{4EC8F9A7-F1BB-48D9-B149-2B88D1CD9751}"/>
          </ac:cxnSpMkLst>
        </pc:cxnChg>
        <pc:cxnChg chg="add del mod">
          <ac:chgData name="Jonathan Loo" userId="d2d72d48b56f45d8" providerId="LiveId" clId="{DC2DF1EB-34F9-4B0C-996D-445C274C9F10}" dt="2020-11-29T13:32:55.032" v="15021" actId="478"/>
          <ac:cxnSpMkLst>
            <pc:docMk/>
            <pc:sldMk cId="1972201573" sldId="630"/>
            <ac:cxnSpMk id="74" creationId="{FA9776B7-547C-4E2B-B5D6-A67D1736B55D}"/>
          </ac:cxnSpMkLst>
        </pc:cxnChg>
        <pc:cxnChg chg="add mod">
          <ac:chgData name="Jonathan Loo" userId="d2d72d48b56f45d8" providerId="LiveId" clId="{DC2DF1EB-34F9-4B0C-996D-445C274C9F10}" dt="2020-11-29T20:39:35.645" v="16017"/>
          <ac:cxnSpMkLst>
            <pc:docMk/>
            <pc:sldMk cId="1972201573" sldId="630"/>
            <ac:cxnSpMk id="99" creationId="{293F6505-2156-47F3-8032-ACA53C487153}"/>
          </ac:cxnSpMkLst>
        </pc:cxnChg>
      </pc:sldChg>
      <pc:sldChg chg="addSp delSp modSp add mod ord delAnim modAnim">
        <pc:chgData name="Jonathan Loo" userId="d2d72d48b56f45d8" providerId="LiveId" clId="{DC2DF1EB-34F9-4B0C-996D-445C274C9F10}" dt="2020-11-30T16:13:58.245" v="24607"/>
        <pc:sldMkLst>
          <pc:docMk/>
          <pc:sldMk cId="472485729" sldId="631"/>
        </pc:sldMkLst>
        <pc:spChg chg="del ord">
          <ac:chgData name="Jonathan Loo" userId="d2d72d48b56f45d8" providerId="LiveId" clId="{DC2DF1EB-34F9-4B0C-996D-445C274C9F10}" dt="2020-11-29T20:48:47.884" v="16151" actId="478"/>
          <ac:spMkLst>
            <pc:docMk/>
            <pc:sldMk cId="472485729" sldId="631"/>
            <ac:spMk id="12" creationId="{F25E655A-CC23-4F87-9A95-94E36B65A5ED}"/>
          </ac:spMkLst>
        </pc:spChg>
        <pc:spChg chg="del ord">
          <ac:chgData name="Jonathan Loo" userId="d2d72d48b56f45d8" providerId="LiveId" clId="{DC2DF1EB-34F9-4B0C-996D-445C274C9F10}" dt="2020-11-30T11:23:44.647" v="17443" actId="478"/>
          <ac:spMkLst>
            <pc:docMk/>
            <pc:sldMk cId="472485729" sldId="631"/>
            <ac:spMk id="24" creationId="{E270DBA8-8B36-443E-B1D9-3BF0B94EB3FE}"/>
          </ac:spMkLst>
        </pc:spChg>
        <pc:spChg chg="del ord">
          <ac:chgData name="Jonathan Loo" userId="d2d72d48b56f45d8" providerId="LiveId" clId="{DC2DF1EB-34F9-4B0C-996D-445C274C9F10}" dt="2020-11-30T15:52:38.694" v="23937" actId="478"/>
          <ac:spMkLst>
            <pc:docMk/>
            <pc:sldMk cId="472485729" sldId="631"/>
            <ac:spMk id="34" creationId="{AAD755FC-803C-4131-B047-E09DF7890436}"/>
          </ac:spMkLst>
        </pc:spChg>
        <pc:spChg chg="del ord">
          <ac:chgData name="Jonathan Loo" userId="d2d72d48b56f45d8" providerId="LiveId" clId="{DC2DF1EB-34F9-4B0C-996D-445C274C9F10}" dt="2020-11-30T15:55:08.967" v="24130" actId="478"/>
          <ac:spMkLst>
            <pc:docMk/>
            <pc:sldMk cId="472485729" sldId="631"/>
            <ac:spMk id="43" creationId="{70AAA514-5A4C-4F9C-BE49-C26F6A51E0C2}"/>
          </ac:spMkLst>
        </pc:spChg>
        <pc:spChg chg="mod">
          <ac:chgData name="Jonathan Loo" userId="d2d72d48b56f45d8" providerId="LiveId" clId="{DC2DF1EB-34F9-4B0C-996D-445C274C9F10}" dt="2020-11-29T20:40:50.740" v="16023"/>
          <ac:spMkLst>
            <pc:docMk/>
            <pc:sldMk cId="472485729" sldId="631"/>
            <ac:spMk id="62" creationId="{84344AF5-7D33-430A-AC49-190B0699602C}"/>
          </ac:spMkLst>
        </pc:spChg>
        <pc:spChg chg="mod">
          <ac:chgData name="Jonathan Loo" userId="d2d72d48b56f45d8" providerId="LiveId" clId="{DC2DF1EB-34F9-4B0C-996D-445C274C9F10}" dt="2020-11-30T16:13:52.160" v="24605" actId="165"/>
          <ac:spMkLst>
            <pc:docMk/>
            <pc:sldMk cId="472485729" sldId="631"/>
            <ac:spMk id="65" creationId="{53AB622A-E247-44EC-8EA4-21F7409A7825}"/>
          </ac:spMkLst>
        </pc:spChg>
        <pc:spChg chg="mod">
          <ac:chgData name="Jonathan Loo" userId="d2d72d48b56f45d8" providerId="LiveId" clId="{DC2DF1EB-34F9-4B0C-996D-445C274C9F10}" dt="2020-11-29T20:43:34.514" v="16093" actId="164"/>
          <ac:spMkLst>
            <pc:docMk/>
            <pc:sldMk cId="472485729" sldId="631"/>
            <ac:spMk id="77" creationId="{3ADA1203-F5F8-4321-ADF5-AC7E01F3483A}"/>
          </ac:spMkLst>
        </pc:spChg>
        <pc:spChg chg="mod">
          <ac:chgData name="Jonathan Loo" userId="d2d72d48b56f45d8" providerId="LiveId" clId="{DC2DF1EB-34F9-4B0C-996D-445C274C9F10}" dt="2020-11-29T20:44:26.805" v="16105"/>
          <ac:spMkLst>
            <pc:docMk/>
            <pc:sldMk cId="472485729" sldId="631"/>
            <ac:spMk id="79" creationId="{B5849A8A-361C-4000-9043-6852FD731A0B}"/>
          </ac:spMkLst>
        </pc:spChg>
        <pc:spChg chg="mod">
          <ac:chgData name="Jonathan Loo" userId="d2d72d48b56f45d8" providerId="LiveId" clId="{DC2DF1EB-34F9-4B0C-996D-445C274C9F10}" dt="2020-11-29T20:47:10.747" v="16117"/>
          <ac:spMkLst>
            <pc:docMk/>
            <pc:sldMk cId="472485729" sldId="631"/>
            <ac:spMk id="83" creationId="{A07DF4E5-EF39-408A-B6B7-0D3A7BA07770}"/>
          </ac:spMkLst>
        </pc:spChg>
        <pc:spChg chg="mod">
          <ac:chgData name="Jonathan Loo" userId="d2d72d48b56f45d8" providerId="LiveId" clId="{DC2DF1EB-34F9-4B0C-996D-445C274C9F10}" dt="2020-11-29T20:47:59.080" v="16122"/>
          <ac:spMkLst>
            <pc:docMk/>
            <pc:sldMk cId="472485729" sldId="631"/>
            <ac:spMk id="87" creationId="{3DCEF977-D641-4F26-AAEF-9D9388126D21}"/>
          </ac:spMkLst>
        </pc:spChg>
        <pc:spChg chg="add mod ord">
          <ac:chgData name="Jonathan Loo" userId="d2d72d48b56f45d8" providerId="LiveId" clId="{DC2DF1EB-34F9-4B0C-996D-445C274C9F10}" dt="2020-11-29T21:04:29.561" v="16326" actId="207"/>
          <ac:spMkLst>
            <pc:docMk/>
            <pc:sldMk cId="472485729" sldId="631"/>
            <ac:spMk id="93" creationId="{01946B7A-B22C-46C7-BD8C-B9019043BF0C}"/>
          </ac:spMkLst>
        </pc:spChg>
        <pc:grpChg chg="add mod">
          <ac:chgData name="Jonathan Loo" userId="d2d72d48b56f45d8" providerId="LiveId" clId="{DC2DF1EB-34F9-4B0C-996D-445C274C9F10}" dt="2020-11-29T20:43:34.514" v="16093" actId="164"/>
          <ac:grpSpMkLst>
            <pc:docMk/>
            <pc:sldMk cId="472485729" sldId="631"/>
            <ac:grpSpMk id="8" creationId="{CC433199-0F5F-4FB8-AB16-15DA4EB390AA}"/>
          </ac:grpSpMkLst>
        </pc:grpChg>
        <pc:grpChg chg="add mod">
          <ac:chgData name="Jonathan Loo" userId="d2d72d48b56f45d8" providerId="LiveId" clId="{DC2DF1EB-34F9-4B0C-996D-445C274C9F10}" dt="2020-11-29T20:47:43.927" v="16119" actId="164"/>
          <ac:grpSpMkLst>
            <pc:docMk/>
            <pc:sldMk cId="472485729" sldId="631"/>
            <ac:grpSpMk id="9" creationId="{ED9CB595-3954-44D7-8A25-C411AF2951A8}"/>
          </ac:grpSpMkLst>
        </pc:grpChg>
        <pc:grpChg chg="add mod">
          <ac:chgData name="Jonathan Loo" userId="d2d72d48b56f45d8" providerId="LiveId" clId="{DC2DF1EB-34F9-4B0C-996D-445C274C9F10}" dt="2020-11-29T20:48:12.131" v="16124" actId="164"/>
          <ac:grpSpMkLst>
            <pc:docMk/>
            <pc:sldMk cId="472485729" sldId="631"/>
            <ac:grpSpMk id="10" creationId="{1B8BA3EC-FE3B-48A7-AEFB-1810834FAF4F}"/>
          </ac:grpSpMkLst>
        </pc:grpChg>
        <pc:grpChg chg="add del mod">
          <ac:chgData name="Jonathan Loo" userId="d2d72d48b56f45d8" providerId="LiveId" clId="{DC2DF1EB-34F9-4B0C-996D-445C274C9F10}" dt="2020-11-30T16:13:52.160" v="24605" actId="165"/>
          <ac:grpSpMkLst>
            <pc:docMk/>
            <pc:sldMk cId="472485729" sldId="631"/>
            <ac:grpSpMk id="20" creationId="{EAF1A031-31B3-4B92-B692-9B85DB3CFAFC}"/>
          </ac:grpSpMkLst>
        </pc:grpChg>
        <pc:grpChg chg="add mod">
          <ac:chgData name="Jonathan Loo" userId="d2d72d48b56f45d8" providerId="LiveId" clId="{DC2DF1EB-34F9-4B0C-996D-445C274C9F10}" dt="2020-11-29T20:51:43.574" v="16208" actId="164"/>
          <ac:grpSpMkLst>
            <pc:docMk/>
            <pc:sldMk cId="472485729" sldId="631"/>
            <ac:grpSpMk id="21" creationId="{91684A73-193C-44FA-88E2-AC3C82895101}"/>
          </ac:grpSpMkLst>
        </pc:grpChg>
        <pc:grpChg chg="ord">
          <ac:chgData name="Jonathan Loo" userId="d2d72d48b56f45d8" providerId="LiveId" clId="{DC2DF1EB-34F9-4B0C-996D-445C274C9F10}" dt="2020-11-30T11:23:44.646" v="17442"/>
          <ac:grpSpMkLst>
            <pc:docMk/>
            <pc:sldMk cId="472485729" sldId="631"/>
            <ac:grpSpMk id="33" creationId="{1E8AC053-4F99-4992-9F3B-A09643408E63}"/>
          </ac:grpSpMkLst>
        </pc:grpChg>
        <pc:grpChg chg="ord">
          <ac:chgData name="Jonathan Loo" userId="d2d72d48b56f45d8" providerId="LiveId" clId="{DC2DF1EB-34F9-4B0C-996D-445C274C9F10}" dt="2020-11-30T15:52:38.693" v="23936"/>
          <ac:grpSpMkLst>
            <pc:docMk/>
            <pc:sldMk cId="472485729" sldId="631"/>
            <ac:grpSpMk id="40" creationId="{00516AF2-7DC1-40F3-80D7-B2A1D0916645}"/>
          </ac:grpSpMkLst>
        </pc:grpChg>
        <pc:grpChg chg="del">
          <ac:chgData name="Jonathan Loo" userId="d2d72d48b56f45d8" providerId="LiveId" clId="{DC2DF1EB-34F9-4B0C-996D-445C274C9F10}" dt="2020-11-29T20:40:49.712" v="16022" actId="478"/>
          <ac:grpSpMkLst>
            <pc:docMk/>
            <pc:sldMk cId="472485729" sldId="631"/>
            <ac:grpSpMk id="54" creationId="{0FEEADD4-D1BE-49BB-BAD7-E6D93227152E}"/>
          </ac:grpSpMkLst>
        </pc:grpChg>
        <pc:grpChg chg="add del mod">
          <ac:chgData name="Jonathan Loo" userId="d2d72d48b56f45d8" providerId="LiveId" clId="{DC2DF1EB-34F9-4B0C-996D-445C274C9F10}" dt="2020-11-29T20:44:26.026" v="16104" actId="478"/>
          <ac:grpSpMkLst>
            <pc:docMk/>
            <pc:sldMk cId="472485729" sldId="631"/>
            <ac:grpSpMk id="57" creationId="{B63E7129-41D6-47C7-B508-439F0F04F024}"/>
          </ac:grpSpMkLst>
        </pc:grpChg>
        <pc:grpChg chg="mod topLvl">
          <ac:chgData name="Jonathan Loo" userId="d2d72d48b56f45d8" providerId="LiveId" clId="{DC2DF1EB-34F9-4B0C-996D-445C274C9F10}" dt="2020-11-30T16:13:52.160" v="24605" actId="165"/>
          <ac:grpSpMkLst>
            <pc:docMk/>
            <pc:sldMk cId="472485729" sldId="631"/>
            <ac:grpSpMk id="64" creationId="{A81B9C9B-11F0-4EB3-9E68-EF7B4A1C63E7}"/>
          </ac:grpSpMkLst>
        </pc:grpChg>
        <pc:grpChg chg="del">
          <ac:chgData name="Jonathan Loo" userId="d2d72d48b56f45d8" providerId="LiveId" clId="{DC2DF1EB-34F9-4B0C-996D-445C274C9F10}" dt="2020-11-29T20:42:59.477" v="16090" actId="478"/>
          <ac:grpSpMkLst>
            <pc:docMk/>
            <pc:sldMk cId="472485729" sldId="631"/>
            <ac:grpSpMk id="68" creationId="{10B4B8B2-9310-442A-BDAB-558474225957}"/>
          </ac:grpSpMkLst>
        </pc:grpChg>
        <pc:grpChg chg="add del mod">
          <ac:chgData name="Jonathan Loo" userId="d2d72d48b56f45d8" providerId="LiveId" clId="{DC2DF1EB-34F9-4B0C-996D-445C274C9F10}" dt="2020-11-29T20:47:09.762" v="16116" actId="478"/>
          <ac:grpSpMkLst>
            <pc:docMk/>
            <pc:sldMk cId="472485729" sldId="631"/>
            <ac:grpSpMk id="73" creationId="{BA8BC2CC-4AD3-46E5-B4CE-2F26E310F5E7}"/>
          </ac:grpSpMkLst>
        </pc:grpChg>
        <pc:grpChg chg="add mod">
          <ac:chgData name="Jonathan Loo" userId="d2d72d48b56f45d8" providerId="LiveId" clId="{DC2DF1EB-34F9-4B0C-996D-445C274C9F10}" dt="2020-11-29T20:47:10.747" v="16117"/>
          <ac:grpSpMkLst>
            <pc:docMk/>
            <pc:sldMk cId="472485729" sldId="631"/>
            <ac:grpSpMk id="80" creationId="{234772CF-C023-470F-830B-DED383157E89}"/>
          </ac:grpSpMkLst>
        </pc:grpChg>
        <pc:grpChg chg="add mod">
          <ac:chgData name="Jonathan Loo" userId="d2d72d48b56f45d8" providerId="LiveId" clId="{DC2DF1EB-34F9-4B0C-996D-445C274C9F10}" dt="2020-11-29T20:51:43.574" v="16208" actId="164"/>
          <ac:grpSpMkLst>
            <pc:docMk/>
            <pc:sldMk cId="472485729" sldId="631"/>
            <ac:grpSpMk id="86" creationId="{4FC38DFB-9C31-4B05-BD0C-BD9E45CB30A6}"/>
          </ac:grpSpMkLst>
        </pc:grpChg>
        <pc:grpChg chg="ord">
          <ac:chgData name="Jonathan Loo" userId="d2d72d48b56f45d8" providerId="LiveId" clId="{DC2DF1EB-34F9-4B0C-996D-445C274C9F10}" dt="2020-11-30T15:55:08.966" v="24129"/>
          <ac:grpSpMkLst>
            <pc:docMk/>
            <pc:sldMk cId="472485729" sldId="631"/>
            <ac:grpSpMk id="94" creationId="{6300F61C-68DB-41BF-9A6A-14418F1872C6}"/>
          </ac:grpSpMkLst>
        </pc:grpChg>
        <pc:picChg chg="del mod ord">
          <ac:chgData name="Jonathan Loo" userId="d2d72d48b56f45d8" providerId="LiveId" clId="{DC2DF1EB-34F9-4B0C-996D-445C274C9F10}" dt="2020-11-29T20:45:53.881" v="16112" actId="478"/>
          <ac:picMkLst>
            <pc:docMk/>
            <pc:sldMk cId="472485729" sldId="631"/>
            <ac:picMk id="5" creationId="{A9C956DE-CC27-4934-A694-2436BE5CC4C9}"/>
          </ac:picMkLst>
        </pc:picChg>
        <pc:picChg chg="del mod">
          <ac:chgData name="Jonathan Loo" userId="d2d72d48b56f45d8" providerId="LiveId" clId="{DC2DF1EB-34F9-4B0C-996D-445C274C9F10}" dt="2020-11-29T20:48:47.881" v="16150" actId="478"/>
          <ac:picMkLst>
            <pc:docMk/>
            <pc:sldMk cId="472485729" sldId="631"/>
            <ac:picMk id="6" creationId="{07BC0D09-C36C-4195-92DB-6117D8ECF1C2}"/>
          </ac:picMkLst>
        </pc:picChg>
        <pc:picChg chg="del mod">
          <ac:chgData name="Jonathan Loo" userId="d2d72d48b56f45d8" providerId="LiveId" clId="{DC2DF1EB-34F9-4B0C-996D-445C274C9F10}" dt="2020-11-29T20:41:23.909" v="16039" actId="478"/>
          <ac:picMkLst>
            <pc:docMk/>
            <pc:sldMk cId="472485729" sldId="631"/>
            <ac:picMk id="11" creationId="{0267F041-01CE-427E-8D70-D013BA31E4C2}"/>
          </ac:picMkLst>
        </pc:picChg>
        <pc:picChg chg="del mod ord">
          <ac:chgData name="Jonathan Loo" userId="d2d72d48b56f45d8" providerId="LiveId" clId="{DC2DF1EB-34F9-4B0C-996D-445C274C9F10}" dt="2020-11-29T20:49:53.220" v="16188" actId="478"/>
          <ac:picMkLst>
            <pc:docMk/>
            <pc:sldMk cId="472485729" sldId="631"/>
            <ac:picMk id="15" creationId="{EE4E25F6-8DEB-4932-9E75-5BA1335DD3C5}"/>
          </ac:picMkLst>
        </pc:picChg>
        <pc:picChg chg="mod ord">
          <ac:chgData name="Jonathan Loo" userId="d2d72d48b56f45d8" providerId="LiveId" clId="{DC2DF1EB-34F9-4B0C-996D-445C274C9F10}" dt="2020-11-29T20:51:43.574" v="16208" actId="164"/>
          <ac:picMkLst>
            <pc:docMk/>
            <pc:sldMk cId="472485729" sldId="631"/>
            <ac:picMk id="17" creationId="{259127FB-D43B-4B3B-BFD2-8789910E331A}"/>
          </ac:picMkLst>
        </pc:picChg>
        <pc:picChg chg="mod ord topLvl">
          <ac:chgData name="Jonathan Loo" userId="d2d72d48b56f45d8" providerId="LiveId" clId="{DC2DF1EB-34F9-4B0C-996D-445C274C9F10}" dt="2020-11-30T16:13:52.160" v="24605" actId="165"/>
          <ac:picMkLst>
            <pc:docMk/>
            <pc:sldMk cId="472485729" sldId="631"/>
            <ac:picMk id="19" creationId="{DEB40C16-D60D-4DEF-A2B1-5C14C8B6E33E}"/>
          </ac:picMkLst>
        </pc:picChg>
        <pc:picChg chg="mod ord">
          <ac:chgData name="Jonathan Loo" userId="d2d72d48b56f45d8" providerId="LiveId" clId="{DC2DF1EB-34F9-4B0C-996D-445C274C9F10}" dt="2020-11-29T20:52:51.347" v="16228" actId="962"/>
          <ac:picMkLst>
            <pc:docMk/>
            <pc:sldMk cId="472485729" sldId="631"/>
            <ac:picMk id="23" creationId="{9055D0A8-7820-42CE-9829-46448758D441}"/>
          </ac:picMkLst>
        </pc:picChg>
        <pc:picChg chg="del mod ord">
          <ac:chgData name="Jonathan Loo" userId="d2d72d48b56f45d8" providerId="LiveId" clId="{DC2DF1EB-34F9-4B0C-996D-445C274C9F10}" dt="2020-11-30T15:52:38.686" v="23931" actId="478"/>
          <ac:picMkLst>
            <pc:docMk/>
            <pc:sldMk cId="472485729" sldId="631"/>
            <ac:picMk id="32" creationId="{AC5C71AB-3981-4C5F-BCAF-65784D05875E}"/>
          </ac:picMkLst>
        </pc:picChg>
        <pc:picChg chg="del mod ord">
          <ac:chgData name="Jonathan Loo" userId="d2d72d48b56f45d8" providerId="LiveId" clId="{DC2DF1EB-34F9-4B0C-996D-445C274C9F10}" dt="2020-11-30T15:55:08.959" v="24124" actId="478"/>
          <ac:picMkLst>
            <pc:docMk/>
            <pc:sldMk cId="472485729" sldId="631"/>
            <ac:picMk id="36" creationId="{0BA0BB90-403C-4175-AE8F-D4E78946367A}"/>
          </ac:picMkLst>
        </pc:picChg>
        <pc:picChg chg="mod ord">
          <ac:chgData name="Jonathan Loo" userId="d2d72d48b56f45d8" providerId="LiveId" clId="{DC2DF1EB-34F9-4B0C-996D-445C274C9F10}" dt="2020-11-30T15:55:08.969" v="24132" actId="962"/>
          <ac:picMkLst>
            <pc:docMk/>
            <pc:sldMk cId="472485729" sldId="631"/>
            <ac:picMk id="49" creationId="{2C609400-244F-4CE0-B07C-754FC26AF3D8}"/>
          </ac:picMkLst>
        </pc:picChg>
        <pc:picChg chg="mod">
          <ac:chgData name="Jonathan Loo" userId="d2d72d48b56f45d8" providerId="LiveId" clId="{DC2DF1EB-34F9-4B0C-996D-445C274C9F10}" dt="2020-11-29T20:40:50.740" v="16023"/>
          <ac:picMkLst>
            <pc:docMk/>
            <pc:sldMk cId="472485729" sldId="631"/>
            <ac:picMk id="58" creationId="{AFE38251-2345-4102-85DA-B47D8ECBD032}"/>
          </ac:picMkLst>
        </pc:picChg>
        <pc:picChg chg="mod">
          <ac:chgData name="Jonathan Loo" userId="d2d72d48b56f45d8" providerId="LiveId" clId="{DC2DF1EB-34F9-4B0C-996D-445C274C9F10}" dt="2020-11-30T16:13:52.160" v="24605" actId="165"/>
          <ac:picMkLst>
            <pc:docMk/>
            <pc:sldMk cId="472485729" sldId="631"/>
            <ac:picMk id="66" creationId="{C6A08A70-5E5D-472E-8A9E-DF3B48B09068}"/>
          </ac:picMkLst>
        </pc:picChg>
        <pc:picChg chg="add del mod">
          <ac:chgData name="Jonathan Loo" userId="d2d72d48b56f45d8" providerId="LiveId" clId="{DC2DF1EB-34F9-4B0C-996D-445C274C9F10}" dt="2020-11-29T20:41:30.373" v="16043" actId="478"/>
          <ac:picMkLst>
            <pc:docMk/>
            <pc:sldMk cId="472485729" sldId="631"/>
            <ac:picMk id="67" creationId="{1E633241-83F5-486A-A8D9-564476079415}"/>
          </ac:picMkLst>
        </pc:picChg>
        <pc:picChg chg="add del mod">
          <ac:chgData name="Jonathan Loo" userId="d2d72d48b56f45d8" providerId="LiveId" clId="{DC2DF1EB-34F9-4B0C-996D-445C274C9F10}" dt="2020-11-29T20:42:28.118" v="16088" actId="478"/>
          <ac:picMkLst>
            <pc:docMk/>
            <pc:sldMk cId="472485729" sldId="631"/>
            <ac:picMk id="72" creationId="{8BD25BD6-7191-4DBE-9A2E-450D369602D2}"/>
          </ac:picMkLst>
        </pc:picChg>
        <pc:picChg chg="del mod">
          <ac:chgData name="Jonathan Loo" userId="d2d72d48b56f45d8" providerId="LiveId" clId="{DC2DF1EB-34F9-4B0C-996D-445C274C9F10}" dt="2020-11-29T20:45:56.533" v="16113" actId="478"/>
          <ac:picMkLst>
            <pc:docMk/>
            <pc:sldMk cId="472485729" sldId="631"/>
            <ac:picMk id="75" creationId="{546425F8-3B5A-4D21-BA49-E0B2357A7AB2}"/>
          </ac:picMkLst>
        </pc:picChg>
        <pc:picChg chg="mod">
          <ac:chgData name="Jonathan Loo" userId="d2d72d48b56f45d8" providerId="LiveId" clId="{DC2DF1EB-34F9-4B0C-996D-445C274C9F10}" dt="2020-11-29T20:43:34.514" v="16093" actId="164"/>
          <ac:picMkLst>
            <pc:docMk/>
            <pc:sldMk cId="472485729" sldId="631"/>
            <ac:picMk id="76" creationId="{97A51DE6-3EFE-4222-AC63-F7C57FD3EA59}"/>
          </ac:picMkLst>
        </pc:picChg>
        <pc:picChg chg="mod">
          <ac:chgData name="Jonathan Loo" userId="d2d72d48b56f45d8" providerId="LiveId" clId="{DC2DF1EB-34F9-4B0C-996D-445C274C9F10}" dt="2020-11-29T20:44:26.805" v="16105"/>
          <ac:picMkLst>
            <pc:docMk/>
            <pc:sldMk cId="472485729" sldId="631"/>
            <ac:picMk id="78" creationId="{B0A9A976-268B-436E-B2D0-16CE5078110D}"/>
          </ac:picMkLst>
        </pc:picChg>
        <pc:picChg chg="del mod">
          <ac:chgData name="Jonathan Loo" userId="d2d72d48b56f45d8" providerId="LiveId" clId="{DC2DF1EB-34F9-4B0C-996D-445C274C9F10}" dt="2020-11-30T11:23:44.638" v="17437" actId="478"/>
          <ac:picMkLst>
            <pc:docMk/>
            <pc:sldMk cId="472485729" sldId="631"/>
            <ac:picMk id="81" creationId="{5372FBC8-FCA0-45C7-99ED-684CAE816A57}"/>
          </ac:picMkLst>
        </pc:picChg>
        <pc:picChg chg="add mod">
          <ac:chgData name="Jonathan Loo" userId="d2d72d48b56f45d8" providerId="LiveId" clId="{DC2DF1EB-34F9-4B0C-996D-445C274C9F10}" dt="2020-11-29T20:47:43.927" v="16119" actId="164"/>
          <ac:picMkLst>
            <pc:docMk/>
            <pc:sldMk cId="472485729" sldId="631"/>
            <ac:picMk id="85" creationId="{32D59A5A-D3BA-4297-AF82-0C49633F8DBC}"/>
          </ac:picMkLst>
        </pc:picChg>
        <pc:picChg chg="mod">
          <ac:chgData name="Jonathan Loo" userId="d2d72d48b56f45d8" providerId="LiveId" clId="{DC2DF1EB-34F9-4B0C-996D-445C274C9F10}" dt="2020-11-29T20:47:59.080" v="16122"/>
          <ac:picMkLst>
            <pc:docMk/>
            <pc:sldMk cId="472485729" sldId="631"/>
            <ac:picMk id="88" creationId="{16F3A9DA-808C-4FD2-BBD7-28BE6463C8E1}"/>
          </ac:picMkLst>
        </pc:picChg>
        <pc:picChg chg="add mod">
          <ac:chgData name="Jonathan Loo" userId="d2d72d48b56f45d8" providerId="LiveId" clId="{DC2DF1EB-34F9-4B0C-996D-445C274C9F10}" dt="2020-11-29T20:48:12.131" v="16124" actId="164"/>
          <ac:picMkLst>
            <pc:docMk/>
            <pc:sldMk cId="472485729" sldId="631"/>
            <ac:picMk id="90" creationId="{6F0103C6-D0CB-41C5-980A-A1D114F02F27}"/>
          </ac:picMkLst>
        </pc:picChg>
        <pc:picChg chg="add del mod">
          <ac:chgData name="Jonathan Loo" userId="d2d72d48b56f45d8" providerId="LiveId" clId="{DC2DF1EB-34F9-4B0C-996D-445C274C9F10}" dt="2020-11-29T20:49:31.838" v="16167" actId="478"/>
          <ac:picMkLst>
            <pc:docMk/>
            <pc:sldMk cId="472485729" sldId="631"/>
            <ac:picMk id="91" creationId="{DF59BBCD-8431-4B42-8DC9-16872ED01869}"/>
          </ac:picMkLst>
        </pc:picChg>
        <pc:picChg chg="add del mod">
          <ac:chgData name="Jonathan Loo" userId="d2d72d48b56f45d8" providerId="LiveId" clId="{DC2DF1EB-34F9-4B0C-996D-445C274C9F10}" dt="2020-11-29T20:52:51.345" v="16226" actId="478"/>
          <ac:picMkLst>
            <pc:docMk/>
            <pc:sldMk cId="472485729" sldId="631"/>
            <ac:picMk id="92" creationId="{D2A42C86-C8D1-47DE-90EB-BB480D89E4C7}"/>
          </ac:picMkLst>
        </pc:picChg>
        <pc:cxnChg chg="mod">
          <ac:chgData name="Jonathan Loo" userId="d2d72d48b56f45d8" providerId="LiveId" clId="{DC2DF1EB-34F9-4B0C-996D-445C274C9F10}" dt="2020-11-29T20:42:59.477" v="16090" actId="478"/>
          <ac:cxnSpMkLst>
            <pc:docMk/>
            <pc:sldMk cId="472485729" sldId="631"/>
            <ac:cxnSpMk id="71" creationId="{4EC8F9A7-F1BB-48D9-B149-2B88D1CD9751}"/>
          </ac:cxnSpMkLst>
        </pc:cxnChg>
        <pc:cxnChg chg="mod">
          <ac:chgData name="Jonathan Loo" userId="d2d72d48b56f45d8" providerId="LiveId" clId="{DC2DF1EB-34F9-4B0C-996D-445C274C9F10}" dt="2020-11-29T20:43:34.514" v="16093" actId="164"/>
          <ac:cxnSpMkLst>
            <pc:docMk/>
            <pc:sldMk cId="472485729" sldId="631"/>
            <ac:cxnSpMk id="74" creationId="{FA9776B7-547C-4E2B-B5D6-A67D1736B55D}"/>
          </ac:cxnSpMkLst>
        </pc:cxnChg>
        <pc:cxnChg chg="add mod">
          <ac:chgData name="Jonathan Loo" userId="d2d72d48b56f45d8" providerId="LiveId" clId="{DC2DF1EB-34F9-4B0C-996D-445C274C9F10}" dt="2020-11-29T20:47:43.927" v="16119" actId="164"/>
          <ac:cxnSpMkLst>
            <pc:docMk/>
            <pc:sldMk cId="472485729" sldId="631"/>
            <ac:cxnSpMk id="84" creationId="{2DE613CC-E64A-4976-9029-475B866E4265}"/>
          </ac:cxnSpMkLst>
        </pc:cxnChg>
        <pc:cxnChg chg="add mod">
          <ac:chgData name="Jonathan Loo" userId="d2d72d48b56f45d8" providerId="LiveId" clId="{DC2DF1EB-34F9-4B0C-996D-445C274C9F10}" dt="2020-11-29T20:48:12.131" v="16124" actId="164"/>
          <ac:cxnSpMkLst>
            <pc:docMk/>
            <pc:sldMk cId="472485729" sldId="631"/>
            <ac:cxnSpMk id="89" creationId="{04E913FB-821A-46C9-B929-2B85966F4053}"/>
          </ac:cxnSpMkLst>
        </pc:cxnChg>
      </pc:sldChg>
      <pc:sldChg chg="addSp delSp modSp add del mod">
        <pc:chgData name="Jonathan Loo" userId="d2d72d48b56f45d8" providerId="LiveId" clId="{DC2DF1EB-34F9-4B0C-996D-445C274C9F10}" dt="2020-11-30T21:31:56.234" v="27268" actId="962"/>
        <pc:sldMkLst>
          <pc:docMk/>
          <pc:sldMk cId="3559508489" sldId="632"/>
        </pc:sldMkLst>
        <pc:spChg chg="mod">
          <ac:chgData name="Jonathan Loo" userId="d2d72d48b56f45d8" providerId="LiveId" clId="{DC2DF1EB-34F9-4B0C-996D-445C274C9F10}" dt="2020-11-30T21:24:49.011" v="27092" actId="1076"/>
          <ac:spMkLst>
            <pc:docMk/>
            <pc:sldMk cId="3559508489" sldId="632"/>
            <ac:spMk id="4" creationId="{21CB86FC-61AF-4B1C-8230-112CD99016D8}"/>
          </ac:spMkLst>
        </pc:spChg>
        <pc:spChg chg="add mod">
          <ac:chgData name="Jonathan Loo" userId="d2d72d48b56f45d8" providerId="LiveId" clId="{DC2DF1EB-34F9-4B0C-996D-445C274C9F10}" dt="2020-11-30T16:05:50.693" v="24470"/>
          <ac:spMkLst>
            <pc:docMk/>
            <pc:sldMk cId="3559508489" sldId="632"/>
            <ac:spMk id="41" creationId="{B6AED5C3-56C2-4C7A-92B6-01010D5F5154}"/>
          </ac:spMkLst>
        </pc:spChg>
        <pc:spChg chg="mod">
          <ac:chgData name="Jonathan Loo" userId="d2d72d48b56f45d8" providerId="LiveId" clId="{DC2DF1EB-34F9-4B0C-996D-445C274C9F10}" dt="2020-11-30T21:28:09.163" v="27213" actId="208"/>
          <ac:spMkLst>
            <pc:docMk/>
            <pc:sldMk cId="3559508489" sldId="632"/>
            <ac:spMk id="51" creationId="{DF9D5F86-953D-494E-AB01-E16B96098A8A}"/>
          </ac:spMkLst>
        </pc:spChg>
        <pc:spChg chg="mod">
          <ac:chgData name="Jonathan Loo" userId="d2d72d48b56f45d8" providerId="LiveId" clId="{DC2DF1EB-34F9-4B0C-996D-445C274C9F10}" dt="2020-11-29T13:44:21.955" v="15281" actId="208"/>
          <ac:spMkLst>
            <pc:docMk/>
            <pc:sldMk cId="3559508489" sldId="632"/>
            <ac:spMk id="85" creationId="{8B2F8E77-7ED0-4672-A2DB-9929BD88D3A0}"/>
          </ac:spMkLst>
        </pc:spChg>
        <pc:picChg chg="del mod ord">
          <ac:chgData name="Jonathan Loo" userId="d2d72d48b56f45d8" providerId="LiveId" clId="{DC2DF1EB-34F9-4B0C-996D-445C274C9F10}" dt="2020-11-30T21:27:01.425" v="27150" actId="478"/>
          <ac:picMkLst>
            <pc:docMk/>
            <pc:sldMk cId="3559508489" sldId="632"/>
            <ac:picMk id="5" creationId="{121F490D-D05D-4B91-87CC-00E9A09D6D27}"/>
          </ac:picMkLst>
        </pc:picChg>
        <pc:picChg chg="del mod">
          <ac:chgData name="Jonathan Loo" userId="d2d72d48b56f45d8" providerId="LiveId" clId="{DC2DF1EB-34F9-4B0C-996D-445C274C9F10}" dt="2020-11-30T15:28:10.911" v="22872" actId="478"/>
          <ac:picMkLst>
            <pc:docMk/>
            <pc:sldMk cId="3559508489" sldId="632"/>
            <ac:picMk id="5" creationId="{4EA620A5-607C-49DC-8079-5C31D99FBC28}"/>
          </ac:picMkLst>
        </pc:picChg>
        <pc:picChg chg="del mod ord">
          <ac:chgData name="Jonathan Loo" userId="d2d72d48b56f45d8" providerId="LiveId" clId="{DC2DF1EB-34F9-4B0C-996D-445C274C9F10}" dt="2020-11-30T21:27:41.301" v="27203" actId="478"/>
          <ac:picMkLst>
            <pc:docMk/>
            <pc:sldMk cId="3559508489" sldId="632"/>
            <ac:picMk id="6" creationId="{114E6BDF-D7F9-41B6-9927-E7F556DE6F3D}"/>
          </ac:picMkLst>
        </pc:picChg>
        <pc:picChg chg="del mod ord">
          <ac:chgData name="Jonathan Loo" userId="d2d72d48b56f45d8" providerId="LiveId" clId="{DC2DF1EB-34F9-4B0C-996D-445C274C9F10}" dt="2020-11-30T21:27:09.913" v="27163" actId="478"/>
          <ac:picMkLst>
            <pc:docMk/>
            <pc:sldMk cId="3559508489" sldId="632"/>
            <ac:picMk id="8" creationId="{6F9496D0-125D-49F6-B2F5-01762B4F5D79}"/>
          </ac:picMkLst>
        </pc:picChg>
        <pc:picChg chg="del mod ord">
          <ac:chgData name="Jonathan Loo" userId="d2d72d48b56f45d8" providerId="LiveId" clId="{DC2DF1EB-34F9-4B0C-996D-445C274C9F10}" dt="2020-11-30T21:27:17.968" v="27176" actId="478"/>
          <ac:picMkLst>
            <pc:docMk/>
            <pc:sldMk cId="3559508489" sldId="632"/>
            <ac:picMk id="11" creationId="{BDE689DB-506F-4580-B8A1-568D9954C7E4}"/>
          </ac:picMkLst>
        </pc:picChg>
        <pc:picChg chg="mod ord">
          <ac:chgData name="Jonathan Loo" userId="d2d72d48b56f45d8" providerId="LiveId" clId="{DC2DF1EB-34F9-4B0C-996D-445C274C9F10}" dt="2020-11-30T21:27:17.970" v="27178" actId="962"/>
          <ac:picMkLst>
            <pc:docMk/>
            <pc:sldMk cId="3559508489" sldId="632"/>
            <ac:picMk id="13" creationId="{2668B87D-B3D4-440E-BADC-2E9C97DEFD1B}"/>
          </ac:picMkLst>
        </pc:picChg>
        <pc:picChg chg="del mod ord">
          <ac:chgData name="Jonathan Loo" userId="d2d72d48b56f45d8" providerId="LiveId" clId="{DC2DF1EB-34F9-4B0C-996D-445C274C9F10}" dt="2020-11-30T21:31:56.232" v="27266" actId="478"/>
          <ac:picMkLst>
            <pc:docMk/>
            <pc:sldMk cId="3559508489" sldId="632"/>
            <ac:picMk id="15" creationId="{A73F6A26-CD1F-413E-B1ED-9DC4E9F25C0C}"/>
          </ac:picMkLst>
        </pc:picChg>
        <pc:picChg chg="mod ord">
          <ac:chgData name="Jonathan Loo" userId="d2d72d48b56f45d8" providerId="LiveId" clId="{DC2DF1EB-34F9-4B0C-996D-445C274C9F10}" dt="2020-11-30T21:31:56.234" v="27268" actId="962"/>
          <ac:picMkLst>
            <pc:docMk/>
            <pc:sldMk cId="3559508489" sldId="632"/>
            <ac:picMk id="17" creationId="{71FD7444-6091-4888-8779-9379B1DC937F}"/>
          </ac:picMkLst>
        </pc:picChg>
        <pc:picChg chg="add mod">
          <ac:chgData name="Jonathan Loo" userId="d2d72d48b56f45d8" providerId="LiveId" clId="{DC2DF1EB-34F9-4B0C-996D-445C274C9F10}" dt="2020-11-30T16:05:50.693" v="24470"/>
          <ac:picMkLst>
            <pc:docMk/>
            <pc:sldMk cId="3559508489" sldId="632"/>
            <ac:picMk id="40" creationId="{11409743-DBE8-4AD5-B28D-D15D7FABDA79}"/>
          </ac:picMkLst>
        </pc:picChg>
        <pc:picChg chg="add del mod">
          <ac:chgData name="Jonathan Loo" userId="d2d72d48b56f45d8" providerId="LiveId" clId="{DC2DF1EB-34F9-4B0C-996D-445C274C9F10}" dt="2020-11-30T21:26:43.373" v="27122" actId="478"/>
          <ac:picMkLst>
            <pc:docMk/>
            <pc:sldMk cId="3559508489" sldId="632"/>
            <ac:picMk id="43" creationId="{FC02C960-F056-402A-974B-F47B0F8631DE}"/>
          </ac:picMkLst>
        </pc:picChg>
        <pc:picChg chg="mod">
          <ac:chgData name="Jonathan Loo" userId="d2d72d48b56f45d8" providerId="LiveId" clId="{DC2DF1EB-34F9-4B0C-996D-445C274C9F10}" dt="2020-11-29T13:45:13.129" v="15315" actId="2085"/>
          <ac:picMkLst>
            <pc:docMk/>
            <pc:sldMk cId="3559508489" sldId="632"/>
            <ac:picMk id="88" creationId="{7E322044-5E6A-4405-A1A2-2E351144740A}"/>
          </ac:picMkLst>
        </pc:picChg>
        <pc:cxnChg chg="add mod">
          <ac:chgData name="Jonathan Loo" userId="d2d72d48b56f45d8" providerId="LiveId" clId="{DC2DF1EB-34F9-4B0C-996D-445C274C9F10}" dt="2020-11-30T16:05:50.693" v="24470"/>
          <ac:cxnSpMkLst>
            <pc:docMk/>
            <pc:sldMk cId="3559508489" sldId="632"/>
            <ac:cxnSpMk id="42" creationId="{06BFB802-699B-412C-89C4-5D58C07BFEA5}"/>
          </ac:cxnSpMkLst>
        </pc:cxnChg>
        <pc:cxnChg chg="mod">
          <ac:chgData name="Jonathan Loo" userId="d2d72d48b56f45d8" providerId="LiveId" clId="{DC2DF1EB-34F9-4B0C-996D-445C274C9F10}" dt="2020-11-29T13:44:21.955" v="15281" actId="208"/>
          <ac:cxnSpMkLst>
            <pc:docMk/>
            <pc:sldMk cId="3559508489" sldId="632"/>
            <ac:cxnSpMk id="49" creationId="{C346E26A-D10E-41AD-9D30-8275B5C93BBF}"/>
          </ac:cxnSpMkLst>
        </pc:cxnChg>
        <pc:cxnChg chg="mod">
          <ac:chgData name="Jonathan Loo" userId="d2d72d48b56f45d8" providerId="LiveId" clId="{DC2DF1EB-34F9-4B0C-996D-445C274C9F10}" dt="2020-11-29T13:44:21.955" v="15281" actId="208"/>
          <ac:cxnSpMkLst>
            <pc:docMk/>
            <pc:sldMk cId="3559508489" sldId="632"/>
            <ac:cxnSpMk id="52" creationId="{5CA0A58C-1F80-4AAA-9E20-2026B86563F7}"/>
          </ac:cxnSpMkLst>
        </pc:cxnChg>
        <pc:cxnChg chg="mod">
          <ac:chgData name="Jonathan Loo" userId="d2d72d48b56f45d8" providerId="LiveId" clId="{DC2DF1EB-34F9-4B0C-996D-445C274C9F10}" dt="2020-11-29T13:44:21.955" v="15281" actId="208"/>
          <ac:cxnSpMkLst>
            <pc:docMk/>
            <pc:sldMk cId="3559508489" sldId="632"/>
            <ac:cxnSpMk id="55" creationId="{AE93E0BC-278C-4BEE-A4A5-6B0DF08207CE}"/>
          </ac:cxnSpMkLst>
        </pc:cxnChg>
        <pc:cxnChg chg="mod">
          <ac:chgData name="Jonathan Loo" userId="d2d72d48b56f45d8" providerId="LiveId" clId="{DC2DF1EB-34F9-4B0C-996D-445C274C9F10}" dt="2020-11-29T13:44:21.955" v="15281" actId="208"/>
          <ac:cxnSpMkLst>
            <pc:docMk/>
            <pc:sldMk cId="3559508489" sldId="632"/>
            <ac:cxnSpMk id="93" creationId="{EDA229BD-7EA5-4F9C-8DD3-5605E008672B}"/>
          </ac:cxnSpMkLst>
        </pc:cxnChg>
        <pc:cxnChg chg="mod">
          <ac:chgData name="Jonathan Loo" userId="d2d72d48b56f45d8" providerId="LiveId" clId="{DC2DF1EB-34F9-4B0C-996D-445C274C9F10}" dt="2020-11-29T13:44:21.955" v="15281" actId="208"/>
          <ac:cxnSpMkLst>
            <pc:docMk/>
            <pc:sldMk cId="3559508489" sldId="632"/>
            <ac:cxnSpMk id="95" creationId="{1A72563D-C51C-4D79-8136-920F97EFC8DB}"/>
          </ac:cxnSpMkLst>
        </pc:cxnChg>
        <pc:cxnChg chg="mod">
          <ac:chgData name="Jonathan Loo" userId="d2d72d48b56f45d8" providerId="LiveId" clId="{DC2DF1EB-34F9-4B0C-996D-445C274C9F10}" dt="2020-11-29T13:44:21.955" v="15281" actId="208"/>
          <ac:cxnSpMkLst>
            <pc:docMk/>
            <pc:sldMk cId="3559508489" sldId="632"/>
            <ac:cxnSpMk id="96" creationId="{665BD310-105E-40DD-882C-DDF81F32CAA7}"/>
          </ac:cxnSpMkLst>
        </pc:cxnChg>
        <pc:cxnChg chg="mod">
          <ac:chgData name="Jonathan Loo" userId="d2d72d48b56f45d8" providerId="LiveId" clId="{DC2DF1EB-34F9-4B0C-996D-445C274C9F10}" dt="2020-11-29T13:44:21.955" v="15281" actId="208"/>
          <ac:cxnSpMkLst>
            <pc:docMk/>
            <pc:sldMk cId="3559508489" sldId="632"/>
            <ac:cxnSpMk id="98" creationId="{BFA23AEA-3C4B-4DFF-8BBD-1BF49740467A}"/>
          </ac:cxnSpMkLst>
        </pc:cxnChg>
        <pc:cxnChg chg="mod">
          <ac:chgData name="Jonathan Loo" userId="d2d72d48b56f45d8" providerId="LiveId" clId="{DC2DF1EB-34F9-4B0C-996D-445C274C9F10}" dt="2020-11-29T13:44:21.955" v="15281" actId="208"/>
          <ac:cxnSpMkLst>
            <pc:docMk/>
            <pc:sldMk cId="3559508489" sldId="632"/>
            <ac:cxnSpMk id="103" creationId="{A68687E1-4BCA-4F28-921C-CAFCAF98B1B0}"/>
          </ac:cxnSpMkLst>
        </pc:cxnChg>
        <pc:cxnChg chg="mod">
          <ac:chgData name="Jonathan Loo" userId="d2d72d48b56f45d8" providerId="LiveId" clId="{DC2DF1EB-34F9-4B0C-996D-445C274C9F10}" dt="2020-11-29T13:44:21.955" v="15281" actId="208"/>
          <ac:cxnSpMkLst>
            <pc:docMk/>
            <pc:sldMk cId="3559508489" sldId="632"/>
            <ac:cxnSpMk id="106" creationId="{3885E75C-E3C4-426F-A651-AB21EFF674E5}"/>
          </ac:cxnSpMkLst>
        </pc:cxnChg>
        <pc:cxnChg chg="mod">
          <ac:chgData name="Jonathan Loo" userId="d2d72d48b56f45d8" providerId="LiveId" clId="{DC2DF1EB-34F9-4B0C-996D-445C274C9F10}" dt="2020-11-29T13:44:21.955" v="15281" actId="208"/>
          <ac:cxnSpMkLst>
            <pc:docMk/>
            <pc:sldMk cId="3559508489" sldId="632"/>
            <ac:cxnSpMk id="133" creationId="{6D30110C-A926-4CB6-95F5-E2611B2F841D}"/>
          </ac:cxnSpMkLst>
        </pc:cxnChg>
      </pc:sldChg>
      <pc:sldChg chg="addSp delSp modSp add mod delAnim modAnim">
        <pc:chgData name="Jonathan Loo" userId="d2d72d48b56f45d8" providerId="LiveId" clId="{DC2DF1EB-34F9-4B0C-996D-445C274C9F10}" dt="2020-11-30T15:54:58.668" v="24101" actId="962"/>
        <pc:sldMkLst>
          <pc:docMk/>
          <pc:sldMk cId="706779645" sldId="633"/>
        </pc:sldMkLst>
        <pc:spChg chg="del ord">
          <ac:chgData name="Jonathan Loo" userId="d2d72d48b56f45d8" providerId="LiveId" clId="{DC2DF1EB-34F9-4B0C-996D-445C274C9F10}" dt="2020-11-30T11:06:35.801" v="17148" actId="478"/>
          <ac:spMkLst>
            <pc:docMk/>
            <pc:sldMk cId="706779645" sldId="633"/>
            <ac:spMk id="3" creationId="{112E5925-A612-494E-84CF-357D8AF73A80}"/>
          </ac:spMkLst>
        </pc:spChg>
        <pc:spChg chg="mod">
          <ac:chgData name="Jonathan Loo" userId="d2d72d48b56f45d8" providerId="LiveId" clId="{DC2DF1EB-34F9-4B0C-996D-445C274C9F10}" dt="2020-11-29T21:24:24.276" v="16742"/>
          <ac:spMkLst>
            <pc:docMk/>
            <pc:sldMk cId="706779645" sldId="633"/>
            <ac:spMk id="4" creationId="{21CB86FC-61AF-4B1C-8230-112CD99016D8}"/>
          </ac:spMkLst>
        </pc:spChg>
        <pc:spChg chg="del ord">
          <ac:chgData name="Jonathan Loo" userId="d2d72d48b56f45d8" providerId="LiveId" clId="{DC2DF1EB-34F9-4B0C-996D-445C274C9F10}" dt="2020-11-30T11:24:06.792" v="17462" actId="478"/>
          <ac:spMkLst>
            <pc:docMk/>
            <pc:sldMk cId="706779645" sldId="633"/>
            <ac:spMk id="12" creationId="{AC506610-F78A-441A-9FC8-DE9C96CD781C}"/>
          </ac:spMkLst>
        </pc:spChg>
        <pc:spChg chg="del ord">
          <ac:chgData name="Jonathan Loo" userId="d2d72d48b56f45d8" providerId="LiveId" clId="{DC2DF1EB-34F9-4B0C-996D-445C274C9F10}" dt="2020-11-30T15:52:28.555" v="23906" actId="478"/>
          <ac:spMkLst>
            <pc:docMk/>
            <pc:sldMk cId="706779645" sldId="633"/>
            <ac:spMk id="17" creationId="{280DE3C1-2EE5-40D2-A112-7A7DB33F72EE}"/>
          </ac:spMkLst>
        </pc:spChg>
        <pc:spChg chg="del ord">
          <ac:chgData name="Jonathan Loo" userId="d2d72d48b56f45d8" providerId="LiveId" clId="{DC2DF1EB-34F9-4B0C-996D-445C274C9F10}" dt="2020-11-30T15:52:47.440" v="23956" actId="478"/>
          <ac:spMkLst>
            <pc:docMk/>
            <pc:sldMk cId="706779645" sldId="633"/>
            <ac:spMk id="21" creationId="{B9A39876-6343-4B01-8C61-98D5B969DA83}"/>
          </ac:spMkLst>
        </pc:spChg>
        <pc:spChg chg="del ord">
          <ac:chgData name="Jonathan Loo" userId="d2d72d48b56f45d8" providerId="LiveId" clId="{DC2DF1EB-34F9-4B0C-996D-445C274C9F10}" dt="2020-11-30T15:54:58.666" v="24099" actId="478"/>
          <ac:spMkLst>
            <pc:docMk/>
            <pc:sldMk cId="706779645" sldId="633"/>
            <ac:spMk id="28" creationId="{EB3B1182-4CE5-406C-895B-6C0F5C91B488}"/>
          </ac:spMkLst>
        </pc:spChg>
        <pc:spChg chg="add del mod ord">
          <ac:chgData name="Jonathan Loo" userId="d2d72d48b56f45d8" providerId="LiveId" clId="{DC2DF1EB-34F9-4B0C-996D-445C274C9F10}" dt="2020-11-29T21:02:14.072" v="16307" actId="478"/>
          <ac:spMkLst>
            <pc:docMk/>
            <pc:sldMk cId="706779645" sldId="633"/>
            <ac:spMk id="53" creationId="{A21D5535-F07F-4313-9D83-646558B93CD2}"/>
          </ac:spMkLst>
        </pc:spChg>
        <pc:spChg chg="add mod ord">
          <ac:chgData name="Jonathan Loo" userId="d2d72d48b56f45d8" providerId="LiveId" clId="{DC2DF1EB-34F9-4B0C-996D-445C274C9F10}" dt="2020-11-29T21:04:27.121" v="16325" actId="207"/>
          <ac:spMkLst>
            <pc:docMk/>
            <pc:sldMk cId="706779645" sldId="633"/>
            <ac:spMk id="54" creationId="{5A20C952-3486-475D-A09B-ED9160510AC4}"/>
          </ac:spMkLst>
        </pc:spChg>
        <pc:spChg chg="mod">
          <ac:chgData name="Jonathan Loo" userId="d2d72d48b56f45d8" providerId="LiveId" clId="{DC2DF1EB-34F9-4B0C-996D-445C274C9F10}" dt="2020-11-30T15:53:56.536" v="24002" actId="14100"/>
          <ac:spMkLst>
            <pc:docMk/>
            <pc:sldMk cId="706779645" sldId="633"/>
            <ac:spMk id="79" creationId="{B5849A8A-361C-4000-9043-6852FD731A0B}"/>
          </ac:spMkLst>
        </pc:spChg>
        <pc:grpChg chg="ord">
          <ac:chgData name="Jonathan Loo" userId="d2d72d48b56f45d8" providerId="LiveId" clId="{DC2DF1EB-34F9-4B0C-996D-445C274C9F10}" dt="2020-11-30T11:06:35.800" v="17147"/>
          <ac:grpSpMkLst>
            <pc:docMk/>
            <pc:sldMk cId="706779645" sldId="633"/>
            <ac:grpSpMk id="11" creationId="{76E094B3-69EA-4F86-A98D-9BA9C0FF4ECB}"/>
          </ac:grpSpMkLst>
        </pc:grpChg>
        <pc:grpChg chg="mod ord">
          <ac:chgData name="Jonathan Loo" userId="d2d72d48b56f45d8" providerId="LiveId" clId="{DC2DF1EB-34F9-4B0C-996D-445C274C9F10}" dt="2020-11-30T11:24:46.084" v="17516" actId="1037"/>
          <ac:grpSpMkLst>
            <pc:docMk/>
            <pc:sldMk cId="706779645" sldId="633"/>
            <ac:grpSpMk id="16" creationId="{AE372630-D84A-432F-B495-D4E5E873D9D4}"/>
          </ac:grpSpMkLst>
        </pc:grpChg>
        <pc:grpChg chg="ord">
          <ac:chgData name="Jonathan Loo" userId="d2d72d48b56f45d8" providerId="LiveId" clId="{DC2DF1EB-34F9-4B0C-996D-445C274C9F10}" dt="2020-11-30T15:52:28.555" v="23905"/>
          <ac:grpSpMkLst>
            <pc:docMk/>
            <pc:sldMk cId="706779645" sldId="633"/>
            <ac:grpSpMk id="20" creationId="{91074C3A-1DD3-4704-9C4B-6FD815E616D2}"/>
          </ac:grpSpMkLst>
        </pc:grpChg>
        <pc:grpChg chg="ord">
          <ac:chgData name="Jonathan Loo" userId="d2d72d48b56f45d8" providerId="LiveId" clId="{DC2DF1EB-34F9-4B0C-996D-445C274C9F10}" dt="2020-11-30T15:52:47.440" v="23955"/>
          <ac:grpSpMkLst>
            <pc:docMk/>
            <pc:sldMk cId="706779645" sldId="633"/>
            <ac:grpSpMk id="24" creationId="{9CB0FBC1-F875-4628-BECC-3C14531A7E43}"/>
          </ac:grpSpMkLst>
        </pc:grpChg>
        <pc:grpChg chg="ord">
          <ac:chgData name="Jonathan Loo" userId="d2d72d48b56f45d8" providerId="LiveId" clId="{DC2DF1EB-34F9-4B0C-996D-445C274C9F10}" dt="2020-11-30T15:54:58.665" v="24098"/>
          <ac:grpSpMkLst>
            <pc:docMk/>
            <pc:sldMk cId="706779645" sldId="633"/>
            <ac:grpSpMk id="34" creationId="{23ABB0F6-DD7C-4DE9-A18B-8BBA3713D0C8}"/>
          </ac:grpSpMkLst>
        </pc:grpChg>
        <pc:picChg chg="del mod ord">
          <ac:chgData name="Jonathan Loo" userId="d2d72d48b56f45d8" providerId="LiveId" clId="{DC2DF1EB-34F9-4B0C-996D-445C274C9F10}" dt="2020-11-30T11:24:06.787" v="17460" actId="478"/>
          <ac:picMkLst>
            <pc:docMk/>
            <pc:sldMk cId="706779645" sldId="633"/>
            <ac:picMk id="10" creationId="{8821F505-9DBB-4939-B4F0-44F143450991}"/>
          </ac:picMkLst>
        </pc:picChg>
        <pc:picChg chg="del mod ord">
          <ac:chgData name="Jonathan Loo" userId="d2d72d48b56f45d8" providerId="LiveId" clId="{DC2DF1EB-34F9-4B0C-996D-445C274C9F10}" dt="2020-11-30T15:52:28.551" v="23904" actId="478"/>
          <ac:picMkLst>
            <pc:docMk/>
            <pc:sldMk cId="706779645" sldId="633"/>
            <ac:picMk id="15" creationId="{E96338EE-D803-4C40-AF78-44524F62EABB}"/>
          </ac:picMkLst>
        </pc:picChg>
        <pc:picChg chg="del mod ord">
          <ac:chgData name="Jonathan Loo" userId="d2d72d48b56f45d8" providerId="LiveId" clId="{DC2DF1EB-34F9-4B0C-996D-445C274C9F10}" dt="2020-11-30T15:52:47.436" v="23954" actId="478"/>
          <ac:picMkLst>
            <pc:docMk/>
            <pc:sldMk cId="706779645" sldId="633"/>
            <ac:picMk id="19" creationId="{8C1F079B-976E-4E93-884D-F82BB3195A85}"/>
          </ac:picMkLst>
        </pc:picChg>
        <pc:picChg chg="del mod ord">
          <ac:chgData name="Jonathan Loo" userId="d2d72d48b56f45d8" providerId="LiveId" clId="{DC2DF1EB-34F9-4B0C-996D-445C274C9F10}" dt="2020-11-30T15:54:58.661" v="24097" actId="478"/>
          <ac:picMkLst>
            <pc:docMk/>
            <pc:sldMk cId="706779645" sldId="633"/>
            <ac:picMk id="23" creationId="{3AAF3B93-7223-4139-9ADF-4C0FADA09DE2}"/>
          </ac:picMkLst>
        </pc:picChg>
        <pc:picChg chg="mod ord">
          <ac:chgData name="Jonathan Loo" userId="d2d72d48b56f45d8" providerId="LiveId" clId="{DC2DF1EB-34F9-4B0C-996D-445C274C9F10}" dt="2020-11-30T15:54:58.668" v="24101" actId="962"/>
          <ac:picMkLst>
            <pc:docMk/>
            <pc:sldMk cId="706779645" sldId="633"/>
            <ac:picMk id="33" creationId="{A2726E65-626A-4C83-AE1C-9AD2D34010D9}"/>
          </ac:picMkLst>
        </pc:picChg>
        <pc:picChg chg="del mod">
          <ac:chgData name="Jonathan Loo" userId="d2d72d48b56f45d8" providerId="LiveId" clId="{DC2DF1EB-34F9-4B0C-996D-445C274C9F10}" dt="2020-11-30T11:06:35.796" v="17146" actId="478"/>
          <ac:picMkLst>
            <pc:docMk/>
            <pc:sldMk cId="706779645" sldId="633"/>
            <ac:picMk id="78" creationId="{B0A9A976-268B-436E-B2D0-16CE5078110D}"/>
          </ac:picMkLst>
        </pc:picChg>
      </pc:sldChg>
      <pc:sldChg chg="addSp delSp modSp add mod delAnim modAnim">
        <pc:chgData name="Jonathan Loo" userId="d2d72d48b56f45d8" providerId="LiveId" clId="{DC2DF1EB-34F9-4B0C-996D-445C274C9F10}" dt="2020-11-30T16:17:19.341" v="24638" actId="478"/>
        <pc:sldMkLst>
          <pc:docMk/>
          <pc:sldMk cId="1292717596" sldId="634"/>
        </pc:sldMkLst>
        <pc:spChg chg="mod">
          <ac:chgData name="Jonathan Loo" userId="d2d72d48b56f45d8" providerId="LiveId" clId="{DC2DF1EB-34F9-4B0C-996D-445C274C9F10}" dt="2020-11-29T21:24:25.646" v="16743"/>
          <ac:spMkLst>
            <pc:docMk/>
            <pc:sldMk cId="1292717596" sldId="634"/>
            <ac:spMk id="4" creationId="{21CB86FC-61AF-4B1C-8230-112CD99016D8}"/>
          </ac:spMkLst>
        </pc:spChg>
        <pc:spChg chg="del ord">
          <ac:chgData name="Jonathan Loo" userId="d2d72d48b56f45d8" providerId="LiveId" clId="{DC2DF1EB-34F9-4B0C-996D-445C274C9F10}" dt="2020-11-30T11:07:19.049" v="17167" actId="478"/>
          <ac:spMkLst>
            <pc:docMk/>
            <pc:sldMk cId="1292717596" sldId="634"/>
            <ac:spMk id="15" creationId="{2A8F9B96-F8E4-41F2-9938-60BF75157189}"/>
          </ac:spMkLst>
        </pc:spChg>
        <pc:spChg chg="del ord">
          <ac:chgData name="Jonathan Loo" userId="d2d72d48b56f45d8" providerId="LiveId" clId="{DC2DF1EB-34F9-4B0C-996D-445C274C9F10}" dt="2020-11-30T11:24:24.580" v="17482" actId="478"/>
          <ac:spMkLst>
            <pc:docMk/>
            <pc:sldMk cId="1292717596" sldId="634"/>
            <ac:spMk id="24" creationId="{40BDEFED-8665-4D32-A262-7D175F49543D}"/>
          </ac:spMkLst>
        </pc:spChg>
        <pc:spChg chg="del ord">
          <ac:chgData name="Jonathan Loo" userId="d2d72d48b56f45d8" providerId="LiveId" clId="{DC2DF1EB-34F9-4B0C-996D-445C274C9F10}" dt="2020-11-30T15:52:58.911" v="23975" actId="478"/>
          <ac:spMkLst>
            <pc:docMk/>
            <pc:sldMk cId="1292717596" sldId="634"/>
            <ac:spMk id="34" creationId="{5D06445A-EAAE-406A-A014-68F561B8DA82}"/>
          </ac:spMkLst>
        </pc:spChg>
        <pc:spChg chg="del ord">
          <ac:chgData name="Jonathan Loo" userId="d2d72d48b56f45d8" providerId="LiveId" clId="{DC2DF1EB-34F9-4B0C-996D-445C274C9F10}" dt="2020-11-30T15:55:20.401" v="24149" actId="478"/>
          <ac:spMkLst>
            <pc:docMk/>
            <pc:sldMk cId="1292717596" sldId="634"/>
            <ac:spMk id="43" creationId="{A07ECD4C-16DA-4EF6-A0A6-368CE96EEF5E}"/>
          </ac:spMkLst>
        </pc:spChg>
        <pc:spChg chg="add del mod">
          <ac:chgData name="Jonathan Loo" userId="d2d72d48b56f45d8" providerId="LiveId" clId="{DC2DF1EB-34F9-4B0C-996D-445C274C9F10}" dt="2020-11-30T16:17:19.341" v="24638" actId="478"/>
          <ac:spMkLst>
            <pc:docMk/>
            <pc:sldMk cId="1292717596" sldId="634"/>
            <ac:spMk id="54" creationId="{CA7289F1-9316-4FAA-AE9F-CED0660360DF}"/>
          </ac:spMkLst>
        </pc:spChg>
        <pc:spChg chg="mod">
          <ac:chgData name="Jonathan Loo" userId="d2d72d48b56f45d8" providerId="LiveId" clId="{DC2DF1EB-34F9-4B0C-996D-445C274C9F10}" dt="2020-11-29T21:06:25.513" v="16333"/>
          <ac:spMkLst>
            <pc:docMk/>
            <pc:sldMk cId="1292717596" sldId="634"/>
            <ac:spMk id="68" creationId="{1C0ED193-BEB0-49C7-9488-E8952262F2F7}"/>
          </ac:spMkLst>
        </pc:spChg>
        <pc:spChg chg="mod">
          <ac:chgData name="Jonathan Loo" userId="d2d72d48b56f45d8" providerId="LiveId" clId="{DC2DF1EB-34F9-4B0C-996D-445C274C9F10}" dt="2020-11-29T21:06:48.674" v="16336"/>
          <ac:spMkLst>
            <pc:docMk/>
            <pc:sldMk cId="1292717596" sldId="634"/>
            <ac:spMk id="71" creationId="{BF4B2F5A-DE96-415C-9E03-F2E850B2D246}"/>
          </ac:spMkLst>
        </pc:spChg>
        <pc:spChg chg="mod">
          <ac:chgData name="Jonathan Loo" userId="d2d72d48b56f45d8" providerId="LiveId" clId="{DC2DF1EB-34F9-4B0C-996D-445C274C9F10}" dt="2020-11-29T21:06:53.448" v="16338"/>
          <ac:spMkLst>
            <pc:docMk/>
            <pc:sldMk cId="1292717596" sldId="634"/>
            <ac:spMk id="91" creationId="{E518F22D-7E7F-42F2-940C-A2FF82FAD64A}"/>
          </ac:spMkLst>
        </pc:spChg>
        <pc:spChg chg="mod ord topLvl">
          <ac:chgData name="Jonathan Loo" userId="d2d72d48b56f45d8" providerId="LiveId" clId="{DC2DF1EB-34F9-4B0C-996D-445C274C9F10}" dt="2020-11-29T21:08:00.157" v="16347" actId="164"/>
          <ac:spMkLst>
            <pc:docMk/>
            <pc:sldMk cId="1292717596" sldId="634"/>
            <ac:spMk id="93" creationId="{01946B7A-B22C-46C7-BD8C-B9019043BF0C}"/>
          </ac:spMkLst>
        </pc:spChg>
        <pc:spChg chg="mod">
          <ac:chgData name="Jonathan Loo" userId="d2d72d48b56f45d8" providerId="LiveId" clId="{DC2DF1EB-34F9-4B0C-996D-445C274C9F10}" dt="2020-11-30T15:53:49.442" v="24001" actId="14100"/>
          <ac:spMkLst>
            <pc:docMk/>
            <pc:sldMk cId="1292717596" sldId="634"/>
            <ac:spMk id="96" creationId="{F4938301-A706-4215-A96D-C33DD4BD343E}"/>
          </ac:spMkLst>
        </pc:spChg>
        <pc:grpChg chg="add del mod">
          <ac:chgData name="Jonathan Loo" userId="d2d72d48b56f45d8" providerId="LiveId" clId="{DC2DF1EB-34F9-4B0C-996D-445C274C9F10}" dt="2020-11-29T21:07:48.072" v="16344" actId="165"/>
          <ac:grpSpMkLst>
            <pc:docMk/>
            <pc:sldMk cId="1292717596" sldId="634"/>
            <ac:grpSpMk id="3" creationId="{069E52CE-FB85-4C63-A6C2-6F785B4108BC}"/>
          </ac:grpSpMkLst>
        </pc:grpChg>
        <pc:grpChg chg="add mod">
          <ac:chgData name="Jonathan Loo" userId="d2d72d48b56f45d8" providerId="LiveId" clId="{DC2DF1EB-34F9-4B0C-996D-445C274C9F10}" dt="2020-11-29T21:08:00.157" v="16347" actId="164"/>
          <ac:grpSpMkLst>
            <pc:docMk/>
            <pc:sldMk cId="1292717596" sldId="634"/>
            <ac:grpSpMk id="5" creationId="{77BC3687-C180-4036-B5B9-2BBD834C4D72}"/>
          </ac:grpSpMkLst>
        </pc:grpChg>
        <pc:grpChg chg="mod topLvl">
          <ac:chgData name="Jonathan Loo" userId="d2d72d48b56f45d8" providerId="LiveId" clId="{DC2DF1EB-34F9-4B0C-996D-445C274C9F10}" dt="2020-11-29T21:08:00.157" v="16347" actId="164"/>
          <ac:grpSpMkLst>
            <pc:docMk/>
            <pc:sldMk cId="1292717596" sldId="634"/>
            <ac:grpSpMk id="10" creationId="{1B8BA3EC-FE3B-48A7-AEFB-1810834FAF4F}"/>
          </ac:grpSpMkLst>
        </pc:grpChg>
        <pc:grpChg chg="add mod">
          <ac:chgData name="Jonathan Loo" userId="d2d72d48b56f45d8" providerId="LiveId" clId="{DC2DF1EB-34F9-4B0C-996D-445C274C9F10}" dt="2020-11-29T21:09:04.167" v="16461" actId="164"/>
          <ac:grpSpMkLst>
            <pc:docMk/>
            <pc:sldMk cId="1292717596" sldId="634"/>
            <ac:grpSpMk id="11" creationId="{34F5C7CA-9DF5-4D7F-AFBB-DD2B13F2C4C7}"/>
          </ac:grpSpMkLst>
        </pc:grpChg>
        <pc:grpChg chg="ord">
          <ac:chgData name="Jonathan Loo" userId="d2d72d48b56f45d8" providerId="LiveId" clId="{DC2DF1EB-34F9-4B0C-996D-445C274C9F10}" dt="2020-11-30T11:07:19.048" v="17166"/>
          <ac:grpSpMkLst>
            <pc:docMk/>
            <pc:sldMk cId="1292717596" sldId="634"/>
            <ac:grpSpMk id="22" creationId="{DEB48BF5-E9CE-4F18-A107-223A5A91DA1E}"/>
          </ac:grpSpMkLst>
        </pc:grpChg>
        <pc:grpChg chg="mod ord">
          <ac:chgData name="Jonathan Loo" userId="d2d72d48b56f45d8" providerId="LiveId" clId="{DC2DF1EB-34F9-4B0C-996D-445C274C9F10}" dt="2020-11-30T11:24:36.254" v="17502" actId="1037"/>
          <ac:grpSpMkLst>
            <pc:docMk/>
            <pc:sldMk cId="1292717596" sldId="634"/>
            <ac:grpSpMk id="33" creationId="{A9F5A35C-44AB-4D75-AEED-23176FB60219}"/>
          </ac:grpSpMkLst>
        </pc:grpChg>
        <pc:grpChg chg="ord">
          <ac:chgData name="Jonathan Loo" userId="d2d72d48b56f45d8" providerId="LiveId" clId="{DC2DF1EB-34F9-4B0C-996D-445C274C9F10}" dt="2020-11-30T15:52:58.910" v="23974"/>
          <ac:grpSpMkLst>
            <pc:docMk/>
            <pc:sldMk cId="1292717596" sldId="634"/>
            <ac:grpSpMk id="40" creationId="{29E27B1D-F684-4660-81CF-D9A888D667B1}"/>
          </ac:grpSpMkLst>
        </pc:grpChg>
        <pc:grpChg chg="ord">
          <ac:chgData name="Jonathan Loo" userId="d2d72d48b56f45d8" providerId="LiveId" clId="{DC2DF1EB-34F9-4B0C-996D-445C274C9F10}" dt="2020-11-30T15:55:20.400" v="24148"/>
          <ac:grpSpMkLst>
            <pc:docMk/>
            <pc:sldMk cId="1292717596" sldId="634"/>
            <ac:grpSpMk id="53" creationId="{23187277-7E4B-4316-B288-BE432ADB45CD}"/>
          </ac:grpSpMkLst>
        </pc:grpChg>
        <pc:grpChg chg="add mod">
          <ac:chgData name="Jonathan Loo" userId="d2d72d48b56f45d8" providerId="LiveId" clId="{DC2DF1EB-34F9-4B0C-996D-445C274C9F10}" dt="2020-11-29T21:09:04.167" v="16461" actId="164"/>
          <ac:grpSpMkLst>
            <pc:docMk/>
            <pc:sldMk cId="1292717596" sldId="634"/>
            <ac:grpSpMk id="67" creationId="{6197B9C9-3A73-4688-B013-E667E33222D4}"/>
          </ac:grpSpMkLst>
        </pc:grpChg>
        <pc:grpChg chg="add del mod">
          <ac:chgData name="Jonathan Loo" userId="d2d72d48b56f45d8" providerId="LiveId" clId="{DC2DF1EB-34F9-4B0C-996D-445C274C9F10}" dt="2020-11-29T21:06:49.701" v="16337"/>
          <ac:grpSpMkLst>
            <pc:docMk/>
            <pc:sldMk cId="1292717596" sldId="634"/>
            <ac:grpSpMk id="70" creationId="{663FF413-42B6-4781-9E51-17B30BDD483E}"/>
          </ac:grpSpMkLst>
        </pc:grpChg>
        <pc:grpChg chg="add mod">
          <ac:chgData name="Jonathan Loo" userId="d2d72d48b56f45d8" providerId="LiveId" clId="{DC2DF1EB-34F9-4B0C-996D-445C274C9F10}" dt="2020-11-29T21:06:53.448" v="16338"/>
          <ac:grpSpMkLst>
            <pc:docMk/>
            <pc:sldMk cId="1292717596" sldId="634"/>
            <ac:grpSpMk id="73" creationId="{518EEED4-7973-4259-98C8-78A628803F5C}"/>
          </ac:grpSpMkLst>
        </pc:grpChg>
        <pc:grpChg chg="del">
          <ac:chgData name="Jonathan Loo" userId="d2d72d48b56f45d8" providerId="LiveId" clId="{DC2DF1EB-34F9-4B0C-996D-445C274C9F10}" dt="2020-11-29T21:05:26.971" v="16328" actId="478"/>
          <ac:grpSpMkLst>
            <pc:docMk/>
            <pc:sldMk cId="1292717596" sldId="634"/>
            <ac:grpSpMk id="80" creationId="{234772CF-C023-470F-830B-DED383157E89}"/>
          </ac:grpSpMkLst>
        </pc:grpChg>
        <pc:grpChg chg="add mod">
          <ac:chgData name="Jonathan Loo" userId="d2d72d48b56f45d8" providerId="LiveId" clId="{DC2DF1EB-34F9-4B0C-996D-445C274C9F10}" dt="2020-11-29T21:09:34.190" v="16466"/>
          <ac:grpSpMkLst>
            <pc:docMk/>
            <pc:sldMk cId="1292717596" sldId="634"/>
            <ac:grpSpMk id="94" creationId="{515FAB39-AEC8-403E-8744-A41863336B8D}"/>
          </ac:grpSpMkLst>
        </pc:grpChg>
        <pc:picChg chg="mod ord">
          <ac:chgData name="Jonathan Loo" userId="d2d72d48b56f45d8" providerId="LiveId" clId="{DC2DF1EB-34F9-4B0C-996D-445C274C9F10}" dt="2020-11-29T21:09:04.167" v="16461" actId="164"/>
          <ac:picMkLst>
            <pc:docMk/>
            <pc:sldMk cId="1292717596" sldId="634"/>
            <ac:picMk id="7" creationId="{1B0E905F-3F57-4757-AEF6-C921D854D756}"/>
          </ac:picMkLst>
        </pc:picChg>
        <pc:picChg chg="mod ord">
          <ac:chgData name="Jonathan Loo" userId="d2d72d48b56f45d8" providerId="LiveId" clId="{DC2DF1EB-34F9-4B0C-996D-445C274C9F10}" dt="2020-11-29T21:11:35.363" v="16486" actId="1076"/>
          <ac:picMkLst>
            <pc:docMk/>
            <pc:sldMk cId="1292717596" sldId="634"/>
            <ac:picMk id="14" creationId="{3FCA8D27-48C3-4501-B3D9-A5FFD6233E21}"/>
          </ac:picMkLst>
        </pc:picChg>
        <pc:picChg chg="del mod ord">
          <ac:chgData name="Jonathan Loo" userId="d2d72d48b56f45d8" providerId="LiveId" clId="{DC2DF1EB-34F9-4B0C-996D-445C274C9F10}" dt="2020-11-30T11:24:24.573" v="17480" actId="478"/>
          <ac:picMkLst>
            <pc:docMk/>
            <pc:sldMk cId="1292717596" sldId="634"/>
            <ac:picMk id="18" creationId="{3B5B28C9-8D98-4544-B47C-A07D6DA81C30}"/>
          </ac:picMkLst>
        </pc:picChg>
        <pc:picChg chg="del">
          <ac:chgData name="Jonathan Loo" userId="d2d72d48b56f45d8" providerId="LiveId" clId="{DC2DF1EB-34F9-4B0C-996D-445C274C9F10}" dt="2020-11-29T21:05:28.936" v="16329" actId="478"/>
          <ac:picMkLst>
            <pc:docMk/>
            <pc:sldMk cId="1292717596" sldId="634"/>
            <ac:picMk id="23" creationId="{9055D0A8-7820-42CE-9829-46448758D441}"/>
          </ac:picMkLst>
        </pc:picChg>
        <pc:picChg chg="del mod ord">
          <ac:chgData name="Jonathan Loo" userId="d2d72d48b56f45d8" providerId="LiveId" clId="{DC2DF1EB-34F9-4B0C-996D-445C274C9F10}" dt="2020-11-30T15:52:58.907" v="23973" actId="478"/>
          <ac:picMkLst>
            <pc:docMk/>
            <pc:sldMk cId="1292717596" sldId="634"/>
            <ac:picMk id="32" creationId="{8B5A2BA9-DC52-4CF3-9FE8-CC4D2394F7A1}"/>
          </ac:picMkLst>
        </pc:picChg>
        <pc:picChg chg="del mod ord">
          <ac:chgData name="Jonathan Loo" userId="d2d72d48b56f45d8" providerId="LiveId" clId="{DC2DF1EB-34F9-4B0C-996D-445C274C9F10}" dt="2020-11-30T15:55:20.396" v="24147" actId="478"/>
          <ac:picMkLst>
            <pc:docMk/>
            <pc:sldMk cId="1292717596" sldId="634"/>
            <ac:picMk id="36" creationId="{7ECC2C0F-E447-4787-85A9-2032E632BBF3}"/>
          </ac:picMkLst>
        </pc:picChg>
        <pc:picChg chg="mod ord">
          <ac:chgData name="Jonathan Loo" userId="d2d72d48b56f45d8" providerId="LiveId" clId="{DC2DF1EB-34F9-4B0C-996D-445C274C9F10}" dt="2020-11-30T15:55:20.402" v="24151" actId="962"/>
          <ac:picMkLst>
            <pc:docMk/>
            <pc:sldMk cId="1292717596" sldId="634"/>
            <ac:picMk id="49" creationId="{3409D54E-3650-4C51-8AAF-8C6BA05F272C}"/>
          </ac:picMkLst>
        </pc:picChg>
        <pc:picChg chg="add del mod">
          <ac:chgData name="Jonathan Loo" userId="d2d72d48b56f45d8" providerId="LiveId" clId="{DC2DF1EB-34F9-4B0C-996D-445C274C9F10}" dt="2020-11-29T21:10:07.999" v="16481" actId="478"/>
          <ac:picMkLst>
            <pc:docMk/>
            <pc:sldMk cId="1292717596" sldId="634"/>
            <ac:picMk id="62" creationId="{3A25C2E0-F23D-4E10-8E6E-F7CC6D0D8010}"/>
          </ac:picMkLst>
        </pc:picChg>
        <pc:picChg chg="mod">
          <ac:chgData name="Jonathan Loo" userId="d2d72d48b56f45d8" providerId="LiveId" clId="{DC2DF1EB-34F9-4B0C-996D-445C274C9F10}" dt="2020-11-29T21:06:25.513" v="16333"/>
          <ac:picMkLst>
            <pc:docMk/>
            <pc:sldMk cId="1292717596" sldId="634"/>
            <ac:picMk id="69" creationId="{6F91138D-1282-4D59-802A-E622DF29FD67}"/>
          </ac:picMkLst>
        </pc:picChg>
        <pc:picChg chg="mod">
          <ac:chgData name="Jonathan Loo" userId="d2d72d48b56f45d8" providerId="LiveId" clId="{DC2DF1EB-34F9-4B0C-996D-445C274C9F10}" dt="2020-11-29T21:06:48.674" v="16336"/>
          <ac:picMkLst>
            <pc:docMk/>
            <pc:sldMk cId="1292717596" sldId="634"/>
            <ac:picMk id="72" creationId="{3F49D84B-C6E6-4800-9D39-FE0FB1F14BC7}"/>
          </ac:picMkLst>
        </pc:picChg>
        <pc:picChg chg="mod">
          <ac:chgData name="Jonathan Loo" userId="d2d72d48b56f45d8" providerId="LiveId" clId="{DC2DF1EB-34F9-4B0C-996D-445C274C9F10}" dt="2020-11-29T21:19:56.106" v="16546" actId="1037"/>
          <ac:picMkLst>
            <pc:docMk/>
            <pc:sldMk cId="1292717596" sldId="634"/>
            <ac:picMk id="78" creationId="{9A70A3D1-D743-4DF7-A5C3-181BDEA15578}"/>
          </ac:picMkLst>
        </pc:picChg>
        <pc:picChg chg="mod">
          <ac:chgData name="Jonathan Loo" userId="d2d72d48b56f45d8" providerId="LiveId" clId="{DC2DF1EB-34F9-4B0C-996D-445C274C9F10}" dt="2020-11-29T21:06:53.448" v="16338"/>
          <ac:picMkLst>
            <pc:docMk/>
            <pc:sldMk cId="1292717596" sldId="634"/>
            <ac:picMk id="79" creationId="{0465CFFC-3D18-4B02-8999-4332DEFE46E5}"/>
          </ac:picMkLst>
        </pc:picChg>
        <pc:picChg chg="mod">
          <ac:chgData name="Jonathan Loo" userId="d2d72d48b56f45d8" providerId="LiveId" clId="{DC2DF1EB-34F9-4B0C-996D-445C274C9F10}" dt="2020-11-29T21:08:00.157" v="16347" actId="164"/>
          <ac:picMkLst>
            <pc:docMk/>
            <pc:sldMk cId="1292717596" sldId="634"/>
            <ac:picMk id="90" creationId="{6F0103C6-D0CB-41C5-980A-A1D114F02F27}"/>
          </ac:picMkLst>
        </pc:picChg>
        <pc:picChg chg="add del mod">
          <ac:chgData name="Jonathan Loo" userId="d2d72d48b56f45d8" providerId="LiveId" clId="{DC2DF1EB-34F9-4B0C-996D-445C274C9F10}" dt="2020-11-29T21:08:55.996" v="16458" actId="478"/>
          <ac:picMkLst>
            <pc:docMk/>
            <pc:sldMk cId="1292717596" sldId="634"/>
            <ac:picMk id="92" creationId="{4E86517E-C1C5-4559-8F4C-99AABAF9B084}"/>
          </ac:picMkLst>
        </pc:picChg>
        <pc:picChg chg="del mod">
          <ac:chgData name="Jonathan Loo" userId="d2d72d48b56f45d8" providerId="LiveId" clId="{DC2DF1EB-34F9-4B0C-996D-445C274C9F10}" dt="2020-11-30T11:07:19.044" v="17165" actId="478"/>
          <ac:picMkLst>
            <pc:docMk/>
            <pc:sldMk cId="1292717596" sldId="634"/>
            <ac:picMk id="95" creationId="{DD5C8A02-F380-4341-B845-1234BC362B01}"/>
          </ac:picMkLst>
        </pc:picChg>
        <pc:cxnChg chg="mod">
          <ac:chgData name="Jonathan Loo" userId="d2d72d48b56f45d8" providerId="LiveId" clId="{DC2DF1EB-34F9-4B0C-996D-445C274C9F10}" dt="2020-11-29T21:06:53.448" v="16338"/>
          <ac:cxnSpMkLst>
            <pc:docMk/>
            <pc:sldMk cId="1292717596" sldId="634"/>
            <ac:cxnSpMk id="75" creationId="{CE26CD06-457F-440C-9C63-04DC3B5D6361}"/>
          </ac:cxnSpMkLst>
        </pc:cxnChg>
        <pc:cxnChg chg="mod">
          <ac:chgData name="Jonathan Loo" userId="d2d72d48b56f45d8" providerId="LiveId" clId="{DC2DF1EB-34F9-4B0C-996D-445C274C9F10}" dt="2020-11-29T21:08:00.157" v="16347" actId="164"/>
          <ac:cxnSpMkLst>
            <pc:docMk/>
            <pc:sldMk cId="1292717596" sldId="634"/>
            <ac:cxnSpMk id="89" creationId="{04E913FB-821A-46C9-B929-2B85966F4053}"/>
          </ac:cxnSpMkLst>
        </pc:cxnChg>
      </pc:sldChg>
      <pc:sldChg chg="addSp delSp modSp add del mod ord delAnim modAnim">
        <pc:chgData name="Jonathan Loo" userId="d2d72d48b56f45d8" providerId="LiveId" clId="{DC2DF1EB-34F9-4B0C-996D-445C274C9F10}" dt="2020-12-01T22:15:53.199" v="33683" actId="47"/>
        <pc:sldMkLst>
          <pc:docMk/>
          <pc:sldMk cId="3533520048" sldId="635"/>
        </pc:sldMkLst>
        <pc:spChg chg="mod">
          <ac:chgData name="Jonathan Loo" userId="d2d72d48b56f45d8" providerId="LiveId" clId="{DC2DF1EB-34F9-4B0C-996D-445C274C9F10}" dt="2020-11-29T21:24:27.880" v="16744"/>
          <ac:spMkLst>
            <pc:docMk/>
            <pc:sldMk cId="3533520048" sldId="635"/>
            <ac:spMk id="4" creationId="{21CB86FC-61AF-4B1C-8230-112CD99016D8}"/>
          </ac:spMkLst>
        </pc:spChg>
        <pc:spChg chg="add mod">
          <ac:chgData name="Jonathan Loo" userId="d2d72d48b56f45d8" providerId="LiveId" clId="{DC2DF1EB-34F9-4B0C-996D-445C274C9F10}" dt="2020-11-29T21:13:40.482" v="16493" actId="164"/>
          <ac:spMkLst>
            <pc:docMk/>
            <pc:sldMk cId="3533520048" sldId="635"/>
            <ac:spMk id="71" creationId="{EDD0DEA9-96E7-4AE6-9EF1-B3A7C888F23D}"/>
          </ac:spMkLst>
        </pc:spChg>
        <pc:spChg chg="mod">
          <ac:chgData name="Jonathan Loo" userId="d2d72d48b56f45d8" providerId="LiveId" clId="{DC2DF1EB-34F9-4B0C-996D-445C274C9F10}" dt="2020-11-29T21:13:33.023" v="16492" actId="14100"/>
          <ac:spMkLst>
            <pc:docMk/>
            <pc:sldMk cId="3533520048" sldId="635"/>
            <ac:spMk id="93" creationId="{01946B7A-B22C-46C7-BD8C-B9019043BF0C}"/>
          </ac:spMkLst>
        </pc:spChg>
        <pc:grpChg chg="add mod">
          <ac:chgData name="Jonathan Loo" userId="d2d72d48b56f45d8" providerId="LiveId" clId="{DC2DF1EB-34F9-4B0C-996D-445C274C9F10}" dt="2020-11-29T21:13:40.482" v="16493" actId="164"/>
          <ac:grpSpMkLst>
            <pc:docMk/>
            <pc:sldMk cId="3533520048" sldId="635"/>
            <ac:grpSpMk id="3" creationId="{A035D24D-6E86-40CE-A75C-973DFE71C080}"/>
          </ac:grpSpMkLst>
        </pc:grpChg>
        <pc:grpChg chg="del">
          <ac:chgData name="Jonathan Loo" userId="d2d72d48b56f45d8" providerId="LiveId" clId="{DC2DF1EB-34F9-4B0C-996D-445C274C9F10}" dt="2020-11-29T21:13:27.022" v="16491" actId="478"/>
          <ac:grpSpMkLst>
            <pc:docMk/>
            <pc:sldMk cId="3533520048" sldId="635"/>
            <ac:grpSpMk id="11" creationId="{34F5C7CA-9DF5-4D7F-AFBB-DD2B13F2C4C7}"/>
          </ac:grpSpMkLst>
        </pc:grpChg>
        <pc:grpChg chg="topLvl">
          <ac:chgData name="Jonathan Loo" userId="d2d72d48b56f45d8" providerId="LiveId" clId="{DC2DF1EB-34F9-4B0C-996D-445C274C9F10}" dt="2020-11-29T21:13:27.022" v="16491" actId="478"/>
          <ac:grpSpMkLst>
            <pc:docMk/>
            <pc:sldMk cId="3533520048" sldId="635"/>
            <ac:grpSpMk id="67" creationId="{6197B9C9-3A73-4688-B013-E667E33222D4}"/>
          </ac:grpSpMkLst>
        </pc:grpChg>
        <pc:grpChg chg="del">
          <ac:chgData name="Jonathan Loo" userId="d2d72d48b56f45d8" providerId="LiveId" clId="{DC2DF1EB-34F9-4B0C-996D-445C274C9F10}" dt="2020-11-29T21:13:58.954" v="16496" actId="478"/>
          <ac:grpSpMkLst>
            <pc:docMk/>
            <pc:sldMk cId="3533520048" sldId="635"/>
            <ac:grpSpMk id="94" creationId="{515FAB39-AEC8-403E-8744-A41863336B8D}"/>
          </ac:grpSpMkLst>
        </pc:grpChg>
        <pc:picChg chg="del topLvl">
          <ac:chgData name="Jonathan Loo" userId="d2d72d48b56f45d8" providerId="LiveId" clId="{DC2DF1EB-34F9-4B0C-996D-445C274C9F10}" dt="2020-11-29T21:13:27.022" v="16491" actId="478"/>
          <ac:picMkLst>
            <pc:docMk/>
            <pc:sldMk cId="3533520048" sldId="635"/>
            <ac:picMk id="7" creationId="{1B0E905F-3F57-4757-AEF6-C921D854D756}"/>
          </ac:picMkLst>
        </pc:picChg>
        <pc:picChg chg="del">
          <ac:chgData name="Jonathan Loo" userId="d2d72d48b56f45d8" providerId="LiveId" clId="{DC2DF1EB-34F9-4B0C-996D-445C274C9F10}" dt="2020-11-29T21:12:38.350" v="16489" actId="478"/>
          <ac:picMkLst>
            <pc:docMk/>
            <pc:sldMk cId="3533520048" sldId="635"/>
            <ac:picMk id="14" creationId="{3FCA8D27-48C3-4501-B3D9-A5FFD6233E21}"/>
          </ac:picMkLst>
        </pc:picChg>
        <pc:picChg chg="add mod">
          <ac:chgData name="Jonathan Loo" userId="d2d72d48b56f45d8" providerId="LiveId" clId="{DC2DF1EB-34F9-4B0C-996D-445C274C9F10}" dt="2020-11-29T21:13:40.482" v="16493" actId="164"/>
          <ac:picMkLst>
            <pc:docMk/>
            <pc:sldMk cId="3533520048" sldId="635"/>
            <ac:picMk id="72" creationId="{7B231C77-B2D4-4E68-8B0F-88232AA76D3E}"/>
          </ac:picMkLst>
        </pc:picChg>
        <pc:picChg chg="del">
          <ac:chgData name="Jonathan Loo" userId="d2d72d48b56f45d8" providerId="LiveId" clId="{DC2DF1EB-34F9-4B0C-996D-445C274C9F10}" dt="2020-11-29T21:13:46.690" v="16494" actId="478"/>
          <ac:picMkLst>
            <pc:docMk/>
            <pc:sldMk cId="3533520048" sldId="635"/>
            <ac:picMk id="78" creationId="{9A70A3D1-D743-4DF7-A5C3-181BDEA15578}"/>
          </ac:picMkLst>
        </pc:picChg>
        <pc:cxnChg chg="add mod">
          <ac:chgData name="Jonathan Loo" userId="d2d72d48b56f45d8" providerId="LiveId" clId="{DC2DF1EB-34F9-4B0C-996D-445C274C9F10}" dt="2020-11-29T21:13:40.482" v="16493" actId="164"/>
          <ac:cxnSpMkLst>
            <pc:docMk/>
            <pc:sldMk cId="3533520048" sldId="635"/>
            <ac:cxnSpMk id="80" creationId="{CD5125B0-841B-48FA-89E6-8C504F9CAB29}"/>
          </ac:cxnSpMkLst>
        </pc:cxnChg>
      </pc:sldChg>
      <pc:sldChg chg="modSp add mod ord">
        <pc:chgData name="Jonathan Loo" userId="d2d72d48b56f45d8" providerId="LiveId" clId="{DC2DF1EB-34F9-4B0C-996D-445C274C9F10}" dt="2020-11-30T11:03:52.698" v="17103"/>
        <pc:sldMkLst>
          <pc:docMk/>
          <pc:sldMk cId="2935489881" sldId="636"/>
        </pc:sldMkLst>
        <pc:spChg chg="mod">
          <ac:chgData name="Jonathan Loo" userId="d2d72d48b56f45d8" providerId="LiveId" clId="{DC2DF1EB-34F9-4B0C-996D-445C274C9F10}" dt="2020-11-29T21:24:29.498" v="16745"/>
          <ac:spMkLst>
            <pc:docMk/>
            <pc:sldMk cId="2935489881" sldId="636"/>
            <ac:spMk id="4" creationId="{21CB86FC-61AF-4B1C-8230-112CD99016D8}"/>
          </ac:spMkLst>
        </pc:spChg>
      </pc:sldChg>
      <pc:sldChg chg="addSp delSp modSp new del mod modClrScheme delAnim modAnim chgLayout">
        <pc:chgData name="Jonathan Loo" userId="d2d72d48b56f45d8" providerId="LiveId" clId="{DC2DF1EB-34F9-4B0C-996D-445C274C9F10}" dt="2020-11-30T14:45:23.650" v="21349" actId="47"/>
        <pc:sldMkLst>
          <pc:docMk/>
          <pc:sldMk cId="3981548203" sldId="637"/>
        </pc:sldMkLst>
        <pc:spChg chg="del">
          <ac:chgData name="Jonathan Loo" userId="d2d72d48b56f45d8" providerId="LiveId" clId="{DC2DF1EB-34F9-4B0C-996D-445C274C9F10}" dt="2020-11-30T11:17:49.874" v="17173" actId="700"/>
          <ac:spMkLst>
            <pc:docMk/>
            <pc:sldMk cId="3981548203" sldId="637"/>
            <ac:spMk id="2" creationId="{56481A53-FCDD-4AD8-9C2F-AE046941549A}"/>
          </ac:spMkLst>
        </pc:spChg>
        <pc:spChg chg="del">
          <ac:chgData name="Jonathan Loo" userId="d2d72d48b56f45d8" providerId="LiveId" clId="{DC2DF1EB-34F9-4B0C-996D-445C274C9F10}" dt="2020-11-30T11:17:49.874" v="17173" actId="700"/>
          <ac:spMkLst>
            <pc:docMk/>
            <pc:sldMk cId="3981548203" sldId="637"/>
            <ac:spMk id="3" creationId="{9E9D7E65-0938-4F4C-8CC2-5E3198571CDC}"/>
          </ac:spMkLst>
        </pc:spChg>
        <pc:spChg chg="add del mod ord">
          <ac:chgData name="Jonathan Loo" userId="d2d72d48b56f45d8" providerId="LiveId" clId="{DC2DF1EB-34F9-4B0C-996D-445C274C9F10}" dt="2020-11-30T11:17:53.279" v="17174" actId="700"/>
          <ac:spMkLst>
            <pc:docMk/>
            <pc:sldMk cId="3981548203" sldId="637"/>
            <ac:spMk id="4" creationId="{389C8C1E-2039-4E9D-B2D1-4EF9350C6546}"/>
          </ac:spMkLst>
        </pc:spChg>
        <pc:spChg chg="add del mod ord">
          <ac:chgData name="Jonathan Loo" userId="d2d72d48b56f45d8" providerId="LiveId" clId="{DC2DF1EB-34F9-4B0C-996D-445C274C9F10}" dt="2020-11-30T11:17:53.279" v="17174" actId="700"/>
          <ac:spMkLst>
            <pc:docMk/>
            <pc:sldMk cId="3981548203" sldId="637"/>
            <ac:spMk id="5" creationId="{E061F1CB-6ACF-412E-BA46-42A944F9BDE5}"/>
          </ac:spMkLst>
        </pc:spChg>
        <pc:spChg chg="add mod ord">
          <ac:chgData name="Jonathan Loo" userId="d2d72d48b56f45d8" providerId="LiveId" clId="{DC2DF1EB-34F9-4B0C-996D-445C274C9F10}" dt="2020-11-30T13:49:33.236" v="20099" actId="20577"/>
          <ac:spMkLst>
            <pc:docMk/>
            <pc:sldMk cId="3981548203" sldId="637"/>
            <ac:spMk id="6" creationId="{CDDB76EB-54BB-42DC-AB35-335D29ED2F2A}"/>
          </ac:spMkLst>
        </pc:spChg>
        <pc:spChg chg="add del mod ord">
          <ac:chgData name="Jonathan Loo" userId="d2d72d48b56f45d8" providerId="LiveId" clId="{DC2DF1EB-34F9-4B0C-996D-445C274C9F10}" dt="2020-11-30T11:29:09.791" v="17649" actId="478"/>
          <ac:spMkLst>
            <pc:docMk/>
            <pc:sldMk cId="3981548203" sldId="637"/>
            <ac:spMk id="7" creationId="{D469BB20-318E-4F9E-AD28-0CC3C19E820E}"/>
          </ac:spMkLst>
        </pc:spChg>
        <pc:spChg chg="add del mod ord">
          <ac:chgData name="Jonathan Loo" userId="d2d72d48b56f45d8" providerId="LiveId" clId="{DC2DF1EB-34F9-4B0C-996D-445C274C9F10}" dt="2020-11-30T12:20:56.754" v="18685" actId="478"/>
          <ac:spMkLst>
            <pc:docMk/>
            <pc:sldMk cId="3981548203" sldId="637"/>
            <ac:spMk id="8" creationId="{3553FAA2-4659-4404-BA19-37807F28454C}"/>
          </ac:spMkLst>
        </pc:spChg>
        <pc:spChg chg="add del mod">
          <ac:chgData name="Jonathan Loo" userId="d2d72d48b56f45d8" providerId="LiveId" clId="{DC2DF1EB-34F9-4B0C-996D-445C274C9F10}" dt="2020-11-30T11:29:13.410" v="17650" actId="478"/>
          <ac:spMkLst>
            <pc:docMk/>
            <pc:sldMk cId="3981548203" sldId="637"/>
            <ac:spMk id="11" creationId="{1A7D046C-1571-4DAE-B689-AAD66E67A610}"/>
          </ac:spMkLst>
        </pc:spChg>
        <pc:picChg chg="add del mod">
          <ac:chgData name="Jonathan Loo" userId="d2d72d48b56f45d8" providerId="LiveId" clId="{DC2DF1EB-34F9-4B0C-996D-445C274C9F10}" dt="2020-11-30T11:29:13.410" v="17650" actId="478"/>
          <ac:picMkLst>
            <pc:docMk/>
            <pc:sldMk cId="3981548203" sldId="637"/>
            <ac:picMk id="9" creationId="{82FFB377-7466-4E27-B158-333C44C980CF}"/>
          </ac:picMkLst>
        </pc:picChg>
        <pc:picChg chg="add del mod">
          <ac:chgData name="Jonathan Loo" userId="d2d72d48b56f45d8" providerId="LiveId" clId="{DC2DF1EB-34F9-4B0C-996D-445C274C9F10}" dt="2020-11-30T11:47:39.296" v="17850" actId="478"/>
          <ac:picMkLst>
            <pc:docMk/>
            <pc:sldMk cId="3981548203" sldId="637"/>
            <ac:picMk id="12" creationId="{8F8A019C-B311-466A-9B35-B6476466E755}"/>
          </ac:picMkLst>
        </pc:picChg>
        <pc:picChg chg="add del mod">
          <ac:chgData name="Jonathan Loo" userId="d2d72d48b56f45d8" providerId="LiveId" clId="{DC2DF1EB-34F9-4B0C-996D-445C274C9F10}" dt="2020-11-30T13:40:09.185" v="19836" actId="478"/>
          <ac:picMkLst>
            <pc:docMk/>
            <pc:sldMk cId="3981548203" sldId="637"/>
            <ac:picMk id="13" creationId="{AF14BD19-3A37-4B8C-BB4A-DDB2052E4DCE}"/>
          </ac:picMkLst>
        </pc:picChg>
        <pc:picChg chg="add del mod">
          <ac:chgData name="Jonathan Loo" userId="d2d72d48b56f45d8" providerId="LiveId" clId="{DC2DF1EB-34F9-4B0C-996D-445C274C9F10}" dt="2020-11-30T11:39:48.840" v="17778" actId="478"/>
          <ac:picMkLst>
            <pc:docMk/>
            <pc:sldMk cId="3981548203" sldId="637"/>
            <ac:picMk id="15" creationId="{037ECF0B-C61A-4964-A411-DC1CBCE77129}"/>
          </ac:picMkLst>
        </pc:picChg>
        <pc:picChg chg="del mod ord">
          <ac:chgData name="Jonathan Loo" userId="d2d72d48b56f45d8" providerId="LiveId" clId="{DC2DF1EB-34F9-4B0C-996D-445C274C9F10}" dt="2020-11-30T11:46:49.297" v="17795" actId="478"/>
          <ac:picMkLst>
            <pc:docMk/>
            <pc:sldMk cId="3981548203" sldId="637"/>
            <ac:picMk id="16" creationId="{BC294E38-002A-44A4-8E9C-6C56130925BB}"/>
          </ac:picMkLst>
        </pc:picChg>
        <pc:picChg chg="del mod ord">
          <ac:chgData name="Jonathan Loo" userId="d2d72d48b56f45d8" providerId="LiveId" clId="{DC2DF1EB-34F9-4B0C-996D-445C274C9F10}" dt="2020-11-30T11:47:12.633" v="17813" actId="478"/>
          <ac:picMkLst>
            <pc:docMk/>
            <pc:sldMk cId="3981548203" sldId="637"/>
            <ac:picMk id="18" creationId="{5E4A6DAD-5F1C-4FF1-9DFA-D9D76CDB5887}"/>
          </ac:picMkLst>
        </pc:picChg>
        <pc:picChg chg="del mod ord">
          <ac:chgData name="Jonathan Loo" userId="d2d72d48b56f45d8" providerId="LiveId" clId="{DC2DF1EB-34F9-4B0C-996D-445C274C9F10}" dt="2020-11-30T11:47:32.436" v="17832" actId="478"/>
          <ac:picMkLst>
            <pc:docMk/>
            <pc:sldMk cId="3981548203" sldId="637"/>
            <ac:picMk id="20" creationId="{ADC1B6D4-5A07-4A6E-B01D-35FAC694BA89}"/>
          </ac:picMkLst>
        </pc:picChg>
        <pc:picChg chg="add del mod ord">
          <ac:chgData name="Jonathan Loo" userId="d2d72d48b56f45d8" providerId="LiveId" clId="{DC2DF1EB-34F9-4B0C-996D-445C274C9F10}" dt="2020-11-30T12:13:57.358" v="18680" actId="478"/>
          <ac:picMkLst>
            <pc:docMk/>
            <pc:sldMk cId="3981548203" sldId="637"/>
            <ac:picMk id="22" creationId="{EDF7C472-50C1-4B2D-8D2D-89B74C771A97}"/>
          </ac:picMkLst>
        </pc:picChg>
        <pc:picChg chg="del mod ord">
          <ac:chgData name="Jonathan Loo" userId="d2d72d48b56f45d8" providerId="LiveId" clId="{DC2DF1EB-34F9-4B0C-996D-445C274C9F10}" dt="2020-11-30T11:49:12.684" v="17870" actId="478"/>
          <ac:picMkLst>
            <pc:docMk/>
            <pc:sldMk cId="3981548203" sldId="637"/>
            <ac:picMk id="24" creationId="{9FE68D04-5176-4E72-95A6-42FCB48AE272}"/>
          </ac:picMkLst>
        </pc:picChg>
        <pc:picChg chg="del mod ord">
          <ac:chgData name="Jonathan Loo" userId="d2d72d48b56f45d8" providerId="LiveId" clId="{DC2DF1EB-34F9-4B0C-996D-445C274C9F10}" dt="2020-11-30T11:49:51.733" v="17889" actId="478"/>
          <ac:picMkLst>
            <pc:docMk/>
            <pc:sldMk cId="3981548203" sldId="637"/>
            <ac:picMk id="26" creationId="{8852BF57-B477-4EC8-A29A-E4271A09F911}"/>
          </ac:picMkLst>
        </pc:picChg>
        <pc:picChg chg="del mod ord">
          <ac:chgData name="Jonathan Loo" userId="d2d72d48b56f45d8" providerId="LiveId" clId="{DC2DF1EB-34F9-4B0C-996D-445C274C9F10}" dt="2020-11-30T11:50:14.550" v="17908" actId="478"/>
          <ac:picMkLst>
            <pc:docMk/>
            <pc:sldMk cId="3981548203" sldId="637"/>
            <ac:picMk id="28" creationId="{32CDA6DF-FEA3-4EB1-AEFB-1AB7D653D897}"/>
          </ac:picMkLst>
        </pc:picChg>
        <pc:picChg chg="add del mod ord">
          <ac:chgData name="Jonathan Loo" userId="d2d72d48b56f45d8" providerId="LiveId" clId="{DC2DF1EB-34F9-4B0C-996D-445C274C9F10}" dt="2020-11-30T12:09:12.614" v="18508" actId="478"/>
          <ac:picMkLst>
            <pc:docMk/>
            <pc:sldMk cId="3981548203" sldId="637"/>
            <ac:picMk id="30" creationId="{94A090D9-6790-438A-815D-5A1BD919ECD9}"/>
          </ac:picMkLst>
        </pc:picChg>
        <pc:picChg chg="add del mod ord">
          <ac:chgData name="Jonathan Loo" userId="d2d72d48b56f45d8" providerId="LiveId" clId="{DC2DF1EB-34F9-4B0C-996D-445C274C9F10}" dt="2020-11-30T12:08:40.067" v="18490"/>
          <ac:picMkLst>
            <pc:docMk/>
            <pc:sldMk cId="3981548203" sldId="637"/>
            <ac:picMk id="32" creationId="{0F6B9CF6-7435-45FA-B9E3-9E152ECF13BA}"/>
          </ac:picMkLst>
        </pc:picChg>
        <pc:picChg chg="add del mod ord">
          <ac:chgData name="Jonathan Loo" userId="d2d72d48b56f45d8" providerId="LiveId" clId="{DC2DF1EB-34F9-4B0C-996D-445C274C9F10}" dt="2020-11-30T12:08:39.331" v="18470"/>
          <ac:picMkLst>
            <pc:docMk/>
            <pc:sldMk cId="3981548203" sldId="637"/>
            <ac:picMk id="34" creationId="{E0A1815B-529C-4A11-95BC-98EBF76DD713}"/>
          </ac:picMkLst>
        </pc:picChg>
        <pc:picChg chg="add del mod ord">
          <ac:chgData name="Jonathan Loo" userId="d2d72d48b56f45d8" providerId="LiveId" clId="{DC2DF1EB-34F9-4B0C-996D-445C274C9F10}" dt="2020-11-30T12:08:38.546" v="18450"/>
          <ac:picMkLst>
            <pc:docMk/>
            <pc:sldMk cId="3981548203" sldId="637"/>
            <ac:picMk id="36" creationId="{A472F079-711F-48B9-B6F4-617A6E690E26}"/>
          </ac:picMkLst>
        </pc:picChg>
        <pc:picChg chg="add del mod ord">
          <ac:chgData name="Jonathan Loo" userId="d2d72d48b56f45d8" providerId="LiveId" clId="{DC2DF1EB-34F9-4B0C-996D-445C274C9F10}" dt="2020-11-30T12:08:38.105" v="18430"/>
          <ac:picMkLst>
            <pc:docMk/>
            <pc:sldMk cId="3981548203" sldId="637"/>
            <ac:picMk id="38" creationId="{5A83E988-B833-4983-A395-BFEB69603DE9}"/>
          </ac:picMkLst>
        </pc:picChg>
        <pc:picChg chg="add del mod ord">
          <ac:chgData name="Jonathan Loo" userId="d2d72d48b56f45d8" providerId="LiveId" clId="{DC2DF1EB-34F9-4B0C-996D-445C274C9F10}" dt="2020-11-30T12:08:37.642" v="18410"/>
          <ac:picMkLst>
            <pc:docMk/>
            <pc:sldMk cId="3981548203" sldId="637"/>
            <ac:picMk id="40" creationId="{57F26ECA-9768-437A-BEB0-6B14F58B5A38}"/>
          </ac:picMkLst>
        </pc:picChg>
        <pc:picChg chg="add del mod ord">
          <ac:chgData name="Jonathan Loo" userId="d2d72d48b56f45d8" providerId="LiveId" clId="{DC2DF1EB-34F9-4B0C-996D-445C274C9F10}" dt="2020-11-30T12:08:37.229" v="18390"/>
          <ac:picMkLst>
            <pc:docMk/>
            <pc:sldMk cId="3981548203" sldId="637"/>
            <ac:picMk id="42" creationId="{4601AC1C-7B2C-46E9-BB61-B503CB9FB321}"/>
          </ac:picMkLst>
        </pc:picChg>
        <pc:picChg chg="mod">
          <ac:chgData name="Jonathan Loo" userId="d2d72d48b56f45d8" providerId="LiveId" clId="{DC2DF1EB-34F9-4B0C-996D-445C274C9F10}" dt="2020-11-30T12:08:36.574" v="18367" actId="14100"/>
          <ac:picMkLst>
            <pc:docMk/>
            <pc:sldMk cId="3981548203" sldId="637"/>
            <ac:picMk id="44" creationId="{756544F7-2586-472E-97F0-C12102E3FE2C}"/>
          </ac:picMkLst>
        </pc:picChg>
        <pc:picChg chg="add del mod ord">
          <ac:chgData name="Jonathan Loo" userId="d2d72d48b56f45d8" providerId="LiveId" clId="{DC2DF1EB-34F9-4B0C-996D-445C274C9F10}" dt="2020-11-30T12:08:35.510" v="18358"/>
          <ac:picMkLst>
            <pc:docMk/>
            <pc:sldMk cId="3981548203" sldId="637"/>
            <ac:picMk id="46" creationId="{4CB32A72-B129-4DC4-B904-ABC46F4F414D}"/>
          </ac:picMkLst>
        </pc:picChg>
        <pc:picChg chg="add del mod ord">
          <ac:chgData name="Jonathan Loo" userId="d2d72d48b56f45d8" providerId="LiveId" clId="{DC2DF1EB-34F9-4B0C-996D-445C274C9F10}" dt="2020-11-30T12:08:34.851" v="18337"/>
          <ac:picMkLst>
            <pc:docMk/>
            <pc:sldMk cId="3981548203" sldId="637"/>
            <ac:picMk id="48" creationId="{A09FA1E5-FB93-4B42-A2BA-1FE68A6DE85F}"/>
          </ac:picMkLst>
        </pc:picChg>
        <pc:picChg chg="add del mod ord">
          <ac:chgData name="Jonathan Loo" userId="d2d72d48b56f45d8" providerId="LiveId" clId="{DC2DF1EB-34F9-4B0C-996D-445C274C9F10}" dt="2020-11-30T12:08:34.105" v="18316"/>
          <ac:picMkLst>
            <pc:docMk/>
            <pc:sldMk cId="3981548203" sldId="637"/>
            <ac:picMk id="50" creationId="{C7F510BA-1652-4BBD-AC2E-2FC8D008E0F2}"/>
          </ac:picMkLst>
        </pc:picChg>
        <pc:picChg chg="mod">
          <ac:chgData name="Jonathan Loo" userId="d2d72d48b56f45d8" providerId="LiveId" clId="{DC2DF1EB-34F9-4B0C-996D-445C274C9F10}" dt="2020-11-30T12:08:33.473" v="18292" actId="14100"/>
          <ac:picMkLst>
            <pc:docMk/>
            <pc:sldMk cId="3981548203" sldId="637"/>
            <ac:picMk id="52" creationId="{48B425B1-7756-4A3E-813A-C316A4AECA17}"/>
          </ac:picMkLst>
        </pc:picChg>
        <pc:picChg chg="add del mod ord">
          <ac:chgData name="Jonathan Loo" userId="d2d72d48b56f45d8" providerId="LiveId" clId="{DC2DF1EB-34F9-4B0C-996D-445C274C9F10}" dt="2020-11-30T12:08:32.514" v="18283"/>
          <ac:picMkLst>
            <pc:docMk/>
            <pc:sldMk cId="3981548203" sldId="637"/>
            <ac:picMk id="54" creationId="{C9B5497C-875A-4092-BC42-E42AF941C755}"/>
          </ac:picMkLst>
        </pc:picChg>
        <pc:picChg chg="add del mod ord">
          <ac:chgData name="Jonathan Loo" userId="d2d72d48b56f45d8" providerId="LiveId" clId="{DC2DF1EB-34F9-4B0C-996D-445C274C9F10}" dt="2020-11-30T12:08:32.218" v="18261"/>
          <ac:picMkLst>
            <pc:docMk/>
            <pc:sldMk cId="3981548203" sldId="637"/>
            <ac:picMk id="56" creationId="{2FD45135-724C-4B3C-B3D5-AFA0E1E8867D}"/>
          </ac:picMkLst>
        </pc:picChg>
        <pc:picChg chg="del mod ord">
          <ac:chgData name="Jonathan Loo" userId="d2d72d48b56f45d8" providerId="LiveId" clId="{DC2DF1EB-34F9-4B0C-996D-445C274C9F10}" dt="2020-11-30T12:08:31.477" v="18238"/>
          <ac:picMkLst>
            <pc:docMk/>
            <pc:sldMk cId="3981548203" sldId="637"/>
            <ac:picMk id="58" creationId="{5593E10A-CA22-4FB8-984B-F1676518DB69}"/>
          </ac:picMkLst>
        </pc:picChg>
        <pc:picChg chg="del mod ord">
          <ac:chgData name="Jonathan Loo" userId="d2d72d48b56f45d8" providerId="LiveId" clId="{DC2DF1EB-34F9-4B0C-996D-445C274C9F10}" dt="2020-11-30T12:10:23.562" v="18543" actId="478"/>
          <ac:picMkLst>
            <pc:docMk/>
            <pc:sldMk cId="3981548203" sldId="637"/>
            <ac:picMk id="60" creationId="{C58A8D97-99CF-4848-8C10-584836DD4E18}"/>
          </ac:picMkLst>
        </pc:picChg>
        <pc:picChg chg="add del mod">
          <ac:chgData name="Jonathan Loo" userId="d2d72d48b56f45d8" providerId="LiveId" clId="{DC2DF1EB-34F9-4B0C-996D-445C274C9F10}" dt="2020-11-30T14:30:31.649" v="21062" actId="478"/>
          <ac:picMkLst>
            <pc:docMk/>
            <pc:sldMk cId="3981548203" sldId="637"/>
            <ac:picMk id="62" creationId="{04D9D48B-5203-4DD7-BB1F-7BEA29B5D673}"/>
          </ac:picMkLst>
        </pc:picChg>
        <pc:picChg chg="del mod ord">
          <ac:chgData name="Jonathan Loo" userId="d2d72d48b56f45d8" providerId="LiveId" clId="{DC2DF1EB-34F9-4B0C-996D-445C274C9F10}" dt="2020-11-30T13:15:57.215" v="19169" actId="478"/>
          <ac:picMkLst>
            <pc:docMk/>
            <pc:sldMk cId="3981548203" sldId="637"/>
            <ac:picMk id="65" creationId="{256695AC-6899-41E6-A3F7-B6B574B7488B}"/>
          </ac:picMkLst>
        </pc:picChg>
        <pc:picChg chg="del mod ord">
          <ac:chgData name="Jonathan Loo" userId="d2d72d48b56f45d8" providerId="LiveId" clId="{DC2DF1EB-34F9-4B0C-996D-445C274C9F10}" dt="2020-11-30T13:21:02.513" v="19261" actId="478"/>
          <ac:picMkLst>
            <pc:docMk/>
            <pc:sldMk cId="3981548203" sldId="637"/>
            <ac:picMk id="67" creationId="{E2AD09FC-8385-4E79-967B-3F120E295267}"/>
          </ac:picMkLst>
        </pc:picChg>
        <pc:picChg chg="del mod ord">
          <ac:chgData name="Jonathan Loo" userId="d2d72d48b56f45d8" providerId="LiveId" clId="{DC2DF1EB-34F9-4B0C-996D-445C274C9F10}" dt="2020-11-30T13:19:47.790" v="19247" actId="478"/>
          <ac:picMkLst>
            <pc:docMk/>
            <pc:sldMk cId="3981548203" sldId="637"/>
            <ac:picMk id="69" creationId="{99CC20B6-80C1-436B-BA03-6CE893D91722}"/>
          </ac:picMkLst>
        </pc:picChg>
        <pc:picChg chg="del mod">
          <ac:chgData name="Jonathan Loo" userId="d2d72d48b56f45d8" providerId="LiveId" clId="{DC2DF1EB-34F9-4B0C-996D-445C274C9F10}" dt="2020-11-30T13:18:58.234" v="19215" actId="478"/>
          <ac:picMkLst>
            <pc:docMk/>
            <pc:sldMk cId="3981548203" sldId="637"/>
            <ac:picMk id="71" creationId="{2E669113-C7D2-40A0-93AA-43BCF296DD9D}"/>
          </ac:picMkLst>
        </pc:picChg>
        <pc:picChg chg="del mod ord">
          <ac:chgData name="Jonathan Loo" userId="d2d72d48b56f45d8" providerId="LiveId" clId="{DC2DF1EB-34F9-4B0C-996D-445C274C9F10}" dt="2020-11-30T13:19:31.456" v="19229" actId="478"/>
          <ac:picMkLst>
            <pc:docMk/>
            <pc:sldMk cId="3981548203" sldId="637"/>
            <ac:picMk id="73" creationId="{1328A794-E478-4504-91F7-E544FFE407C1}"/>
          </ac:picMkLst>
        </pc:picChg>
        <pc:picChg chg="del mod ord">
          <ac:chgData name="Jonathan Loo" userId="d2d72d48b56f45d8" providerId="LiveId" clId="{DC2DF1EB-34F9-4B0C-996D-445C274C9F10}" dt="2020-11-30T13:19:44.291" v="19243" actId="478"/>
          <ac:picMkLst>
            <pc:docMk/>
            <pc:sldMk cId="3981548203" sldId="637"/>
            <ac:picMk id="75" creationId="{DDD32D3B-05B0-4EAF-9ACF-F375B788A208}"/>
          </ac:picMkLst>
        </pc:picChg>
        <pc:picChg chg="del mod ord">
          <ac:chgData name="Jonathan Loo" userId="d2d72d48b56f45d8" providerId="LiveId" clId="{DC2DF1EB-34F9-4B0C-996D-445C274C9F10}" dt="2020-11-30T13:21:05.088" v="19264" actId="478"/>
          <ac:picMkLst>
            <pc:docMk/>
            <pc:sldMk cId="3981548203" sldId="637"/>
            <ac:picMk id="77" creationId="{FEF83AD9-1240-4B97-A7E5-B53A01B712D7}"/>
          </ac:picMkLst>
        </pc:picChg>
        <pc:picChg chg="add del mod">
          <ac:chgData name="Jonathan Loo" userId="d2d72d48b56f45d8" providerId="LiveId" clId="{DC2DF1EB-34F9-4B0C-996D-445C274C9F10}" dt="2020-11-30T12:29:42.695" v="18699" actId="478"/>
          <ac:picMkLst>
            <pc:docMk/>
            <pc:sldMk cId="3981548203" sldId="637"/>
            <ac:picMk id="78" creationId="{D4AD5B09-992A-4BD3-A5AE-F244AE83A8F3}"/>
          </ac:picMkLst>
        </pc:picChg>
        <pc:picChg chg="add del mod ord">
          <ac:chgData name="Jonathan Loo" userId="d2d72d48b56f45d8" providerId="LiveId" clId="{DC2DF1EB-34F9-4B0C-996D-445C274C9F10}" dt="2020-11-30T13:56:20.067" v="20236" actId="478"/>
          <ac:picMkLst>
            <pc:docMk/>
            <pc:sldMk cId="3981548203" sldId="637"/>
            <ac:picMk id="80" creationId="{F36CFD64-662F-4973-BE77-0914501E0619}"/>
          </ac:picMkLst>
        </pc:picChg>
        <pc:picChg chg="del mod ord">
          <ac:chgData name="Jonathan Loo" userId="d2d72d48b56f45d8" providerId="LiveId" clId="{DC2DF1EB-34F9-4B0C-996D-445C274C9F10}" dt="2020-11-30T13:21:36.703" v="19296"/>
          <ac:picMkLst>
            <pc:docMk/>
            <pc:sldMk cId="3981548203" sldId="637"/>
            <ac:picMk id="82" creationId="{2E2C6039-0CB8-49E8-A46C-A39E7A249031}"/>
          </ac:picMkLst>
        </pc:picChg>
        <pc:picChg chg="del mod ord">
          <ac:chgData name="Jonathan Loo" userId="d2d72d48b56f45d8" providerId="LiveId" clId="{DC2DF1EB-34F9-4B0C-996D-445C274C9F10}" dt="2020-11-30T13:22:54.183" v="19335" actId="478"/>
          <ac:picMkLst>
            <pc:docMk/>
            <pc:sldMk cId="3981548203" sldId="637"/>
            <ac:picMk id="84" creationId="{477A79B2-738E-4C2A-8898-D1D59D0DAF13}"/>
          </ac:picMkLst>
        </pc:picChg>
        <pc:picChg chg="del mod ord">
          <ac:chgData name="Jonathan Loo" userId="d2d72d48b56f45d8" providerId="LiveId" clId="{DC2DF1EB-34F9-4B0C-996D-445C274C9F10}" dt="2020-11-30T13:23:40.087" v="19393" actId="478"/>
          <ac:picMkLst>
            <pc:docMk/>
            <pc:sldMk cId="3981548203" sldId="637"/>
            <ac:picMk id="86" creationId="{F98524C6-C942-4A03-8C45-8CDFEFBF5B40}"/>
          </ac:picMkLst>
        </pc:picChg>
        <pc:picChg chg="del mod ord">
          <ac:chgData name="Jonathan Loo" userId="d2d72d48b56f45d8" providerId="LiveId" clId="{DC2DF1EB-34F9-4B0C-996D-445C274C9F10}" dt="2020-11-30T13:23:34.698" v="19381" actId="478"/>
          <ac:picMkLst>
            <pc:docMk/>
            <pc:sldMk cId="3981548203" sldId="637"/>
            <ac:picMk id="88" creationId="{13584E6E-77F3-4A03-AFBC-58186B1439C7}"/>
          </ac:picMkLst>
        </pc:picChg>
        <pc:picChg chg="del mod ord">
          <ac:chgData name="Jonathan Loo" userId="d2d72d48b56f45d8" providerId="LiveId" clId="{DC2DF1EB-34F9-4B0C-996D-445C274C9F10}" dt="2020-11-30T13:34:12.893" v="19570" actId="478"/>
          <ac:picMkLst>
            <pc:docMk/>
            <pc:sldMk cId="3981548203" sldId="637"/>
            <ac:picMk id="90" creationId="{7007D2EE-1CD2-4335-A57D-57053F35AF54}"/>
          </ac:picMkLst>
        </pc:picChg>
        <pc:picChg chg="del mod ord">
          <ac:chgData name="Jonathan Loo" userId="d2d72d48b56f45d8" providerId="LiveId" clId="{DC2DF1EB-34F9-4B0C-996D-445C274C9F10}" dt="2020-11-30T13:25:16.270" v="19415" actId="478"/>
          <ac:picMkLst>
            <pc:docMk/>
            <pc:sldMk cId="3981548203" sldId="637"/>
            <ac:picMk id="92" creationId="{50A065A0-004C-4D79-A800-6415AFBE6C6F}"/>
          </ac:picMkLst>
        </pc:picChg>
        <pc:picChg chg="add del mod">
          <ac:chgData name="Jonathan Loo" userId="d2d72d48b56f45d8" providerId="LiveId" clId="{DC2DF1EB-34F9-4B0C-996D-445C274C9F10}" dt="2020-11-30T13:00:19.892" v="18857" actId="478"/>
          <ac:picMkLst>
            <pc:docMk/>
            <pc:sldMk cId="3981548203" sldId="637"/>
            <ac:picMk id="93" creationId="{C74E1F2C-1999-4452-8AA6-364F879E811C}"/>
          </ac:picMkLst>
        </pc:picChg>
        <pc:picChg chg="add del mod ord">
          <ac:chgData name="Jonathan Loo" userId="d2d72d48b56f45d8" providerId="LiveId" clId="{DC2DF1EB-34F9-4B0C-996D-445C274C9F10}" dt="2020-11-30T13:33:13.209" v="19531" actId="478"/>
          <ac:picMkLst>
            <pc:docMk/>
            <pc:sldMk cId="3981548203" sldId="637"/>
            <ac:picMk id="95" creationId="{7A1CB06E-C09A-4A2D-8158-40A80595FD72}"/>
          </ac:picMkLst>
        </pc:picChg>
        <pc:picChg chg="del mod">
          <ac:chgData name="Jonathan Loo" userId="d2d72d48b56f45d8" providerId="LiveId" clId="{DC2DF1EB-34F9-4B0C-996D-445C274C9F10}" dt="2020-11-30T13:28:07.888" v="19438" actId="478"/>
          <ac:picMkLst>
            <pc:docMk/>
            <pc:sldMk cId="3981548203" sldId="637"/>
            <ac:picMk id="97" creationId="{2195AB4F-3F9B-4D1F-959D-5A4BEB16E56B}"/>
          </ac:picMkLst>
        </pc:picChg>
        <pc:picChg chg="del mod ord">
          <ac:chgData name="Jonathan Loo" userId="d2d72d48b56f45d8" providerId="LiveId" clId="{DC2DF1EB-34F9-4B0C-996D-445C274C9F10}" dt="2020-11-30T13:28:53.075" v="19459" actId="478"/>
          <ac:picMkLst>
            <pc:docMk/>
            <pc:sldMk cId="3981548203" sldId="637"/>
            <ac:picMk id="99" creationId="{1C08A819-B4CE-46A4-A6B4-0165455D2740}"/>
          </ac:picMkLst>
        </pc:picChg>
        <pc:picChg chg="del mod ord">
          <ac:chgData name="Jonathan Loo" userId="d2d72d48b56f45d8" providerId="LiveId" clId="{DC2DF1EB-34F9-4B0C-996D-445C274C9F10}" dt="2020-11-30T13:29:36.952" v="19473" actId="478"/>
          <ac:picMkLst>
            <pc:docMk/>
            <pc:sldMk cId="3981548203" sldId="637"/>
            <ac:picMk id="101" creationId="{85A71426-57CA-4DC7-9096-04F9053B2889}"/>
          </ac:picMkLst>
        </pc:picChg>
        <pc:picChg chg="add del mod">
          <ac:chgData name="Jonathan Loo" userId="d2d72d48b56f45d8" providerId="LiveId" clId="{DC2DF1EB-34F9-4B0C-996D-445C274C9F10}" dt="2020-11-30T13:02:01.947" v="18909" actId="478"/>
          <ac:picMkLst>
            <pc:docMk/>
            <pc:sldMk cId="3981548203" sldId="637"/>
            <ac:picMk id="102" creationId="{28D84A76-4C05-4A70-A2BB-5455A9E065B4}"/>
          </ac:picMkLst>
        </pc:picChg>
        <pc:picChg chg="del mod ord">
          <ac:chgData name="Jonathan Loo" userId="d2d72d48b56f45d8" providerId="LiveId" clId="{DC2DF1EB-34F9-4B0C-996D-445C274C9F10}" dt="2020-11-30T13:36:03.341" v="19649" actId="478"/>
          <ac:picMkLst>
            <pc:docMk/>
            <pc:sldMk cId="3981548203" sldId="637"/>
            <ac:picMk id="104" creationId="{11ED8B0C-A992-4DF0-AA7C-F097288CD286}"/>
          </ac:picMkLst>
        </pc:picChg>
        <pc:picChg chg="del mod ord">
          <ac:chgData name="Jonathan Loo" userId="d2d72d48b56f45d8" providerId="LiveId" clId="{DC2DF1EB-34F9-4B0C-996D-445C274C9F10}" dt="2020-11-30T13:30:58.590" v="19515"/>
          <ac:picMkLst>
            <pc:docMk/>
            <pc:sldMk cId="3981548203" sldId="637"/>
            <ac:picMk id="106" creationId="{0142C7A4-91FD-4AE3-9741-8CEDF1B39895}"/>
          </ac:picMkLst>
        </pc:picChg>
        <pc:picChg chg="del mod ord">
          <ac:chgData name="Jonathan Loo" userId="d2d72d48b56f45d8" providerId="LiveId" clId="{DC2DF1EB-34F9-4B0C-996D-445C274C9F10}" dt="2020-11-30T13:33:44.728" v="19546" actId="478"/>
          <ac:picMkLst>
            <pc:docMk/>
            <pc:sldMk cId="3981548203" sldId="637"/>
            <ac:picMk id="108" creationId="{6CFDF68D-CD17-4E06-A006-2396CC64E9E8}"/>
          </ac:picMkLst>
        </pc:picChg>
        <pc:picChg chg="del mod ord">
          <ac:chgData name="Jonathan Loo" userId="d2d72d48b56f45d8" providerId="LiveId" clId="{DC2DF1EB-34F9-4B0C-996D-445C274C9F10}" dt="2020-11-30T13:34:57.858" v="19594" actId="478"/>
          <ac:picMkLst>
            <pc:docMk/>
            <pc:sldMk cId="3981548203" sldId="637"/>
            <ac:picMk id="110" creationId="{89E42C9D-007E-462C-B522-E73D21BB4700}"/>
          </ac:picMkLst>
        </pc:picChg>
        <pc:picChg chg="add del mod">
          <ac:chgData name="Jonathan Loo" userId="d2d72d48b56f45d8" providerId="LiveId" clId="{DC2DF1EB-34F9-4B0C-996D-445C274C9F10}" dt="2020-11-30T13:11:03.089" v="19062" actId="478"/>
          <ac:picMkLst>
            <pc:docMk/>
            <pc:sldMk cId="3981548203" sldId="637"/>
            <ac:picMk id="111" creationId="{67FC7DE3-06E0-40A6-A391-918AB79353FA}"/>
          </ac:picMkLst>
        </pc:picChg>
        <pc:picChg chg="del mod ord">
          <ac:chgData name="Jonathan Loo" userId="d2d72d48b56f45d8" providerId="LiveId" clId="{DC2DF1EB-34F9-4B0C-996D-445C274C9F10}" dt="2020-11-30T13:36:00.638" v="19646" actId="478"/>
          <ac:picMkLst>
            <pc:docMk/>
            <pc:sldMk cId="3981548203" sldId="637"/>
            <ac:picMk id="113" creationId="{53ACE882-B74A-4C87-A0B1-A1A206CA9204}"/>
          </ac:picMkLst>
        </pc:picChg>
        <pc:picChg chg="del mod ord">
          <ac:chgData name="Jonathan Loo" userId="d2d72d48b56f45d8" providerId="LiveId" clId="{DC2DF1EB-34F9-4B0C-996D-445C274C9F10}" dt="2020-11-30T13:35:12.813" v="19610" actId="478"/>
          <ac:picMkLst>
            <pc:docMk/>
            <pc:sldMk cId="3981548203" sldId="637"/>
            <ac:picMk id="115" creationId="{BACA0378-9AE2-4AAF-9B56-3592E2A8DE76}"/>
          </ac:picMkLst>
        </pc:picChg>
        <pc:picChg chg="del mod ord">
          <ac:chgData name="Jonathan Loo" userId="d2d72d48b56f45d8" providerId="LiveId" clId="{DC2DF1EB-34F9-4B0C-996D-445C274C9F10}" dt="2020-11-30T13:35:34.870" v="19626" actId="478"/>
          <ac:picMkLst>
            <pc:docMk/>
            <pc:sldMk cId="3981548203" sldId="637"/>
            <ac:picMk id="117" creationId="{F64A5E7F-611A-47CD-A7BD-2D9057017AA5}"/>
          </ac:picMkLst>
        </pc:picChg>
        <pc:picChg chg="del mod ord">
          <ac:chgData name="Jonathan Loo" userId="d2d72d48b56f45d8" providerId="LiveId" clId="{DC2DF1EB-34F9-4B0C-996D-445C274C9F10}" dt="2020-11-30T13:35:57.737" v="19641" actId="478"/>
          <ac:picMkLst>
            <pc:docMk/>
            <pc:sldMk cId="3981548203" sldId="637"/>
            <ac:picMk id="119" creationId="{1EB2B5A5-2EAD-47E9-B083-40EFD9FF8219}"/>
          </ac:picMkLst>
        </pc:picChg>
        <pc:picChg chg="del mod ord">
          <ac:chgData name="Jonathan Loo" userId="d2d72d48b56f45d8" providerId="LiveId" clId="{DC2DF1EB-34F9-4B0C-996D-445C274C9F10}" dt="2020-11-30T13:39:29.555" v="19792" actId="478"/>
          <ac:picMkLst>
            <pc:docMk/>
            <pc:sldMk cId="3981548203" sldId="637"/>
            <ac:picMk id="121" creationId="{8EFCD0BD-B932-47F7-8DF3-16445FF99B09}"/>
          </ac:picMkLst>
        </pc:picChg>
        <pc:picChg chg="add del mod">
          <ac:chgData name="Jonathan Loo" userId="d2d72d48b56f45d8" providerId="LiveId" clId="{DC2DF1EB-34F9-4B0C-996D-445C274C9F10}" dt="2020-11-30T13:13:32.217" v="19094" actId="478"/>
          <ac:picMkLst>
            <pc:docMk/>
            <pc:sldMk cId="3981548203" sldId="637"/>
            <ac:picMk id="122" creationId="{80BA027D-9AE1-4E53-8AD0-7496944B2C35}"/>
          </ac:picMkLst>
        </pc:picChg>
        <pc:picChg chg="add del mod ord">
          <ac:chgData name="Jonathan Loo" userId="d2d72d48b56f45d8" providerId="LiveId" clId="{DC2DF1EB-34F9-4B0C-996D-445C274C9F10}" dt="2020-11-30T14:01:31.554" v="20450" actId="478"/>
          <ac:picMkLst>
            <pc:docMk/>
            <pc:sldMk cId="3981548203" sldId="637"/>
            <ac:picMk id="124" creationId="{DA2EB594-62A2-49DA-B4AF-A1275EC5895F}"/>
          </ac:picMkLst>
        </pc:picChg>
        <pc:picChg chg="add del mod ord">
          <ac:chgData name="Jonathan Loo" userId="d2d72d48b56f45d8" providerId="LiveId" clId="{DC2DF1EB-34F9-4B0C-996D-445C274C9F10}" dt="2020-11-30T13:37:50.392" v="19749" actId="478"/>
          <ac:picMkLst>
            <pc:docMk/>
            <pc:sldMk cId="3981548203" sldId="637"/>
            <ac:picMk id="126" creationId="{78CEAA74-B527-4E96-A894-1029896C5165}"/>
          </ac:picMkLst>
        </pc:picChg>
        <pc:picChg chg="del mod ord">
          <ac:chgData name="Jonathan Loo" userId="d2d72d48b56f45d8" providerId="LiveId" clId="{DC2DF1EB-34F9-4B0C-996D-445C274C9F10}" dt="2020-11-30T13:37:39.929" v="19733"/>
          <ac:picMkLst>
            <pc:docMk/>
            <pc:sldMk cId="3981548203" sldId="637"/>
            <ac:picMk id="128" creationId="{3DC52987-5B21-461F-A9C8-13B035759A10}"/>
          </ac:picMkLst>
        </pc:picChg>
        <pc:picChg chg="del mod ord">
          <ac:chgData name="Jonathan Loo" userId="d2d72d48b56f45d8" providerId="LiveId" clId="{DC2DF1EB-34F9-4B0C-996D-445C274C9F10}" dt="2020-11-30T14:17:44.628" v="20824" actId="478"/>
          <ac:picMkLst>
            <pc:docMk/>
            <pc:sldMk cId="3981548203" sldId="637"/>
            <ac:picMk id="130" creationId="{B92653A5-9E92-4B98-A5C2-45D316D44726}"/>
          </ac:picMkLst>
        </pc:picChg>
        <pc:picChg chg="mod ord">
          <ac:chgData name="Jonathan Loo" userId="d2d72d48b56f45d8" providerId="LiveId" clId="{DC2DF1EB-34F9-4B0C-996D-445C274C9F10}" dt="2020-11-30T14:44:57.773" v="21346" actId="1076"/>
          <ac:picMkLst>
            <pc:docMk/>
            <pc:sldMk cId="3981548203" sldId="637"/>
            <ac:picMk id="132" creationId="{B8E89319-6155-47A1-BBAB-7F57CBB7668A}"/>
          </ac:picMkLst>
        </pc:picChg>
        <pc:picChg chg="del mod ord">
          <ac:chgData name="Jonathan Loo" userId="d2d72d48b56f45d8" providerId="LiveId" clId="{DC2DF1EB-34F9-4B0C-996D-445C274C9F10}" dt="2020-11-30T13:39:40.435" v="19806" actId="478"/>
          <ac:picMkLst>
            <pc:docMk/>
            <pc:sldMk cId="3981548203" sldId="637"/>
            <ac:picMk id="134" creationId="{2B743455-1D04-453B-A277-920B9EE517C2}"/>
          </ac:picMkLst>
        </pc:picChg>
        <pc:picChg chg="del mod ord">
          <ac:chgData name="Jonathan Loo" userId="d2d72d48b56f45d8" providerId="LiveId" clId="{DC2DF1EB-34F9-4B0C-996D-445C274C9F10}" dt="2020-11-30T13:40:34.494" v="19872" actId="478"/>
          <ac:picMkLst>
            <pc:docMk/>
            <pc:sldMk cId="3981548203" sldId="637"/>
            <ac:picMk id="136" creationId="{91778B53-C7CA-4471-A696-DB29B5E386CA}"/>
          </ac:picMkLst>
        </pc:picChg>
        <pc:picChg chg="add del mod">
          <ac:chgData name="Jonathan Loo" userId="d2d72d48b56f45d8" providerId="LiveId" clId="{DC2DF1EB-34F9-4B0C-996D-445C274C9F10}" dt="2020-11-30T13:17:33.511" v="19187" actId="478"/>
          <ac:picMkLst>
            <pc:docMk/>
            <pc:sldMk cId="3981548203" sldId="637"/>
            <ac:picMk id="137" creationId="{E80BB9E4-9971-43AD-851F-685A0CE8323C}"/>
          </ac:picMkLst>
        </pc:picChg>
        <pc:picChg chg="del mod ord">
          <ac:chgData name="Jonathan Loo" userId="d2d72d48b56f45d8" providerId="LiveId" clId="{DC2DF1EB-34F9-4B0C-996D-445C274C9F10}" dt="2020-11-30T13:40:22.351" v="19858" actId="478"/>
          <ac:picMkLst>
            <pc:docMk/>
            <pc:sldMk cId="3981548203" sldId="637"/>
            <ac:picMk id="139" creationId="{CAD64B6F-92CB-4855-805F-D66D149DD67C}"/>
          </ac:picMkLst>
        </pc:picChg>
        <pc:picChg chg="del mod ord">
          <ac:chgData name="Jonathan Loo" userId="d2d72d48b56f45d8" providerId="LiveId" clId="{DC2DF1EB-34F9-4B0C-996D-445C274C9F10}" dt="2020-11-30T13:42:23.868" v="19934" actId="478"/>
          <ac:picMkLst>
            <pc:docMk/>
            <pc:sldMk cId="3981548203" sldId="637"/>
            <ac:picMk id="141" creationId="{C53E25DB-83F7-4696-BF72-80271BF15383}"/>
          </ac:picMkLst>
        </pc:picChg>
        <pc:picChg chg="del mod ord">
          <ac:chgData name="Jonathan Loo" userId="d2d72d48b56f45d8" providerId="LiveId" clId="{DC2DF1EB-34F9-4B0C-996D-445C274C9F10}" dt="2020-11-30T13:55:49.395" v="20216" actId="478"/>
          <ac:picMkLst>
            <pc:docMk/>
            <pc:sldMk cId="3981548203" sldId="637"/>
            <ac:picMk id="143" creationId="{CE7AF8EA-4059-4EB9-9AF9-C4599B9B6BA7}"/>
          </ac:picMkLst>
        </pc:picChg>
        <pc:picChg chg="add del mod ord">
          <ac:chgData name="Jonathan Loo" userId="d2d72d48b56f45d8" providerId="LiveId" clId="{DC2DF1EB-34F9-4B0C-996D-445C274C9F10}" dt="2020-11-30T13:47:15.627" v="20035" actId="478"/>
          <ac:picMkLst>
            <pc:docMk/>
            <pc:sldMk cId="3981548203" sldId="637"/>
            <ac:picMk id="145" creationId="{1DCDF742-DEF2-4DE4-962C-67ECC5F3549D}"/>
          </ac:picMkLst>
        </pc:picChg>
        <pc:picChg chg="mod ord">
          <ac:chgData name="Jonathan Loo" userId="d2d72d48b56f45d8" providerId="LiveId" clId="{DC2DF1EB-34F9-4B0C-996D-445C274C9F10}" dt="2020-11-30T14:02:48.901" v="20493" actId="1037"/>
          <ac:picMkLst>
            <pc:docMk/>
            <pc:sldMk cId="3981548203" sldId="637"/>
            <ac:picMk id="147" creationId="{74030CE1-BBDF-4EE4-A59E-875D6100C57C}"/>
          </ac:picMkLst>
        </pc:picChg>
        <pc:picChg chg="mod ord">
          <ac:chgData name="Jonathan Loo" userId="d2d72d48b56f45d8" providerId="LiveId" clId="{DC2DF1EB-34F9-4B0C-996D-445C274C9F10}" dt="2020-11-30T14:02:48.901" v="20493" actId="1037"/>
          <ac:picMkLst>
            <pc:docMk/>
            <pc:sldMk cId="3981548203" sldId="637"/>
            <ac:picMk id="149" creationId="{B45979A9-0207-4223-9C41-A7E1F36C92D6}"/>
          </ac:picMkLst>
        </pc:picChg>
        <pc:picChg chg="del mod ord">
          <ac:chgData name="Jonathan Loo" userId="d2d72d48b56f45d8" providerId="LiveId" clId="{DC2DF1EB-34F9-4B0C-996D-445C274C9F10}" dt="2020-11-30T13:45:34.652" v="19985" actId="478"/>
          <ac:picMkLst>
            <pc:docMk/>
            <pc:sldMk cId="3981548203" sldId="637"/>
            <ac:picMk id="151" creationId="{4515E11B-6980-4982-8F1E-B01EA67A105F}"/>
          </ac:picMkLst>
        </pc:picChg>
        <pc:picChg chg="add del mod">
          <ac:chgData name="Jonathan Loo" userId="d2d72d48b56f45d8" providerId="LiveId" clId="{DC2DF1EB-34F9-4B0C-996D-445C274C9F10}" dt="2020-11-30T13:22:28.815" v="19315" actId="478"/>
          <ac:picMkLst>
            <pc:docMk/>
            <pc:sldMk cId="3981548203" sldId="637"/>
            <ac:picMk id="152" creationId="{F8DA34B4-3109-4316-AEBB-19C3FBD6A251}"/>
          </ac:picMkLst>
        </pc:picChg>
        <pc:picChg chg="mod ord">
          <ac:chgData name="Jonathan Loo" userId="d2d72d48b56f45d8" providerId="LiveId" clId="{DC2DF1EB-34F9-4B0C-996D-445C274C9F10}" dt="2020-11-30T14:02:48.901" v="20493" actId="1037"/>
          <ac:picMkLst>
            <pc:docMk/>
            <pc:sldMk cId="3981548203" sldId="637"/>
            <ac:picMk id="154" creationId="{4BE0A844-944E-43E4-96B9-3F871D4D2102}"/>
          </ac:picMkLst>
        </pc:picChg>
        <pc:picChg chg="del mod ord">
          <ac:chgData name="Jonathan Loo" userId="d2d72d48b56f45d8" providerId="LiveId" clId="{DC2DF1EB-34F9-4B0C-996D-445C274C9F10}" dt="2020-11-30T13:46:22.438" v="20021"/>
          <ac:picMkLst>
            <pc:docMk/>
            <pc:sldMk cId="3981548203" sldId="637"/>
            <ac:picMk id="156" creationId="{C82CFF50-10DA-45FF-B4FA-DA8533C232ED}"/>
          </ac:picMkLst>
        </pc:picChg>
        <pc:picChg chg="del mod ord">
          <ac:chgData name="Jonathan Loo" userId="d2d72d48b56f45d8" providerId="LiveId" clId="{DC2DF1EB-34F9-4B0C-996D-445C274C9F10}" dt="2020-11-30T13:47:24.184" v="20051" actId="478"/>
          <ac:picMkLst>
            <pc:docMk/>
            <pc:sldMk cId="3981548203" sldId="637"/>
            <ac:picMk id="158" creationId="{A1B136E4-AB68-4CA6-B8A5-414C8F1182A7}"/>
          </ac:picMkLst>
        </pc:picChg>
        <pc:picChg chg="del mod ord">
          <ac:chgData name="Jonathan Loo" userId="d2d72d48b56f45d8" providerId="LiveId" clId="{DC2DF1EB-34F9-4B0C-996D-445C274C9F10}" dt="2020-11-30T13:47:34.200" v="20067" actId="478"/>
          <ac:picMkLst>
            <pc:docMk/>
            <pc:sldMk cId="3981548203" sldId="637"/>
            <ac:picMk id="160" creationId="{29622717-6E8A-4058-9F99-68625678DF84}"/>
          </ac:picMkLst>
        </pc:picChg>
        <pc:picChg chg="mod ord">
          <ac:chgData name="Jonathan Loo" userId="d2d72d48b56f45d8" providerId="LiveId" clId="{DC2DF1EB-34F9-4B0C-996D-445C274C9F10}" dt="2020-11-30T14:02:48.901" v="20493" actId="1037"/>
          <ac:picMkLst>
            <pc:docMk/>
            <pc:sldMk cId="3981548203" sldId="637"/>
            <ac:picMk id="162" creationId="{61B644A2-9ABF-475C-A336-370793DA6625}"/>
          </ac:picMkLst>
        </pc:picChg>
        <pc:picChg chg="mod">
          <ac:chgData name="Jonathan Loo" userId="d2d72d48b56f45d8" providerId="LiveId" clId="{DC2DF1EB-34F9-4B0C-996D-445C274C9F10}" dt="2020-11-30T14:02:48.901" v="20493" actId="1037"/>
          <ac:picMkLst>
            <pc:docMk/>
            <pc:sldMk cId="3981548203" sldId="637"/>
            <ac:picMk id="164" creationId="{F940BD6F-6A64-4D69-B01D-2F1736B231F3}"/>
          </ac:picMkLst>
        </pc:picChg>
        <pc:picChg chg="del mod ord">
          <ac:chgData name="Jonathan Loo" userId="d2d72d48b56f45d8" providerId="LiveId" clId="{DC2DF1EB-34F9-4B0C-996D-445C274C9F10}" dt="2020-11-30T13:51:47.556" v="20153"/>
          <ac:picMkLst>
            <pc:docMk/>
            <pc:sldMk cId="3981548203" sldId="637"/>
            <ac:picMk id="166" creationId="{463AE57F-21D9-4C0C-A036-7BB9985325EE}"/>
          </ac:picMkLst>
        </pc:picChg>
        <pc:picChg chg="del mod ord">
          <ac:chgData name="Jonathan Loo" userId="d2d72d48b56f45d8" providerId="LiveId" clId="{DC2DF1EB-34F9-4B0C-996D-445C274C9F10}" dt="2020-11-30T13:52:48.695" v="20181" actId="478"/>
          <ac:picMkLst>
            <pc:docMk/>
            <pc:sldMk cId="3981548203" sldId="637"/>
            <ac:picMk id="168" creationId="{DFA37C78-0498-4571-AEC0-3840DBCF691B}"/>
          </ac:picMkLst>
        </pc:picChg>
        <pc:picChg chg="del mod ord">
          <ac:chgData name="Jonathan Loo" userId="d2d72d48b56f45d8" providerId="LiveId" clId="{DC2DF1EB-34F9-4B0C-996D-445C274C9F10}" dt="2020-11-30T13:54:57.153" v="20196" actId="478"/>
          <ac:picMkLst>
            <pc:docMk/>
            <pc:sldMk cId="3981548203" sldId="637"/>
            <ac:picMk id="170" creationId="{3E369819-FB08-4CF7-AD94-2BDDFAFE9249}"/>
          </ac:picMkLst>
        </pc:picChg>
        <pc:picChg chg="del mod ord">
          <ac:chgData name="Jonathan Loo" userId="d2d72d48b56f45d8" providerId="LiveId" clId="{DC2DF1EB-34F9-4B0C-996D-445C274C9F10}" dt="2020-11-30T13:56:33.139" v="20250" actId="478"/>
          <ac:picMkLst>
            <pc:docMk/>
            <pc:sldMk cId="3981548203" sldId="637"/>
            <ac:picMk id="172" creationId="{F09C28CE-8A27-48FE-ADDA-F82575B0C394}"/>
          </ac:picMkLst>
        </pc:picChg>
        <pc:picChg chg="mod ord">
          <ac:chgData name="Jonathan Loo" userId="d2d72d48b56f45d8" providerId="LiveId" clId="{DC2DF1EB-34F9-4B0C-996D-445C274C9F10}" dt="2020-11-30T14:44:15.636" v="21338" actId="1076"/>
          <ac:picMkLst>
            <pc:docMk/>
            <pc:sldMk cId="3981548203" sldId="637"/>
            <ac:picMk id="174" creationId="{BBCC4327-6F00-42E2-8235-92A3B0300615}"/>
          </ac:picMkLst>
        </pc:picChg>
        <pc:picChg chg="del mod ord">
          <ac:chgData name="Jonathan Loo" userId="d2d72d48b56f45d8" providerId="LiveId" clId="{DC2DF1EB-34F9-4B0C-996D-445C274C9F10}" dt="2020-11-30T14:23:44.485" v="21012" actId="478"/>
          <ac:picMkLst>
            <pc:docMk/>
            <pc:sldMk cId="3981548203" sldId="637"/>
            <ac:picMk id="176" creationId="{7B2F2648-DAF7-4241-949E-40B13549EEDE}"/>
          </ac:picMkLst>
        </pc:picChg>
        <pc:picChg chg="del mod ord">
          <ac:chgData name="Jonathan Loo" userId="d2d72d48b56f45d8" providerId="LiveId" clId="{DC2DF1EB-34F9-4B0C-996D-445C274C9F10}" dt="2020-11-30T13:57:09.181" v="20265" actId="478"/>
          <ac:picMkLst>
            <pc:docMk/>
            <pc:sldMk cId="3981548203" sldId="637"/>
            <ac:picMk id="178" creationId="{20756974-2E2F-4513-B95D-051B32BC91EC}"/>
          </ac:picMkLst>
        </pc:picChg>
        <pc:picChg chg="del mod ord">
          <ac:chgData name="Jonathan Loo" userId="d2d72d48b56f45d8" providerId="LiveId" clId="{DC2DF1EB-34F9-4B0C-996D-445C274C9F10}" dt="2020-11-30T13:57:17.182" v="20280" actId="478"/>
          <ac:picMkLst>
            <pc:docMk/>
            <pc:sldMk cId="3981548203" sldId="637"/>
            <ac:picMk id="180" creationId="{14D0AC09-E37C-4AB2-BF17-273B91F38107}"/>
          </ac:picMkLst>
        </pc:picChg>
        <pc:picChg chg="del mod ord">
          <ac:chgData name="Jonathan Loo" userId="d2d72d48b56f45d8" providerId="LiveId" clId="{DC2DF1EB-34F9-4B0C-996D-445C274C9F10}" dt="2020-11-30T13:57:32.565" v="20300" actId="478"/>
          <ac:picMkLst>
            <pc:docMk/>
            <pc:sldMk cId="3981548203" sldId="637"/>
            <ac:picMk id="182" creationId="{9594D3B4-189A-4894-BF44-7C70C3026593}"/>
          </ac:picMkLst>
        </pc:picChg>
        <pc:picChg chg="del mod ord">
          <ac:chgData name="Jonathan Loo" userId="d2d72d48b56f45d8" providerId="LiveId" clId="{DC2DF1EB-34F9-4B0C-996D-445C274C9F10}" dt="2020-11-30T13:58:06.662" v="20315" actId="478"/>
          <ac:picMkLst>
            <pc:docMk/>
            <pc:sldMk cId="3981548203" sldId="637"/>
            <ac:picMk id="184" creationId="{B7A857AE-FF53-4A07-8526-D653C63158F4}"/>
          </ac:picMkLst>
        </pc:picChg>
        <pc:picChg chg="del mod ord">
          <ac:chgData name="Jonathan Loo" userId="d2d72d48b56f45d8" providerId="LiveId" clId="{DC2DF1EB-34F9-4B0C-996D-445C274C9F10}" dt="2020-11-30T13:58:15.048" v="20328" actId="478"/>
          <ac:picMkLst>
            <pc:docMk/>
            <pc:sldMk cId="3981548203" sldId="637"/>
            <ac:picMk id="186" creationId="{3FAA30E9-7AD0-40B5-A7C0-39DB2BBC7123}"/>
          </ac:picMkLst>
        </pc:picChg>
        <pc:picChg chg="del mod ord">
          <ac:chgData name="Jonathan Loo" userId="d2d72d48b56f45d8" providerId="LiveId" clId="{DC2DF1EB-34F9-4B0C-996D-445C274C9F10}" dt="2020-11-30T14:00:38.585" v="20396" actId="478"/>
          <ac:picMkLst>
            <pc:docMk/>
            <pc:sldMk cId="3981548203" sldId="637"/>
            <ac:picMk id="188" creationId="{7D99F471-CD58-4ABF-814B-3262AFEFFDB0}"/>
          </ac:picMkLst>
        </pc:picChg>
        <pc:picChg chg="del mod ord">
          <ac:chgData name="Jonathan Loo" userId="d2d72d48b56f45d8" providerId="LiveId" clId="{DC2DF1EB-34F9-4B0C-996D-445C274C9F10}" dt="2020-11-30T13:59:50.006" v="20360" actId="478"/>
          <ac:picMkLst>
            <pc:docMk/>
            <pc:sldMk cId="3981548203" sldId="637"/>
            <ac:picMk id="190" creationId="{5F8210AD-E7C1-4624-8BCD-C45D51A0B412}"/>
          </ac:picMkLst>
        </pc:picChg>
        <pc:picChg chg="del mod ord">
          <ac:chgData name="Jonathan Loo" userId="d2d72d48b56f45d8" providerId="LiveId" clId="{DC2DF1EB-34F9-4B0C-996D-445C274C9F10}" dt="2020-11-30T14:00:00.494" v="20374" actId="478"/>
          <ac:picMkLst>
            <pc:docMk/>
            <pc:sldMk cId="3981548203" sldId="637"/>
            <ac:picMk id="192" creationId="{B504BDD3-5646-4F33-A899-11B93F16EDC6}"/>
          </ac:picMkLst>
        </pc:picChg>
        <pc:picChg chg="mod ord">
          <ac:chgData name="Jonathan Loo" userId="d2d72d48b56f45d8" providerId="LiveId" clId="{DC2DF1EB-34F9-4B0C-996D-445C274C9F10}" dt="2020-11-30T14:02:44.062" v="20490" actId="1037"/>
          <ac:picMkLst>
            <pc:docMk/>
            <pc:sldMk cId="3981548203" sldId="637"/>
            <ac:picMk id="194" creationId="{BC5B920E-F1EC-4190-BC53-2D93CBD3F728}"/>
          </ac:picMkLst>
        </pc:picChg>
        <pc:picChg chg="del mod ord">
          <ac:chgData name="Jonathan Loo" userId="d2d72d48b56f45d8" providerId="LiveId" clId="{DC2DF1EB-34F9-4B0C-996D-445C274C9F10}" dt="2020-11-30T14:00:51.799" v="20412" actId="478"/>
          <ac:picMkLst>
            <pc:docMk/>
            <pc:sldMk cId="3981548203" sldId="637"/>
            <ac:picMk id="196" creationId="{161EB47A-4895-4732-9647-2B033F232B5F}"/>
          </ac:picMkLst>
        </pc:picChg>
        <pc:picChg chg="mod ord">
          <ac:chgData name="Jonathan Loo" userId="d2d72d48b56f45d8" providerId="LiveId" clId="{DC2DF1EB-34F9-4B0C-996D-445C274C9F10}" dt="2020-11-30T14:02:44.062" v="20490" actId="1037"/>
          <ac:picMkLst>
            <pc:docMk/>
            <pc:sldMk cId="3981548203" sldId="637"/>
            <ac:picMk id="198" creationId="{10AAF468-8C41-4CB4-AC9E-61D9D169E10C}"/>
          </ac:picMkLst>
        </pc:picChg>
        <pc:picChg chg="mod ord">
          <ac:chgData name="Jonathan Loo" userId="d2d72d48b56f45d8" providerId="LiveId" clId="{DC2DF1EB-34F9-4B0C-996D-445C274C9F10}" dt="2020-11-30T14:42:27.761" v="21280" actId="1076"/>
          <ac:picMkLst>
            <pc:docMk/>
            <pc:sldMk cId="3981548203" sldId="637"/>
            <ac:picMk id="200" creationId="{EAAD21FB-3DE2-469C-A0A2-9133FE371D75}"/>
          </ac:picMkLst>
        </pc:picChg>
        <pc:picChg chg="del mod">
          <ac:chgData name="Jonathan Loo" userId="d2d72d48b56f45d8" providerId="LiveId" clId="{DC2DF1EB-34F9-4B0C-996D-445C274C9F10}" dt="2020-11-30T14:22:02.515" v="20931" actId="478"/>
          <ac:picMkLst>
            <pc:docMk/>
            <pc:sldMk cId="3981548203" sldId="637"/>
            <ac:picMk id="202" creationId="{0BB49AE5-F9BB-411E-A9A5-1A9D456BA148}"/>
          </ac:picMkLst>
        </pc:picChg>
        <pc:picChg chg="del mod ord">
          <ac:chgData name="Jonathan Loo" userId="d2d72d48b56f45d8" providerId="LiveId" clId="{DC2DF1EB-34F9-4B0C-996D-445C274C9F10}" dt="2020-11-30T14:18:21.162" v="20877" actId="478"/>
          <ac:picMkLst>
            <pc:docMk/>
            <pc:sldMk cId="3981548203" sldId="637"/>
            <ac:picMk id="208" creationId="{2EC00511-5F79-48BC-A966-F7FCADF94145}"/>
          </ac:picMkLst>
        </pc:picChg>
        <pc:picChg chg="add del mod">
          <ac:chgData name="Jonathan Loo" userId="d2d72d48b56f45d8" providerId="LiveId" clId="{DC2DF1EB-34F9-4B0C-996D-445C274C9F10}" dt="2020-11-30T13:41:02.442" v="19888" actId="478"/>
          <ac:picMkLst>
            <pc:docMk/>
            <pc:sldMk cId="3981548203" sldId="637"/>
            <ac:picMk id="209" creationId="{88B5BA16-482B-408D-A89E-347F98DDF7F1}"/>
          </ac:picMkLst>
        </pc:picChg>
        <pc:picChg chg="mod ord">
          <ac:chgData name="Jonathan Loo" userId="d2d72d48b56f45d8" providerId="LiveId" clId="{DC2DF1EB-34F9-4B0C-996D-445C274C9F10}" dt="2020-11-30T14:44:12.387" v="21337" actId="1076"/>
          <ac:picMkLst>
            <pc:docMk/>
            <pc:sldMk cId="3981548203" sldId="637"/>
            <ac:picMk id="211" creationId="{3C16C182-BFB9-4CA0-903F-8406A07CBC12}"/>
          </ac:picMkLst>
        </pc:picChg>
        <pc:picChg chg="add del mod">
          <ac:chgData name="Jonathan Loo" userId="d2d72d48b56f45d8" providerId="LiveId" clId="{DC2DF1EB-34F9-4B0C-996D-445C274C9F10}" dt="2020-11-30T13:42:13.823" v="19910" actId="478"/>
          <ac:picMkLst>
            <pc:docMk/>
            <pc:sldMk cId="3981548203" sldId="637"/>
            <ac:picMk id="212" creationId="{A205CBD9-86A8-4C5D-99BF-7CF8841E5B36}"/>
          </ac:picMkLst>
        </pc:picChg>
        <pc:picChg chg="del mod ord">
          <ac:chgData name="Jonathan Loo" userId="d2d72d48b56f45d8" providerId="LiveId" clId="{DC2DF1EB-34F9-4B0C-996D-445C274C9F10}" dt="2020-11-30T14:43:47.125" v="21316" actId="478"/>
          <ac:picMkLst>
            <pc:docMk/>
            <pc:sldMk cId="3981548203" sldId="637"/>
            <ac:picMk id="214" creationId="{3B2BE33A-4AC6-4D5A-A587-99965029A7A3}"/>
          </ac:picMkLst>
        </pc:picChg>
        <pc:picChg chg="mod ord">
          <ac:chgData name="Jonathan Loo" userId="d2d72d48b56f45d8" providerId="LiveId" clId="{DC2DF1EB-34F9-4B0C-996D-445C274C9F10}" dt="2020-11-30T14:42:27.761" v="21280" actId="1076"/>
          <ac:picMkLst>
            <pc:docMk/>
            <pc:sldMk cId="3981548203" sldId="637"/>
            <ac:picMk id="216" creationId="{1DCB39C4-8487-4734-B282-C18DC59AE7DD}"/>
          </ac:picMkLst>
        </pc:picChg>
        <pc:picChg chg="add del mod">
          <ac:chgData name="Jonathan Loo" userId="d2d72d48b56f45d8" providerId="LiveId" clId="{DC2DF1EB-34F9-4B0C-996D-445C274C9F10}" dt="2020-11-30T13:43:05.036" v="19955" actId="478"/>
          <ac:picMkLst>
            <pc:docMk/>
            <pc:sldMk cId="3981548203" sldId="637"/>
            <ac:picMk id="217" creationId="{2C3EF087-1100-4F48-BE14-2634B051F806}"/>
          </ac:picMkLst>
        </pc:picChg>
        <pc:picChg chg="add del mod">
          <ac:chgData name="Jonathan Loo" userId="d2d72d48b56f45d8" providerId="LiveId" clId="{DC2DF1EB-34F9-4B0C-996D-445C274C9F10}" dt="2020-11-30T13:45:19.538" v="19971" actId="478"/>
          <ac:picMkLst>
            <pc:docMk/>
            <pc:sldMk cId="3981548203" sldId="637"/>
            <ac:picMk id="218" creationId="{54A80190-1CE1-45A5-AD4B-9150B4760032}"/>
          </ac:picMkLst>
        </pc:picChg>
        <pc:picChg chg="del mod ord">
          <ac:chgData name="Jonathan Loo" userId="d2d72d48b56f45d8" providerId="LiveId" clId="{DC2DF1EB-34F9-4B0C-996D-445C274C9F10}" dt="2020-11-30T14:23:05.600" v="20987" actId="478"/>
          <ac:picMkLst>
            <pc:docMk/>
            <pc:sldMk cId="3981548203" sldId="637"/>
            <ac:picMk id="220" creationId="{2E220F72-0D37-4378-920D-A7DB6DEF9F55}"/>
          </ac:picMkLst>
        </pc:picChg>
        <pc:picChg chg="mod ord">
          <ac:chgData name="Jonathan Loo" userId="d2d72d48b56f45d8" providerId="LiveId" clId="{DC2DF1EB-34F9-4B0C-996D-445C274C9F10}" dt="2020-11-30T14:45:02.341" v="21348" actId="1076"/>
          <ac:picMkLst>
            <pc:docMk/>
            <pc:sldMk cId="3981548203" sldId="637"/>
            <ac:picMk id="222" creationId="{900A4A4A-B0B8-4B4F-8236-1E5203CB19A9}"/>
          </ac:picMkLst>
        </pc:picChg>
        <pc:picChg chg="mod ord">
          <ac:chgData name="Jonathan Loo" userId="d2d72d48b56f45d8" providerId="LiveId" clId="{DC2DF1EB-34F9-4B0C-996D-445C274C9F10}" dt="2020-11-30T14:44:54.047" v="21345" actId="1076"/>
          <ac:picMkLst>
            <pc:docMk/>
            <pc:sldMk cId="3981548203" sldId="637"/>
            <ac:picMk id="224" creationId="{03C3833B-332E-4BEB-B3BF-966B5E5C2451}"/>
          </ac:picMkLst>
        </pc:picChg>
        <pc:picChg chg="mod ord">
          <ac:chgData name="Jonathan Loo" userId="d2d72d48b56f45d8" providerId="LiveId" clId="{DC2DF1EB-34F9-4B0C-996D-445C274C9F10}" dt="2020-11-30T14:42:27.761" v="21280" actId="1076"/>
          <ac:picMkLst>
            <pc:docMk/>
            <pc:sldMk cId="3981548203" sldId="637"/>
            <ac:picMk id="226" creationId="{696B75FA-C00A-4F32-AAFC-2A573BDB0C99}"/>
          </ac:picMkLst>
        </pc:picChg>
        <pc:picChg chg="mod ord">
          <ac:chgData name="Jonathan Loo" userId="d2d72d48b56f45d8" providerId="LiveId" clId="{DC2DF1EB-34F9-4B0C-996D-445C274C9F10}" dt="2020-11-30T14:43:47.127" v="21318" actId="962"/>
          <ac:picMkLst>
            <pc:docMk/>
            <pc:sldMk cId="3981548203" sldId="637"/>
            <ac:picMk id="228" creationId="{B3D20279-868E-490E-8B31-3B3572F90247}"/>
          </ac:picMkLst>
        </pc:picChg>
        <pc:picChg chg="mod ord">
          <ac:chgData name="Jonathan Loo" userId="d2d72d48b56f45d8" providerId="LiveId" clId="{DC2DF1EB-34F9-4B0C-996D-445C274C9F10}" dt="2020-11-30T14:44:17.918" v="21343" actId="1036"/>
          <ac:picMkLst>
            <pc:docMk/>
            <pc:sldMk cId="3981548203" sldId="637"/>
            <ac:picMk id="230" creationId="{B8DF3FF3-4C1E-44CE-BF96-8E7EF7382C17}"/>
          </ac:picMkLst>
        </pc:picChg>
        <pc:picChg chg="add del mod">
          <ac:chgData name="Jonathan Loo" userId="d2d72d48b56f45d8" providerId="LiveId" clId="{DC2DF1EB-34F9-4B0C-996D-445C274C9F10}" dt="2020-11-30T13:52:19.439" v="20167" actId="478"/>
          <ac:picMkLst>
            <pc:docMk/>
            <pc:sldMk cId="3981548203" sldId="637"/>
            <ac:picMk id="235" creationId="{4AB6E4AB-5296-44CE-AE54-55FBCDD06203}"/>
          </ac:picMkLst>
        </pc:picChg>
        <pc:picChg chg="add del mod">
          <ac:chgData name="Jonathan Loo" userId="d2d72d48b56f45d8" providerId="LiveId" clId="{DC2DF1EB-34F9-4B0C-996D-445C274C9F10}" dt="2020-11-30T13:59:05.798" v="20346" actId="478"/>
          <ac:picMkLst>
            <pc:docMk/>
            <pc:sldMk cId="3981548203" sldId="637"/>
            <ac:picMk id="258" creationId="{2D34B4AC-7285-491D-BB14-A601CE943E4B}"/>
          </ac:picMkLst>
        </pc:picChg>
        <pc:picChg chg="add del mod">
          <ac:chgData name="Jonathan Loo" userId="d2d72d48b56f45d8" providerId="LiveId" clId="{DC2DF1EB-34F9-4B0C-996D-445C274C9F10}" dt="2020-11-30T14:44:02.262" v="21332" actId="478"/>
          <ac:picMkLst>
            <pc:docMk/>
            <pc:sldMk cId="3981548203" sldId="637"/>
            <ac:picMk id="297" creationId="{18BABC6B-9170-457A-9C4F-137CF2EE3E31}"/>
          </ac:picMkLst>
        </pc:picChg>
        <pc:picChg chg="del mod ord">
          <ac:chgData name="Jonathan Loo" userId="d2d72d48b56f45d8" providerId="LiveId" clId="{DC2DF1EB-34F9-4B0C-996D-445C274C9F10}" dt="2020-11-30T12:11:15.497" v="18564" actId="478"/>
          <ac:picMkLst>
            <pc:docMk/>
            <pc:sldMk cId="3981548203" sldId="637"/>
            <ac:picMk id="1024" creationId="{2E49265B-2019-486F-9EA9-8E3DA4B965CF}"/>
          </ac:picMkLst>
        </pc:picChg>
        <pc:picChg chg="add del mod">
          <ac:chgData name="Jonathan Loo" userId="d2d72d48b56f45d8" providerId="LiveId" clId="{DC2DF1EB-34F9-4B0C-996D-445C274C9F10}" dt="2020-11-30T11:35:29.895" v="17760" actId="478"/>
          <ac:picMkLst>
            <pc:docMk/>
            <pc:sldMk cId="3981548203" sldId="637"/>
            <ac:picMk id="1026" creationId="{64CF0D1E-9412-4F4F-969D-46FFC8F11770}"/>
          </ac:picMkLst>
        </pc:picChg>
        <pc:picChg chg="del mod ord">
          <ac:chgData name="Jonathan Loo" userId="d2d72d48b56f45d8" providerId="LiveId" clId="{DC2DF1EB-34F9-4B0C-996D-445C274C9F10}" dt="2020-11-30T12:11:23.686" v="18584" actId="478"/>
          <ac:picMkLst>
            <pc:docMk/>
            <pc:sldMk cId="3981548203" sldId="637"/>
            <ac:picMk id="1027" creationId="{48A54C73-FC7E-45DA-85A6-6968CE6D03F4}"/>
          </ac:picMkLst>
        </pc:picChg>
        <pc:picChg chg="del mod ord">
          <ac:chgData name="Jonathan Loo" userId="d2d72d48b56f45d8" providerId="LiveId" clId="{DC2DF1EB-34F9-4B0C-996D-445C274C9F10}" dt="2020-11-30T12:12:09.724" v="18604" actId="478"/>
          <ac:picMkLst>
            <pc:docMk/>
            <pc:sldMk cId="3981548203" sldId="637"/>
            <ac:picMk id="1029" creationId="{7AADB8D5-6738-46B0-9DF3-3AF10ADB65CC}"/>
          </ac:picMkLst>
        </pc:picChg>
        <pc:picChg chg="del mod ord">
          <ac:chgData name="Jonathan Loo" userId="d2d72d48b56f45d8" providerId="LiveId" clId="{DC2DF1EB-34F9-4B0C-996D-445C274C9F10}" dt="2020-11-30T12:12:23.432" v="18624" actId="478"/>
          <ac:picMkLst>
            <pc:docMk/>
            <pc:sldMk cId="3981548203" sldId="637"/>
            <ac:picMk id="1031" creationId="{4F12C752-B468-4418-98B2-0188AD1E8330}"/>
          </ac:picMkLst>
        </pc:picChg>
        <pc:picChg chg="del mod ord">
          <ac:chgData name="Jonathan Loo" userId="d2d72d48b56f45d8" providerId="LiveId" clId="{DC2DF1EB-34F9-4B0C-996D-445C274C9F10}" dt="2020-11-30T13:36:37.272" v="19673" actId="478"/>
          <ac:picMkLst>
            <pc:docMk/>
            <pc:sldMk cId="3981548203" sldId="637"/>
            <ac:picMk id="1033" creationId="{87C4978C-696E-4C96-B541-C373DE151536}"/>
          </ac:picMkLst>
        </pc:picChg>
        <pc:picChg chg="del mod ord">
          <ac:chgData name="Jonathan Loo" userId="d2d72d48b56f45d8" providerId="LiveId" clId="{DC2DF1EB-34F9-4B0C-996D-445C274C9F10}" dt="2020-11-30T12:13:03.085" v="18664"/>
          <ac:picMkLst>
            <pc:docMk/>
            <pc:sldMk cId="3981548203" sldId="637"/>
            <ac:picMk id="1035" creationId="{787A53D0-F1CF-400F-BC60-F3B8353B08E4}"/>
          </ac:picMkLst>
        </pc:picChg>
        <pc:picChg chg="del mod ord">
          <ac:chgData name="Jonathan Loo" userId="d2d72d48b56f45d8" providerId="LiveId" clId="{DC2DF1EB-34F9-4B0C-996D-445C274C9F10}" dt="2020-11-30T13:03:40.615" v="18945" actId="478"/>
          <ac:picMkLst>
            <pc:docMk/>
            <pc:sldMk cId="3981548203" sldId="637"/>
            <ac:picMk id="1037" creationId="{6842D586-4D1B-4EB2-8F92-AB0EA1585335}"/>
          </ac:picMkLst>
        </pc:picChg>
        <pc:picChg chg="del mod ord">
          <ac:chgData name="Jonathan Loo" userId="d2d72d48b56f45d8" providerId="LiveId" clId="{DC2DF1EB-34F9-4B0C-996D-445C274C9F10}" dt="2020-11-30T12:30:04.233" v="18713" actId="478"/>
          <ac:picMkLst>
            <pc:docMk/>
            <pc:sldMk cId="3981548203" sldId="637"/>
            <ac:picMk id="1039" creationId="{90C136E5-5645-4499-AB8A-8BA6AAA10A53}"/>
          </ac:picMkLst>
        </pc:picChg>
        <pc:picChg chg="add del mod ord">
          <ac:chgData name="Jonathan Loo" userId="d2d72d48b56f45d8" providerId="LiveId" clId="{DC2DF1EB-34F9-4B0C-996D-445C274C9F10}" dt="2020-11-30T13:00:47.668" v="18874" actId="478"/>
          <ac:picMkLst>
            <pc:docMk/>
            <pc:sldMk cId="3981548203" sldId="637"/>
            <ac:picMk id="1041" creationId="{D89A64F7-A443-4F13-993E-934C83424D48}"/>
          </ac:picMkLst>
        </pc:picChg>
        <pc:picChg chg="del mod">
          <ac:chgData name="Jonathan Loo" userId="d2d72d48b56f45d8" providerId="LiveId" clId="{DC2DF1EB-34F9-4B0C-996D-445C274C9F10}" dt="2020-11-30T12:52:14.476" v="18741" actId="478"/>
          <ac:picMkLst>
            <pc:docMk/>
            <pc:sldMk cId="3981548203" sldId="637"/>
            <ac:picMk id="1043" creationId="{7FA811EB-E7C3-4E81-916F-A28544A29D32}"/>
          </ac:picMkLst>
        </pc:picChg>
        <pc:picChg chg="del mod ord">
          <ac:chgData name="Jonathan Loo" userId="d2d72d48b56f45d8" providerId="LiveId" clId="{DC2DF1EB-34F9-4B0C-996D-445C274C9F10}" dt="2020-11-30T12:53:03.709" v="18758" actId="478"/>
          <ac:picMkLst>
            <pc:docMk/>
            <pc:sldMk cId="3981548203" sldId="637"/>
            <ac:picMk id="1045" creationId="{8EEA7E12-18FD-4124-8C76-769D370DDDD0}"/>
          </ac:picMkLst>
        </pc:picChg>
        <pc:picChg chg="del mod ord">
          <ac:chgData name="Jonathan Loo" userId="d2d72d48b56f45d8" providerId="LiveId" clId="{DC2DF1EB-34F9-4B0C-996D-445C274C9F10}" dt="2020-11-30T12:53:27.303" v="18775" actId="478"/>
          <ac:picMkLst>
            <pc:docMk/>
            <pc:sldMk cId="3981548203" sldId="637"/>
            <ac:picMk id="1047" creationId="{AA09925B-3405-47FF-A30B-200582785F8D}"/>
          </ac:picMkLst>
        </pc:picChg>
        <pc:picChg chg="del mod ord">
          <ac:chgData name="Jonathan Loo" userId="d2d72d48b56f45d8" providerId="LiveId" clId="{DC2DF1EB-34F9-4B0C-996D-445C274C9F10}" dt="2020-11-30T12:53:42.207" v="18789" actId="478"/>
          <ac:picMkLst>
            <pc:docMk/>
            <pc:sldMk cId="3981548203" sldId="637"/>
            <ac:picMk id="1049" creationId="{36EAA21A-70AF-444A-976D-910D63DC7BF5}"/>
          </ac:picMkLst>
        </pc:picChg>
        <pc:picChg chg="del mod ord">
          <ac:chgData name="Jonathan Loo" userId="d2d72d48b56f45d8" providerId="LiveId" clId="{DC2DF1EB-34F9-4B0C-996D-445C274C9F10}" dt="2020-11-30T13:23:15.905" v="19355" actId="478"/>
          <ac:picMkLst>
            <pc:docMk/>
            <pc:sldMk cId="3981548203" sldId="637"/>
            <ac:picMk id="1051" creationId="{F940953C-FCBE-4887-AAC8-416B976F0B6C}"/>
          </ac:picMkLst>
        </pc:picChg>
        <pc:picChg chg="del mod ord">
          <ac:chgData name="Jonathan Loo" userId="d2d72d48b56f45d8" providerId="LiveId" clId="{DC2DF1EB-34F9-4B0C-996D-445C274C9F10}" dt="2020-11-30T12:57:29.926" v="18843"/>
          <ac:picMkLst>
            <pc:docMk/>
            <pc:sldMk cId="3981548203" sldId="637"/>
            <ac:picMk id="1053" creationId="{FEBD9E46-6C53-4DF5-9D77-4C30EB0FCE73}"/>
          </ac:picMkLst>
        </pc:picChg>
        <pc:picChg chg="del mod ord">
          <ac:chgData name="Jonathan Loo" userId="d2d72d48b56f45d8" providerId="LiveId" clId="{DC2DF1EB-34F9-4B0C-996D-445C274C9F10}" dt="2020-11-30T13:37:28.472" v="19692" actId="478"/>
          <ac:picMkLst>
            <pc:docMk/>
            <pc:sldMk cId="3981548203" sldId="637"/>
            <ac:picMk id="1055" creationId="{5A5E7B35-1469-4979-AA1F-041CF8DDDC3E}"/>
          </ac:picMkLst>
        </pc:picChg>
        <pc:picChg chg="del mod ord">
          <ac:chgData name="Jonathan Loo" userId="d2d72d48b56f45d8" providerId="LiveId" clId="{DC2DF1EB-34F9-4B0C-996D-445C274C9F10}" dt="2020-11-30T13:00:58.439" v="18891" actId="478"/>
          <ac:picMkLst>
            <pc:docMk/>
            <pc:sldMk cId="3981548203" sldId="637"/>
            <ac:picMk id="1057" creationId="{082CDDFF-1D4D-4BA2-B02B-E3EE7AB98F25}"/>
          </ac:picMkLst>
        </pc:picChg>
        <pc:picChg chg="del mod ord">
          <ac:chgData name="Jonathan Loo" userId="d2d72d48b56f45d8" providerId="LiveId" clId="{DC2DF1EB-34F9-4B0C-996D-445C274C9F10}" dt="2020-11-30T13:06:12.796" v="18994" actId="478"/>
          <ac:picMkLst>
            <pc:docMk/>
            <pc:sldMk cId="3981548203" sldId="637"/>
            <ac:picMk id="1059" creationId="{0BA22D34-502B-4D76-981E-4DAD79B325B6}"/>
          </ac:picMkLst>
        </pc:picChg>
        <pc:picChg chg="del mod ord">
          <ac:chgData name="Jonathan Loo" userId="d2d72d48b56f45d8" providerId="LiveId" clId="{DC2DF1EB-34F9-4B0C-996D-445C274C9F10}" dt="2020-11-30T13:02:43.082" v="18925" actId="478"/>
          <ac:picMkLst>
            <pc:docMk/>
            <pc:sldMk cId="3981548203" sldId="637"/>
            <ac:picMk id="1061" creationId="{DA83DDA3-D48B-44E3-9694-7499C2B9AFBE}"/>
          </ac:picMkLst>
        </pc:picChg>
        <pc:picChg chg="del mod ord">
          <ac:chgData name="Jonathan Loo" userId="d2d72d48b56f45d8" providerId="LiveId" clId="{DC2DF1EB-34F9-4B0C-996D-445C274C9F10}" dt="2020-11-30T13:02:57.803" v="18939" actId="478"/>
          <ac:picMkLst>
            <pc:docMk/>
            <pc:sldMk cId="3981548203" sldId="637"/>
            <ac:picMk id="1063" creationId="{A98ADBE0-D8F5-4071-B471-F6656C7211A1}"/>
          </ac:picMkLst>
        </pc:picChg>
        <pc:picChg chg="del mod ord">
          <ac:chgData name="Jonathan Loo" userId="d2d72d48b56f45d8" providerId="LiveId" clId="{DC2DF1EB-34F9-4B0C-996D-445C274C9F10}" dt="2020-11-30T13:04:27.742" v="18968" actId="478"/>
          <ac:picMkLst>
            <pc:docMk/>
            <pc:sldMk cId="3981548203" sldId="637"/>
            <ac:picMk id="1065" creationId="{E62269FF-A72D-4185-9BB3-78DCC437CF8B}"/>
          </ac:picMkLst>
        </pc:picChg>
        <pc:picChg chg="del mod ord">
          <ac:chgData name="Jonathan Loo" userId="d2d72d48b56f45d8" providerId="LiveId" clId="{DC2DF1EB-34F9-4B0C-996D-445C274C9F10}" dt="2020-11-30T14:18:00.820" v="20850" actId="478"/>
          <ac:picMkLst>
            <pc:docMk/>
            <pc:sldMk cId="3981548203" sldId="637"/>
            <ac:picMk id="1067" creationId="{D665C1CC-F5BC-44E4-9073-045BA4A56421}"/>
          </ac:picMkLst>
        </pc:picChg>
        <pc:picChg chg="del mod ord">
          <ac:chgData name="Jonathan Loo" userId="d2d72d48b56f45d8" providerId="LiveId" clId="{DC2DF1EB-34F9-4B0C-996D-445C274C9F10}" dt="2020-11-30T13:09:34.795" v="19012" actId="478"/>
          <ac:picMkLst>
            <pc:docMk/>
            <pc:sldMk cId="3981548203" sldId="637"/>
            <ac:picMk id="1069" creationId="{C1342D51-E85B-4798-BFDA-64FA0888ECF7}"/>
          </ac:picMkLst>
        </pc:picChg>
        <pc:picChg chg="del mod ord">
          <ac:chgData name="Jonathan Loo" userId="d2d72d48b56f45d8" providerId="LiveId" clId="{DC2DF1EB-34F9-4B0C-996D-445C274C9F10}" dt="2020-11-30T13:09:47.156" v="19030" actId="478"/>
          <ac:picMkLst>
            <pc:docMk/>
            <pc:sldMk cId="3981548203" sldId="637"/>
            <ac:picMk id="1071" creationId="{34343247-B825-4007-806E-F7797CD74665}"/>
          </ac:picMkLst>
        </pc:picChg>
        <pc:picChg chg="del mod ord">
          <ac:chgData name="Jonathan Loo" userId="d2d72d48b56f45d8" providerId="LiveId" clId="{DC2DF1EB-34F9-4B0C-996D-445C274C9F10}" dt="2020-11-30T13:10:33.283" v="19048" actId="478"/>
          <ac:picMkLst>
            <pc:docMk/>
            <pc:sldMk cId="3981548203" sldId="637"/>
            <ac:picMk id="1073" creationId="{244AF572-D916-4CEF-AE23-0DDAF44EA308}"/>
          </ac:picMkLst>
        </pc:picChg>
        <pc:picChg chg="del mod ord">
          <ac:chgData name="Jonathan Loo" userId="d2d72d48b56f45d8" providerId="LiveId" clId="{DC2DF1EB-34F9-4B0C-996D-445C274C9F10}" dt="2020-11-30T14:22:55.609" v="20959" actId="478"/>
          <ac:picMkLst>
            <pc:docMk/>
            <pc:sldMk cId="3981548203" sldId="637"/>
            <ac:picMk id="1075" creationId="{6957E728-F061-4E09-8A45-D24A4189CE9B}"/>
          </ac:picMkLst>
        </pc:picChg>
        <pc:picChg chg="del mod ord">
          <ac:chgData name="Jonathan Loo" userId="d2d72d48b56f45d8" providerId="LiveId" clId="{DC2DF1EB-34F9-4B0C-996D-445C274C9F10}" dt="2020-11-30T13:11:29.740" v="19079" actId="478"/>
          <ac:picMkLst>
            <pc:docMk/>
            <pc:sldMk cId="3981548203" sldId="637"/>
            <ac:picMk id="1077" creationId="{79643458-7149-407D-8E0F-A331C1D28608}"/>
          </ac:picMkLst>
        </pc:picChg>
        <pc:picChg chg="del mod ord">
          <ac:chgData name="Jonathan Loo" userId="d2d72d48b56f45d8" providerId="LiveId" clId="{DC2DF1EB-34F9-4B0C-996D-445C274C9F10}" dt="2020-11-30T13:38:53.983" v="19769" actId="478"/>
          <ac:picMkLst>
            <pc:docMk/>
            <pc:sldMk cId="3981548203" sldId="637"/>
            <ac:picMk id="1079" creationId="{0266075D-EDEB-44FF-8246-06F3E227CCFA}"/>
          </ac:picMkLst>
        </pc:picChg>
        <pc:picChg chg="del mod ord">
          <ac:chgData name="Jonathan Loo" userId="d2d72d48b56f45d8" providerId="LiveId" clId="{DC2DF1EB-34F9-4B0C-996D-445C274C9F10}" dt="2020-11-30T13:13:40.004" v="19109" actId="478"/>
          <ac:picMkLst>
            <pc:docMk/>
            <pc:sldMk cId="3981548203" sldId="637"/>
            <ac:picMk id="1081" creationId="{AD13E672-A725-4462-AFB2-B483104FBEAE}"/>
          </ac:picMkLst>
        </pc:picChg>
        <pc:picChg chg="del mod ord">
          <ac:chgData name="Jonathan Loo" userId="d2d72d48b56f45d8" providerId="LiveId" clId="{DC2DF1EB-34F9-4B0C-996D-445C274C9F10}" dt="2020-11-30T13:14:06.757" v="19125" actId="478"/>
          <ac:picMkLst>
            <pc:docMk/>
            <pc:sldMk cId="3981548203" sldId="637"/>
            <ac:picMk id="1083" creationId="{9BFA5916-5D32-4370-880F-4B010F2EBE0A}"/>
          </ac:picMkLst>
        </pc:picChg>
        <pc:picChg chg="del mod ord">
          <ac:chgData name="Jonathan Loo" userId="d2d72d48b56f45d8" providerId="LiveId" clId="{DC2DF1EB-34F9-4B0C-996D-445C274C9F10}" dt="2020-11-30T13:14:34.692" v="19140" actId="478"/>
          <ac:picMkLst>
            <pc:docMk/>
            <pc:sldMk cId="3981548203" sldId="637"/>
            <ac:picMk id="1085" creationId="{3293ACF7-AC8F-41D9-8276-836C1BB7B007}"/>
          </ac:picMkLst>
        </pc:picChg>
        <pc:picChg chg="del mod ord">
          <ac:chgData name="Jonathan Loo" userId="d2d72d48b56f45d8" providerId="LiveId" clId="{DC2DF1EB-34F9-4B0C-996D-445C274C9F10}" dt="2020-11-30T13:14:59.037" v="19155" actId="478"/>
          <ac:picMkLst>
            <pc:docMk/>
            <pc:sldMk cId="3981548203" sldId="637"/>
            <ac:picMk id="1087" creationId="{53749F04-2011-44C2-B61C-498B54032A93}"/>
          </ac:picMkLst>
        </pc:picChg>
        <pc:cxnChg chg="add mod">
          <ac:chgData name="Jonathan Loo" userId="d2d72d48b56f45d8" providerId="LiveId" clId="{DC2DF1EB-34F9-4B0C-996D-445C274C9F10}" dt="2020-11-30T14:04:08.884" v="20507" actId="1076"/>
          <ac:cxnSpMkLst>
            <pc:docMk/>
            <pc:sldMk cId="3981548203" sldId="637"/>
            <ac:cxnSpMk id="204" creationId="{1F7FE207-6C7B-41D5-9415-BB5FFEAE91F5}"/>
          </ac:cxnSpMkLst>
        </pc:cxnChg>
        <pc:cxnChg chg="add del mod">
          <ac:chgData name="Jonathan Loo" userId="d2d72d48b56f45d8" providerId="LiveId" clId="{DC2DF1EB-34F9-4B0C-996D-445C274C9F10}" dt="2020-11-30T14:04:10.932" v="20508" actId="478"/>
          <ac:cxnSpMkLst>
            <pc:docMk/>
            <pc:sldMk cId="3981548203" sldId="637"/>
            <ac:cxnSpMk id="275" creationId="{00986E9E-99F7-484D-80ED-51F7136A9ADE}"/>
          </ac:cxnSpMkLst>
        </pc:cxnChg>
        <pc:cxnChg chg="add mod">
          <ac:chgData name="Jonathan Loo" userId="d2d72d48b56f45d8" providerId="LiveId" clId="{DC2DF1EB-34F9-4B0C-996D-445C274C9F10}" dt="2020-11-30T14:04:17.362" v="20510" actId="1076"/>
          <ac:cxnSpMkLst>
            <pc:docMk/>
            <pc:sldMk cId="3981548203" sldId="637"/>
            <ac:cxnSpMk id="278" creationId="{2AC4D984-DAB2-49CC-89FF-66D4062B45A5}"/>
          </ac:cxnSpMkLst>
        </pc:cxnChg>
      </pc:sldChg>
      <pc:sldChg chg="addSp delSp modSp add del mod modAnim">
        <pc:chgData name="Jonathan Loo" userId="d2d72d48b56f45d8" providerId="LiveId" clId="{DC2DF1EB-34F9-4B0C-996D-445C274C9F10}" dt="2020-11-30T16:04:08.792" v="24468" actId="47"/>
        <pc:sldMkLst>
          <pc:docMk/>
          <pc:sldMk cId="991651757" sldId="638"/>
        </pc:sldMkLst>
        <pc:spChg chg="del mod topLvl">
          <ac:chgData name="Jonathan Loo" userId="d2d72d48b56f45d8" providerId="LiveId" clId="{DC2DF1EB-34F9-4B0C-996D-445C274C9F10}" dt="2020-11-30T14:05:47.365" v="20529" actId="478"/>
          <ac:spMkLst>
            <pc:docMk/>
            <pc:sldMk cId="991651757" sldId="638"/>
            <ac:spMk id="23" creationId="{11CA9E19-1B9E-4A06-A407-DDB150847428}"/>
          </ac:spMkLst>
        </pc:spChg>
        <pc:grpChg chg="add del mod">
          <ac:chgData name="Jonathan Loo" userId="d2d72d48b56f45d8" providerId="LiveId" clId="{DC2DF1EB-34F9-4B0C-996D-445C274C9F10}" dt="2020-11-30T14:05:45.056" v="20528" actId="165"/>
          <ac:grpSpMkLst>
            <pc:docMk/>
            <pc:sldMk cId="991651757" sldId="638"/>
            <ac:grpSpMk id="21" creationId="{3716461B-6C9C-4451-B829-D173E9ACBD10}"/>
          </ac:grpSpMkLst>
        </pc:grpChg>
        <pc:picChg chg="mod ord">
          <ac:chgData name="Jonathan Loo" userId="d2d72d48b56f45d8" providerId="LiveId" clId="{DC2DF1EB-34F9-4B0C-996D-445C274C9F10}" dt="2020-11-30T14:06:07.703" v="20550" actId="962"/>
          <ac:picMkLst>
            <pc:docMk/>
            <pc:sldMk cId="991651757" sldId="638"/>
            <ac:picMk id="3" creationId="{5389381A-4E3A-4230-A8A2-8AAFCB37F731}"/>
          </ac:picMkLst>
        </pc:picChg>
        <pc:picChg chg="mod ord">
          <ac:chgData name="Jonathan Loo" userId="d2d72d48b56f45d8" providerId="LiveId" clId="{DC2DF1EB-34F9-4B0C-996D-445C274C9F10}" dt="2020-11-30T14:06:30.228" v="20566" actId="1076"/>
          <ac:picMkLst>
            <pc:docMk/>
            <pc:sldMk cId="991651757" sldId="638"/>
            <ac:picMk id="5" creationId="{A0BDB3FB-5419-461E-A5DD-5C4526578E08}"/>
          </ac:picMkLst>
        </pc:picChg>
        <pc:picChg chg="del mod topLvl">
          <ac:chgData name="Jonathan Loo" userId="d2d72d48b56f45d8" providerId="LiveId" clId="{DC2DF1EB-34F9-4B0C-996D-445C274C9F10}" dt="2020-11-30T14:06:16.752" v="20561" actId="478"/>
          <ac:picMkLst>
            <pc:docMk/>
            <pc:sldMk cId="991651757" sldId="638"/>
            <ac:picMk id="22" creationId="{7709B2B7-AA2C-4DCE-A81B-60B8C13DDA58}"/>
          </ac:picMkLst>
        </pc:picChg>
        <pc:picChg chg="del mod">
          <ac:chgData name="Jonathan Loo" userId="d2d72d48b56f45d8" providerId="LiveId" clId="{DC2DF1EB-34F9-4B0C-996D-445C274C9F10}" dt="2020-11-30T14:06:07.701" v="20548" actId="478"/>
          <ac:picMkLst>
            <pc:docMk/>
            <pc:sldMk cId="991651757" sldId="638"/>
            <ac:picMk id="62" creationId="{04D9D48B-5203-4DD7-BB1F-7BEA29B5D673}"/>
          </ac:picMkLst>
        </pc:picChg>
        <pc:picChg chg="del">
          <ac:chgData name="Jonathan Loo" userId="d2d72d48b56f45d8" providerId="LiveId" clId="{DC2DF1EB-34F9-4B0C-996D-445C274C9F10}" dt="2020-11-30T14:05:32.342" v="20514" actId="478"/>
          <ac:picMkLst>
            <pc:docMk/>
            <pc:sldMk cId="991651757" sldId="638"/>
            <ac:picMk id="130" creationId="{B92653A5-9E92-4B98-A5C2-45D316D44726}"/>
          </ac:picMkLst>
        </pc:picChg>
        <pc:picChg chg="del">
          <ac:chgData name="Jonathan Loo" userId="d2d72d48b56f45d8" providerId="LiveId" clId="{DC2DF1EB-34F9-4B0C-996D-445C274C9F10}" dt="2020-11-30T14:05:33.477" v="20516" actId="478"/>
          <ac:picMkLst>
            <pc:docMk/>
            <pc:sldMk cId="991651757" sldId="638"/>
            <ac:picMk id="132" creationId="{B8E89319-6155-47A1-BBAB-7F57CBB7668A}"/>
          </ac:picMkLst>
        </pc:picChg>
        <pc:picChg chg="del">
          <ac:chgData name="Jonathan Loo" userId="d2d72d48b56f45d8" providerId="LiveId" clId="{DC2DF1EB-34F9-4B0C-996D-445C274C9F10}" dt="2020-11-30T14:05:38.060" v="20525" actId="478"/>
          <ac:picMkLst>
            <pc:docMk/>
            <pc:sldMk cId="991651757" sldId="638"/>
            <ac:picMk id="149" creationId="{B45979A9-0207-4223-9C41-A7E1F36C92D6}"/>
          </ac:picMkLst>
        </pc:picChg>
        <pc:picChg chg="del">
          <ac:chgData name="Jonathan Loo" userId="d2d72d48b56f45d8" providerId="LiveId" clId="{DC2DF1EB-34F9-4B0C-996D-445C274C9F10}" dt="2020-11-30T14:05:37.559" v="20524" actId="478"/>
          <ac:picMkLst>
            <pc:docMk/>
            <pc:sldMk cId="991651757" sldId="638"/>
            <ac:picMk id="154" creationId="{4BE0A844-944E-43E4-96B9-3F871D4D2102}"/>
          </ac:picMkLst>
        </pc:picChg>
        <pc:picChg chg="del">
          <ac:chgData name="Jonathan Loo" userId="d2d72d48b56f45d8" providerId="LiveId" clId="{DC2DF1EB-34F9-4B0C-996D-445C274C9F10}" dt="2020-11-30T14:05:36.134" v="20521" actId="478"/>
          <ac:picMkLst>
            <pc:docMk/>
            <pc:sldMk cId="991651757" sldId="638"/>
            <ac:picMk id="162" creationId="{61B644A2-9ABF-475C-A336-370793DA6625}"/>
          </ac:picMkLst>
        </pc:picChg>
        <pc:picChg chg="del mod">
          <ac:chgData name="Jonathan Loo" userId="d2d72d48b56f45d8" providerId="LiveId" clId="{DC2DF1EB-34F9-4B0C-996D-445C274C9F10}" dt="2020-11-30T14:05:36.741" v="20523" actId="478"/>
          <ac:picMkLst>
            <pc:docMk/>
            <pc:sldMk cId="991651757" sldId="638"/>
            <ac:picMk id="164" creationId="{F940BD6F-6A64-4D69-B01D-2F1736B231F3}"/>
          </ac:picMkLst>
        </pc:picChg>
        <pc:picChg chg="del">
          <ac:chgData name="Jonathan Loo" userId="d2d72d48b56f45d8" providerId="LiveId" clId="{DC2DF1EB-34F9-4B0C-996D-445C274C9F10}" dt="2020-11-30T14:05:34.487" v="20518" actId="478"/>
          <ac:picMkLst>
            <pc:docMk/>
            <pc:sldMk cId="991651757" sldId="638"/>
            <ac:picMk id="174" creationId="{BBCC4327-6F00-42E2-8235-92A3B0300615}"/>
          </ac:picMkLst>
        </pc:picChg>
        <pc:picChg chg="del">
          <ac:chgData name="Jonathan Loo" userId="d2d72d48b56f45d8" providerId="LiveId" clId="{DC2DF1EB-34F9-4B0C-996D-445C274C9F10}" dt="2020-11-30T14:05:33.967" v="20517" actId="478"/>
          <ac:picMkLst>
            <pc:docMk/>
            <pc:sldMk cId="991651757" sldId="638"/>
            <ac:picMk id="176" creationId="{7B2F2648-DAF7-4241-949E-40B13549EEDE}"/>
          </ac:picMkLst>
        </pc:picChg>
        <pc:picChg chg="del">
          <ac:chgData name="Jonathan Loo" userId="d2d72d48b56f45d8" providerId="LiveId" clId="{DC2DF1EB-34F9-4B0C-996D-445C274C9F10}" dt="2020-11-30T14:05:35.150" v="20519" actId="478"/>
          <ac:picMkLst>
            <pc:docMk/>
            <pc:sldMk cId="991651757" sldId="638"/>
            <ac:picMk id="194" creationId="{BC5B920E-F1EC-4190-BC53-2D93CBD3F728}"/>
          </ac:picMkLst>
        </pc:picChg>
        <pc:picChg chg="del">
          <ac:chgData name="Jonathan Loo" userId="d2d72d48b56f45d8" providerId="LiveId" clId="{DC2DF1EB-34F9-4B0C-996D-445C274C9F10}" dt="2020-11-30T14:05:35.645" v="20520" actId="478"/>
          <ac:picMkLst>
            <pc:docMk/>
            <pc:sldMk cId="991651757" sldId="638"/>
            <ac:picMk id="198" creationId="{10AAF468-8C41-4CB4-AC9E-61D9D169E10C}"/>
          </ac:picMkLst>
        </pc:picChg>
        <pc:picChg chg="del">
          <ac:chgData name="Jonathan Loo" userId="d2d72d48b56f45d8" providerId="LiveId" clId="{DC2DF1EB-34F9-4B0C-996D-445C274C9F10}" dt="2020-11-30T14:05:31.096" v="20512" actId="478"/>
          <ac:picMkLst>
            <pc:docMk/>
            <pc:sldMk cId="991651757" sldId="638"/>
            <ac:picMk id="200" creationId="{EAAD21FB-3DE2-469C-A0A2-9133FE371D75}"/>
          </ac:picMkLst>
        </pc:picChg>
        <pc:picChg chg="del">
          <ac:chgData name="Jonathan Loo" userId="d2d72d48b56f45d8" providerId="LiveId" clId="{DC2DF1EB-34F9-4B0C-996D-445C274C9F10}" dt="2020-11-30T14:05:31.803" v="20513" actId="478"/>
          <ac:picMkLst>
            <pc:docMk/>
            <pc:sldMk cId="991651757" sldId="638"/>
            <ac:picMk id="202" creationId="{0BB49AE5-F9BB-411E-A9A5-1A9D456BA148}"/>
          </ac:picMkLst>
        </pc:picChg>
        <pc:picChg chg="del">
          <ac:chgData name="Jonathan Loo" userId="d2d72d48b56f45d8" providerId="LiveId" clId="{DC2DF1EB-34F9-4B0C-996D-445C274C9F10}" dt="2020-11-30T14:05:32.845" v="20515" actId="478"/>
          <ac:picMkLst>
            <pc:docMk/>
            <pc:sldMk cId="991651757" sldId="638"/>
            <ac:picMk id="1075" creationId="{6957E728-F061-4E09-8A45-D24A4189CE9B}"/>
          </ac:picMkLst>
        </pc:picChg>
      </pc:sldChg>
      <pc:sldChg chg="add del">
        <pc:chgData name="Jonathan Loo" userId="d2d72d48b56f45d8" providerId="LiveId" clId="{DC2DF1EB-34F9-4B0C-996D-445C274C9F10}" dt="2020-11-30T13:49:23.401" v="20084" actId="47"/>
        <pc:sldMkLst>
          <pc:docMk/>
          <pc:sldMk cId="2657359830" sldId="638"/>
        </pc:sldMkLst>
      </pc:sldChg>
      <pc:sldChg chg="addSp delSp modSp add mod">
        <pc:chgData name="Jonathan Loo" userId="d2d72d48b56f45d8" providerId="LiveId" clId="{DC2DF1EB-34F9-4B0C-996D-445C274C9F10}" dt="2020-11-30T16:08:30.130" v="24597" actId="1037"/>
        <pc:sldMkLst>
          <pc:docMk/>
          <pc:sldMk cId="3238831250" sldId="639"/>
        </pc:sldMkLst>
        <pc:spChg chg="mod">
          <ac:chgData name="Jonathan Loo" userId="d2d72d48b56f45d8" providerId="LiveId" clId="{DC2DF1EB-34F9-4B0C-996D-445C274C9F10}" dt="2020-11-30T15:49:02.575" v="23779" actId="1076"/>
          <ac:spMkLst>
            <pc:docMk/>
            <pc:sldMk cId="3238831250" sldId="639"/>
            <ac:spMk id="6" creationId="{CDDB76EB-54BB-42DC-AB35-335D29ED2F2A}"/>
          </ac:spMkLst>
        </pc:spChg>
        <pc:picChg chg="del mod ord">
          <ac:chgData name="Jonathan Loo" userId="d2d72d48b56f45d8" providerId="LiveId" clId="{DC2DF1EB-34F9-4B0C-996D-445C274C9F10}" dt="2020-11-30T14:55:46.072" v="21892" actId="478"/>
          <ac:picMkLst>
            <pc:docMk/>
            <pc:sldMk cId="3238831250" sldId="639"/>
            <ac:picMk id="3" creationId="{0DA21139-98DB-4152-A315-BDE393C2C84D}"/>
          </ac:picMkLst>
        </pc:picChg>
        <pc:picChg chg="del mod ord">
          <ac:chgData name="Jonathan Loo" userId="d2d72d48b56f45d8" providerId="LiveId" clId="{DC2DF1EB-34F9-4B0C-996D-445C274C9F10}" dt="2020-11-30T14:11:59.975" v="20657" actId="478"/>
          <ac:picMkLst>
            <pc:docMk/>
            <pc:sldMk cId="3238831250" sldId="639"/>
            <ac:picMk id="5" creationId="{D8658DB3-4CFC-42FE-A224-D37200A9CB7C}"/>
          </ac:picMkLst>
        </pc:picChg>
        <pc:picChg chg="del mod ord">
          <ac:chgData name="Jonathan Loo" userId="d2d72d48b56f45d8" providerId="LiveId" clId="{DC2DF1EB-34F9-4B0C-996D-445C274C9F10}" dt="2020-11-30T15:21:05.471" v="22767" actId="478"/>
          <ac:picMkLst>
            <pc:docMk/>
            <pc:sldMk cId="3238831250" sldId="639"/>
            <ac:picMk id="8" creationId="{9DAFFF8C-5235-488F-8484-0A8082AE7190}"/>
          </ac:picMkLst>
        </pc:picChg>
        <pc:picChg chg="del mod ord">
          <ac:chgData name="Jonathan Loo" userId="d2d72d48b56f45d8" providerId="LiveId" clId="{DC2DF1EB-34F9-4B0C-996D-445C274C9F10}" dt="2020-11-30T14:56:07.264" v="21918" actId="478"/>
          <ac:picMkLst>
            <pc:docMk/>
            <pc:sldMk cId="3238831250" sldId="639"/>
            <ac:picMk id="10" creationId="{8C25B11B-61D3-4C45-A602-10FC9E764984}"/>
          </ac:picMkLst>
        </pc:picChg>
        <pc:picChg chg="del mod ord">
          <ac:chgData name="Jonathan Loo" userId="d2d72d48b56f45d8" providerId="LiveId" clId="{DC2DF1EB-34F9-4B0C-996D-445C274C9F10}" dt="2020-11-30T15:21:05.471" v="22767" actId="478"/>
          <ac:picMkLst>
            <pc:docMk/>
            <pc:sldMk cId="3238831250" sldId="639"/>
            <ac:picMk id="12" creationId="{B27837B6-D958-4445-9274-3530DDD7AFE6}"/>
          </ac:picMkLst>
        </pc:picChg>
        <pc:picChg chg="del mod">
          <ac:chgData name="Jonathan Loo" userId="d2d72d48b56f45d8" providerId="LiveId" clId="{DC2DF1EB-34F9-4B0C-996D-445C274C9F10}" dt="2020-11-30T14:15:34.798" v="20718" actId="478"/>
          <ac:picMkLst>
            <pc:docMk/>
            <pc:sldMk cId="3238831250" sldId="639"/>
            <ac:picMk id="14" creationId="{A4F099C7-84CB-44CC-89FC-F2A3EC29498F}"/>
          </ac:picMkLst>
        </pc:picChg>
        <pc:picChg chg="del mod ord">
          <ac:chgData name="Jonathan Loo" userId="d2d72d48b56f45d8" providerId="LiveId" clId="{DC2DF1EB-34F9-4B0C-996D-445C274C9F10}" dt="2020-11-30T14:15:55.637" v="20733" actId="478"/>
          <ac:picMkLst>
            <pc:docMk/>
            <pc:sldMk cId="3238831250" sldId="639"/>
            <ac:picMk id="16" creationId="{589525E3-B84B-473C-8EC3-D45C4C9C959E}"/>
          </ac:picMkLst>
        </pc:picChg>
        <pc:picChg chg="del mod ord">
          <ac:chgData name="Jonathan Loo" userId="d2d72d48b56f45d8" providerId="LiveId" clId="{DC2DF1EB-34F9-4B0C-996D-445C274C9F10}" dt="2020-11-30T14:16:18.267" v="20747" actId="478"/>
          <ac:picMkLst>
            <pc:docMk/>
            <pc:sldMk cId="3238831250" sldId="639"/>
            <ac:picMk id="18" creationId="{61F176B5-0EA1-4D6C-BCFD-8CB24D6C73A9}"/>
          </ac:picMkLst>
        </pc:picChg>
        <pc:picChg chg="del mod ord">
          <ac:chgData name="Jonathan Loo" userId="d2d72d48b56f45d8" providerId="LiveId" clId="{DC2DF1EB-34F9-4B0C-996D-445C274C9F10}" dt="2020-11-30T14:16:31.832" v="20761" actId="478"/>
          <ac:picMkLst>
            <pc:docMk/>
            <pc:sldMk cId="3238831250" sldId="639"/>
            <ac:picMk id="20" creationId="{760CF9F7-AFB9-4B84-8F26-9F6075623BEB}"/>
          </ac:picMkLst>
        </pc:picChg>
        <pc:picChg chg="add del mod">
          <ac:chgData name="Jonathan Loo" userId="d2d72d48b56f45d8" providerId="LiveId" clId="{DC2DF1EB-34F9-4B0C-996D-445C274C9F10}" dt="2020-11-30T14:11:53.378" v="20644" actId="478"/>
          <ac:picMkLst>
            <pc:docMk/>
            <pc:sldMk cId="3238831250" sldId="639"/>
            <ac:picMk id="21" creationId="{644AF31E-3A88-4ECF-8B01-51A05FFE2741}"/>
          </ac:picMkLst>
        </pc:picChg>
        <pc:picChg chg="del mod ord">
          <ac:chgData name="Jonathan Loo" userId="d2d72d48b56f45d8" providerId="LiveId" clId="{DC2DF1EB-34F9-4B0C-996D-445C274C9F10}" dt="2020-11-30T14:16:40.140" v="20775" actId="478"/>
          <ac:picMkLst>
            <pc:docMk/>
            <pc:sldMk cId="3238831250" sldId="639"/>
            <ac:picMk id="23" creationId="{CA693DAC-7390-4D6F-B08A-3F2CC78FB7B4}"/>
          </ac:picMkLst>
        </pc:picChg>
        <pc:picChg chg="del mod ord">
          <ac:chgData name="Jonathan Loo" userId="d2d72d48b56f45d8" providerId="LiveId" clId="{DC2DF1EB-34F9-4B0C-996D-445C274C9F10}" dt="2020-11-30T15:21:05.471" v="22767" actId="478"/>
          <ac:picMkLst>
            <pc:docMk/>
            <pc:sldMk cId="3238831250" sldId="639"/>
            <ac:picMk id="25" creationId="{42790436-722F-4E5E-9F75-5F0A362EC560}"/>
          </ac:picMkLst>
        </pc:picChg>
        <pc:picChg chg="del mod ord">
          <ac:chgData name="Jonathan Loo" userId="d2d72d48b56f45d8" providerId="LiveId" clId="{DC2DF1EB-34F9-4B0C-996D-445C274C9F10}" dt="2020-11-30T14:48:16.610" v="21430" actId="478"/>
          <ac:picMkLst>
            <pc:docMk/>
            <pc:sldMk cId="3238831250" sldId="639"/>
            <ac:picMk id="27" creationId="{79EBA03C-E3E7-409E-80A8-F3B7430EB505}"/>
          </ac:picMkLst>
        </pc:picChg>
        <pc:picChg chg="add del mod">
          <ac:chgData name="Jonathan Loo" userId="d2d72d48b56f45d8" providerId="LiveId" clId="{DC2DF1EB-34F9-4B0C-996D-445C274C9F10}" dt="2020-11-30T14:13:11.342" v="20675" actId="478"/>
          <ac:picMkLst>
            <pc:docMk/>
            <pc:sldMk cId="3238831250" sldId="639"/>
            <ac:picMk id="28" creationId="{938AB57A-992C-4A95-A392-479CB6D27329}"/>
          </ac:picMkLst>
        </pc:picChg>
        <pc:picChg chg="del mod ord">
          <ac:chgData name="Jonathan Loo" userId="d2d72d48b56f45d8" providerId="LiveId" clId="{DC2DF1EB-34F9-4B0C-996D-445C274C9F10}" dt="2020-11-30T14:56:18.905" v="21948" actId="478"/>
          <ac:picMkLst>
            <pc:docMk/>
            <pc:sldMk cId="3238831250" sldId="639"/>
            <ac:picMk id="30" creationId="{51986EE1-92F1-42B8-A8BC-045501A55D7D}"/>
          </ac:picMkLst>
        </pc:picChg>
        <pc:picChg chg="add del mod">
          <ac:chgData name="Jonathan Loo" userId="d2d72d48b56f45d8" providerId="LiveId" clId="{DC2DF1EB-34F9-4B0C-996D-445C274C9F10}" dt="2020-11-30T14:14:14.139" v="20692" actId="478"/>
          <ac:picMkLst>
            <pc:docMk/>
            <pc:sldMk cId="3238831250" sldId="639"/>
            <ac:picMk id="31" creationId="{47320859-5CD9-4A42-BBA5-3DCB142D9F0A}"/>
          </ac:picMkLst>
        </pc:picChg>
        <pc:picChg chg="del mod ord">
          <ac:chgData name="Jonathan Loo" userId="d2d72d48b56f45d8" providerId="LiveId" clId="{DC2DF1EB-34F9-4B0C-996D-445C274C9F10}" dt="2020-11-30T14:25:10.310" v="21027" actId="478"/>
          <ac:picMkLst>
            <pc:docMk/>
            <pc:sldMk cId="3238831250" sldId="639"/>
            <ac:picMk id="33" creationId="{9A472A80-84D1-4B12-AF61-AE2A51CEBEFF}"/>
          </ac:picMkLst>
        </pc:picChg>
        <pc:picChg chg="del mod ord">
          <ac:chgData name="Jonathan Loo" userId="d2d72d48b56f45d8" providerId="LiveId" clId="{DC2DF1EB-34F9-4B0C-996D-445C274C9F10}" dt="2020-11-30T14:39:09.717" v="21148" actId="478"/>
          <ac:picMkLst>
            <pc:docMk/>
            <pc:sldMk cId="3238831250" sldId="639"/>
            <ac:picMk id="35" creationId="{218B73BE-AC42-44E9-8076-DDAD20E4635F}"/>
          </ac:picMkLst>
        </pc:picChg>
        <pc:picChg chg="del mod ord">
          <ac:chgData name="Jonathan Loo" userId="d2d72d48b56f45d8" providerId="LiveId" clId="{DC2DF1EB-34F9-4B0C-996D-445C274C9F10}" dt="2020-11-30T14:36:35.689" v="21113" actId="478"/>
          <ac:picMkLst>
            <pc:docMk/>
            <pc:sldMk cId="3238831250" sldId="639"/>
            <ac:picMk id="37" creationId="{3D4F18FE-87FC-4708-957B-BDB94454B914}"/>
          </ac:picMkLst>
        </pc:picChg>
        <pc:picChg chg="del mod ord">
          <ac:chgData name="Jonathan Loo" userId="d2d72d48b56f45d8" providerId="LiveId" clId="{DC2DF1EB-34F9-4B0C-996D-445C274C9F10}" dt="2020-11-30T14:36:24.705" v="21109" actId="478"/>
          <ac:picMkLst>
            <pc:docMk/>
            <pc:sldMk cId="3238831250" sldId="639"/>
            <ac:picMk id="39" creationId="{B67394C3-5FBB-454A-AA6B-65072331B5B9}"/>
          </ac:picMkLst>
        </pc:picChg>
        <pc:picChg chg="del mod ord">
          <ac:chgData name="Jonathan Loo" userId="d2d72d48b56f45d8" providerId="LiveId" clId="{DC2DF1EB-34F9-4B0C-996D-445C274C9F10}" dt="2020-11-30T14:41:18.294" v="21218" actId="478"/>
          <ac:picMkLst>
            <pc:docMk/>
            <pc:sldMk cId="3238831250" sldId="639"/>
            <ac:picMk id="41" creationId="{2DAC5A5C-9CD4-4DCA-9E33-D982F24D78CC}"/>
          </ac:picMkLst>
        </pc:picChg>
        <pc:picChg chg="del mod ord">
          <ac:chgData name="Jonathan Loo" userId="d2d72d48b56f45d8" providerId="LiveId" clId="{DC2DF1EB-34F9-4B0C-996D-445C274C9F10}" dt="2020-11-30T14:39:55.700" v="21164" actId="478"/>
          <ac:picMkLst>
            <pc:docMk/>
            <pc:sldMk cId="3238831250" sldId="639"/>
            <ac:picMk id="43" creationId="{210C1A93-E3EE-418E-A8C2-13D6E7CD254A}"/>
          </ac:picMkLst>
        </pc:picChg>
        <pc:picChg chg="del mod ord">
          <ac:chgData name="Jonathan Loo" userId="d2d72d48b56f45d8" providerId="LiveId" clId="{DC2DF1EB-34F9-4B0C-996D-445C274C9F10}" dt="2020-11-30T14:40:36.723" v="21199" actId="478"/>
          <ac:picMkLst>
            <pc:docMk/>
            <pc:sldMk cId="3238831250" sldId="639"/>
            <ac:picMk id="45" creationId="{6FBB2EB2-0566-407D-AA02-4CED698FFBA0}"/>
          </ac:picMkLst>
        </pc:picChg>
        <pc:picChg chg="add del mod">
          <ac:chgData name="Jonathan Loo" userId="d2d72d48b56f45d8" providerId="LiveId" clId="{DC2DF1EB-34F9-4B0C-996D-445C274C9F10}" dt="2020-11-30T14:17:13.081" v="20791" actId="478"/>
          <ac:picMkLst>
            <pc:docMk/>
            <pc:sldMk cId="3238831250" sldId="639"/>
            <ac:picMk id="46" creationId="{A357B0F2-3BC9-47A4-A144-D4D89B33CAFD}"/>
          </ac:picMkLst>
        </pc:picChg>
        <pc:picChg chg="del mod ord">
          <ac:chgData name="Jonathan Loo" userId="d2d72d48b56f45d8" providerId="LiveId" clId="{DC2DF1EB-34F9-4B0C-996D-445C274C9F10}" dt="2020-11-30T14:48:21.681" v="21444" actId="478"/>
          <ac:picMkLst>
            <pc:docMk/>
            <pc:sldMk cId="3238831250" sldId="639"/>
            <ac:picMk id="48" creationId="{DF96E330-56A3-4EE1-9F73-425EBC7C5306}"/>
          </ac:picMkLst>
        </pc:picChg>
        <pc:picChg chg="del mod ord">
          <ac:chgData name="Jonathan Loo" userId="d2d72d48b56f45d8" providerId="LiveId" clId="{DC2DF1EB-34F9-4B0C-996D-445C274C9F10}" dt="2020-11-30T15:21:11.223" v="22770" actId="478"/>
          <ac:picMkLst>
            <pc:docMk/>
            <pc:sldMk cId="3238831250" sldId="639"/>
            <ac:picMk id="50" creationId="{364CD2A8-D49F-4CCE-9FBB-508A6F8651AC}"/>
          </ac:picMkLst>
        </pc:picChg>
        <pc:picChg chg="add del mod">
          <ac:chgData name="Jonathan Loo" userId="d2d72d48b56f45d8" providerId="LiveId" clId="{DC2DF1EB-34F9-4B0C-996D-445C274C9F10}" dt="2020-11-30T14:20:58.168" v="20915" actId="478"/>
          <ac:picMkLst>
            <pc:docMk/>
            <pc:sldMk cId="3238831250" sldId="639"/>
            <ac:picMk id="51" creationId="{46CA7271-19FC-4CCA-A871-87DF7620392D}"/>
          </ac:picMkLst>
        </pc:picChg>
        <pc:picChg chg="del mod ord">
          <ac:chgData name="Jonathan Loo" userId="d2d72d48b56f45d8" providerId="LiveId" clId="{DC2DF1EB-34F9-4B0C-996D-445C274C9F10}" dt="2020-11-30T14:41:40.510" v="21233" actId="478"/>
          <ac:picMkLst>
            <pc:docMk/>
            <pc:sldMk cId="3238831250" sldId="639"/>
            <ac:picMk id="53" creationId="{7FECB37D-8F2F-4714-978B-2675BC85614F}"/>
          </ac:picMkLst>
        </pc:picChg>
        <pc:picChg chg="del mod ord">
          <ac:chgData name="Jonathan Loo" userId="d2d72d48b56f45d8" providerId="LiveId" clId="{DC2DF1EB-34F9-4B0C-996D-445C274C9F10}" dt="2020-11-30T15:21:05.471" v="22767" actId="478"/>
          <ac:picMkLst>
            <pc:docMk/>
            <pc:sldMk cId="3238831250" sldId="639"/>
            <ac:picMk id="55" creationId="{CB276264-A633-4CD1-B0D7-5016BD876A44}"/>
          </ac:picMkLst>
        </pc:picChg>
        <pc:picChg chg="add del mod">
          <ac:chgData name="Jonathan Loo" userId="d2d72d48b56f45d8" providerId="LiveId" clId="{DC2DF1EB-34F9-4B0C-996D-445C274C9F10}" dt="2020-11-30T14:36:05.063" v="21094" actId="478"/>
          <ac:picMkLst>
            <pc:docMk/>
            <pc:sldMk cId="3238831250" sldId="639"/>
            <ac:picMk id="56" creationId="{4A3F4AEF-D2C5-4014-B130-02C2BCF42C68}"/>
          </ac:picMkLst>
        </pc:picChg>
        <pc:picChg chg="add del mod">
          <ac:chgData name="Jonathan Loo" userId="d2d72d48b56f45d8" providerId="LiveId" clId="{DC2DF1EB-34F9-4B0C-996D-445C274C9F10}" dt="2020-11-30T14:34:56.546" v="21079" actId="478"/>
          <ac:picMkLst>
            <pc:docMk/>
            <pc:sldMk cId="3238831250" sldId="639"/>
            <ac:picMk id="57" creationId="{025FABAA-016A-4CBA-BBCF-DEDB3D588841}"/>
          </ac:picMkLst>
        </pc:picChg>
        <pc:picChg chg="add del mod">
          <ac:chgData name="Jonathan Loo" userId="d2d72d48b56f45d8" providerId="LiveId" clId="{DC2DF1EB-34F9-4B0C-996D-445C274C9F10}" dt="2020-11-30T14:34:42.185" v="21067" actId="478"/>
          <ac:picMkLst>
            <pc:docMk/>
            <pc:sldMk cId="3238831250" sldId="639"/>
            <ac:picMk id="58" creationId="{693EE610-B2E8-4BDB-A85A-BCE7FA9EE7CE}"/>
          </ac:picMkLst>
        </pc:picChg>
        <pc:picChg chg="del mod ord">
          <ac:chgData name="Jonathan Loo" userId="d2d72d48b56f45d8" providerId="LiveId" clId="{DC2DF1EB-34F9-4B0C-996D-445C274C9F10}" dt="2020-11-30T15:21:05.471" v="22767" actId="478"/>
          <ac:picMkLst>
            <pc:docMk/>
            <pc:sldMk cId="3238831250" sldId="639"/>
            <ac:picMk id="60" creationId="{4F633F7D-4A9F-4EFC-91B5-5AD5D35CC282}"/>
          </ac:picMkLst>
        </pc:picChg>
        <pc:picChg chg="del mod">
          <ac:chgData name="Jonathan Loo" userId="d2d72d48b56f45d8" providerId="LiveId" clId="{DC2DF1EB-34F9-4B0C-996D-445C274C9F10}" dt="2020-11-30T14:11:42.694" v="20630" actId="478"/>
          <ac:picMkLst>
            <pc:docMk/>
            <pc:sldMk cId="3238831250" sldId="639"/>
            <ac:picMk id="62" creationId="{04D9D48B-5203-4DD7-BB1F-7BEA29B5D673}"/>
          </ac:picMkLst>
        </pc:picChg>
        <pc:picChg chg="del mod ord">
          <ac:chgData name="Jonathan Loo" userId="d2d72d48b56f45d8" providerId="LiveId" clId="{DC2DF1EB-34F9-4B0C-996D-445C274C9F10}" dt="2020-11-30T15:21:11.223" v="22770" actId="478"/>
          <ac:picMkLst>
            <pc:docMk/>
            <pc:sldMk cId="3238831250" sldId="639"/>
            <ac:picMk id="63" creationId="{5E33A36B-0ED1-464A-BB99-52A82AC0F77C}"/>
          </ac:picMkLst>
        </pc:picChg>
        <pc:picChg chg="add del mod">
          <ac:chgData name="Jonathan Loo" userId="d2d72d48b56f45d8" providerId="LiveId" clId="{DC2DF1EB-34F9-4B0C-996D-445C274C9F10}" dt="2020-11-30T14:40:50.570" v="21205" actId="478"/>
          <ac:picMkLst>
            <pc:docMk/>
            <pc:sldMk cId="3238831250" sldId="639"/>
            <ac:picMk id="65" creationId="{FAB5511E-3574-462C-8D83-48948ACF48F8}"/>
          </ac:picMkLst>
        </pc:picChg>
        <pc:picChg chg="del mod ord">
          <ac:chgData name="Jonathan Loo" userId="d2d72d48b56f45d8" providerId="LiveId" clId="{DC2DF1EB-34F9-4B0C-996D-445C274C9F10}" dt="2020-11-30T14:58:12.480" v="22001" actId="478"/>
          <ac:picMkLst>
            <pc:docMk/>
            <pc:sldMk cId="3238831250" sldId="639"/>
            <ac:picMk id="66" creationId="{2AD6CFFC-5775-4D64-A53D-500C55E7FE32}"/>
          </ac:picMkLst>
        </pc:picChg>
        <pc:picChg chg="del mod ord">
          <ac:chgData name="Jonathan Loo" userId="d2d72d48b56f45d8" providerId="LiveId" clId="{DC2DF1EB-34F9-4B0C-996D-445C274C9F10}" dt="2020-11-30T14:58:15.643" v="22004" actId="478"/>
          <ac:picMkLst>
            <pc:docMk/>
            <pc:sldMk cId="3238831250" sldId="639"/>
            <ac:picMk id="68" creationId="{136DD451-55D2-413D-A994-5E8533FEDCFA}"/>
          </ac:picMkLst>
        </pc:picChg>
        <pc:picChg chg="add del mod">
          <ac:chgData name="Jonathan Loo" userId="d2d72d48b56f45d8" providerId="LiveId" clId="{DC2DF1EB-34F9-4B0C-996D-445C274C9F10}" dt="2020-11-30T14:40:24.788" v="21182" actId="478"/>
          <ac:picMkLst>
            <pc:docMk/>
            <pc:sldMk cId="3238831250" sldId="639"/>
            <ac:picMk id="70" creationId="{9525CF15-745F-498A-B3F8-8A5852EE1FB5}"/>
          </ac:picMkLst>
        </pc:picChg>
        <pc:picChg chg="del mod ord">
          <ac:chgData name="Jonathan Loo" userId="d2d72d48b56f45d8" providerId="LiveId" clId="{DC2DF1EB-34F9-4B0C-996D-445C274C9F10}" dt="2020-11-30T14:51:33.946" v="21507" actId="478"/>
          <ac:picMkLst>
            <pc:docMk/>
            <pc:sldMk cId="3238831250" sldId="639"/>
            <ac:picMk id="71" creationId="{8948A1BD-3196-4D8B-BF42-7472616C58AA}"/>
          </ac:picMkLst>
        </pc:picChg>
        <pc:picChg chg="del mod ord">
          <ac:chgData name="Jonathan Loo" userId="d2d72d48b56f45d8" providerId="LiveId" clId="{DC2DF1EB-34F9-4B0C-996D-445C274C9F10}" dt="2020-11-30T14:58:52.256" v="22022" actId="478"/>
          <ac:picMkLst>
            <pc:docMk/>
            <pc:sldMk cId="3238831250" sldId="639"/>
            <ac:picMk id="73" creationId="{EED1560B-1CDD-48D5-AB4E-1DE682BF16B6}"/>
          </ac:picMkLst>
        </pc:picChg>
        <pc:picChg chg="del mod ord">
          <ac:chgData name="Jonathan Loo" userId="d2d72d48b56f45d8" providerId="LiveId" clId="{DC2DF1EB-34F9-4B0C-996D-445C274C9F10}" dt="2020-11-30T15:08:10.888" v="22343" actId="478"/>
          <ac:picMkLst>
            <pc:docMk/>
            <pc:sldMk cId="3238831250" sldId="639"/>
            <ac:picMk id="75" creationId="{347BECAD-406A-4CD8-BC78-1B959D1C0BBA}"/>
          </ac:picMkLst>
        </pc:picChg>
        <pc:picChg chg="del mod ord">
          <ac:chgData name="Jonathan Loo" userId="d2d72d48b56f45d8" providerId="LiveId" clId="{DC2DF1EB-34F9-4B0C-996D-445C274C9F10}" dt="2020-11-30T15:21:05.471" v="22767" actId="478"/>
          <ac:picMkLst>
            <pc:docMk/>
            <pc:sldMk cId="3238831250" sldId="639"/>
            <ac:picMk id="77" creationId="{A92F25AA-8DCD-4D7E-9D08-BFEDB4D48576}"/>
          </ac:picMkLst>
        </pc:picChg>
        <pc:picChg chg="del mod ord">
          <ac:chgData name="Jonathan Loo" userId="d2d72d48b56f45d8" providerId="LiveId" clId="{DC2DF1EB-34F9-4B0C-996D-445C274C9F10}" dt="2020-11-30T15:21:05.471" v="22767" actId="478"/>
          <ac:picMkLst>
            <pc:docMk/>
            <pc:sldMk cId="3238831250" sldId="639"/>
            <ac:picMk id="79" creationId="{5D0B6188-2DB9-4EF5-8E3A-5658156AD676}"/>
          </ac:picMkLst>
        </pc:picChg>
        <pc:picChg chg="del mod ord">
          <ac:chgData name="Jonathan Loo" userId="d2d72d48b56f45d8" providerId="LiveId" clId="{DC2DF1EB-34F9-4B0C-996D-445C274C9F10}" dt="2020-11-30T15:21:11.223" v="22770" actId="478"/>
          <ac:picMkLst>
            <pc:docMk/>
            <pc:sldMk cId="3238831250" sldId="639"/>
            <ac:picMk id="81" creationId="{1A9BADC6-66B3-443D-A74C-679155AAEAF7}"/>
          </ac:picMkLst>
        </pc:picChg>
        <pc:picChg chg="add del mod">
          <ac:chgData name="Jonathan Loo" userId="d2d72d48b56f45d8" providerId="LiveId" clId="{DC2DF1EB-34F9-4B0C-996D-445C274C9F10}" dt="2020-11-30T14:49:08.510" v="21460" actId="478"/>
          <ac:picMkLst>
            <pc:docMk/>
            <pc:sldMk cId="3238831250" sldId="639"/>
            <ac:picMk id="83" creationId="{55E6282E-DBAB-4E03-BA08-7D73B4712BEE}"/>
          </ac:picMkLst>
        </pc:picChg>
        <pc:picChg chg="del mod ord">
          <ac:chgData name="Jonathan Loo" userId="d2d72d48b56f45d8" providerId="LiveId" clId="{DC2DF1EB-34F9-4B0C-996D-445C274C9F10}" dt="2020-11-30T15:02:29.405" v="22117" actId="478"/>
          <ac:picMkLst>
            <pc:docMk/>
            <pc:sldMk cId="3238831250" sldId="639"/>
            <ac:picMk id="84" creationId="{8126FCB5-08E0-4B40-90AE-2AD01E84F052}"/>
          </ac:picMkLst>
        </pc:picChg>
        <pc:picChg chg="add del mod">
          <ac:chgData name="Jonathan Loo" userId="d2d72d48b56f45d8" providerId="LiveId" clId="{DC2DF1EB-34F9-4B0C-996D-445C274C9F10}" dt="2020-11-30T14:49:48.153" v="21477" actId="478"/>
          <ac:picMkLst>
            <pc:docMk/>
            <pc:sldMk cId="3238831250" sldId="639"/>
            <ac:picMk id="86" creationId="{25920116-B4B5-48D3-B4C0-F7C6C7690A19}"/>
          </ac:picMkLst>
        </pc:picChg>
        <pc:picChg chg="del mod ord">
          <ac:chgData name="Jonathan Loo" userId="d2d72d48b56f45d8" providerId="LiveId" clId="{DC2DF1EB-34F9-4B0C-996D-445C274C9F10}" dt="2020-11-30T15:00:12.543" v="22042" actId="478"/>
          <ac:picMkLst>
            <pc:docMk/>
            <pc:sldMk cId="3238831250" sldId="639"/>
            <ac:picMk id="87" creationId="{FBD8D425-83D5-41AB-909F-0393266C6458}"/>
          </ac:picMkLst>
        </pc:picChg>
        <pc:picChg chg="add del mod">
          <ac:chgData name="Jonathan Loo" userId="d2d72d48b56f45d8" providerId="LiveId" clId="{DC2DF1EB-34F9-4B0C-996D-445C274C9F10}" dt="2020-11-30T14:50:53.552" v="21493" actId="478"/>
          <ac:picMkLst>
            <pc:docMk/>
            <pc:sldMk cId="3238831250" sldId="639"/>
            <ac:picMk id="89" creationId="{87943D3F-FCEF-418A-913C-E428AAEC40B3}"/>
          </ac:picMkLst>
        </pc:picChg>
        <pc:picChg chg="del mod ord">
          <ac:chgData name="Jonathan Loo" userId="d2d72d48b56f45d8" providerId="LiveId" clId="{DC2DF1EB-34F9-4B0C-996D-445C274C9F10}" dt="2020-11-30T15:00:26.992" v="22062" actId="478"/>
          <ac:picMkLst>
            <pc:docMk/>
            <pc:sldMk cId="3238831250" sldId="639"/>
            <ac:picMk id="90" creationId="{893A74EF-E9E9-4505-965A-D33F0B95EB23}"/>
          </ac:picMkLst>
        </pc:picChg>
        <pc:picChg chg="del mod ord">
          <ac:chgData name="Jonathan Loo" userId="d2d72d48b56f45d8" providerId="LiveId" clId="{DC2DF1EB-34F9-4B0C-996D-445C274C9F10}" dt="2020-11-30T15:16:26.968" v="22502" actId="478"/>
          <ac:picMkLst>
            <pc:docMk/>
            <pc:sldMk cId="3238831250" sldId="639"/>
            <ac:picMk id="92" creationId="{546809BE-F9FC-40F1-AE38-797056B9AA16}"/>
          </ac:picMkLst>
        </pc:picChg>
        <pc:picChg chg="add del mod">
          <ac:chgData name="Jonathan Loo" userId="d2d72d48b56f45d8" providerId="LiveId" clId="{DC2DF1EB-34F9-4B0C-996D-445C274C9F10}" dt="2020-11-30T14:52:07.223" v="21524" actId="478"/>
          <ac:picMkLst>
            <pc:docMk/>
            <pc:sldMk cId="3238831250" sldId="639"/>
            <ac:picMk id="94" creationId="{E4A317A7-E92B-40D2-88A2-56C37CC88A7A}"/>
          </ac:picMkLst>
        </pc:picChg>
        <pc:picChg chg="del mod ord">
          <ac:chgData name="Jonathan Loo" userId="d2d72d48b56f45d8" providerId="LiveId" clId="{DC2DF1EB-34F9-4B0C-996D-445C274C9F10}" dt="2020-11-30T15:02:12.037" v="22094" actId="478"/>
          <ac:picMkLst>
            <pc:docMk/>
            <pc:sldMk cId="3238831250" sldId="639"/>
            <ac:picMk id="95" creationId="{5610E018-D310-4CC0-8DFC-EC64B22A56C8}"/>
          </ac:picMkLst>
        </pc:picChg>
        <pc:picChg chg="add del mod">
          <ac:chgData name="Jonathan Loo" userId="d2d72d48b56f45d8" providerId="LiveId" clId="{DC2DF1EB-34F9-4B0C-996D-445C274C9F10}" dt="2020-11-30T15:02:41.565" v="22133" actId="478"/>
          <ac:picMkLst>
            <pc:docMk/>
            <pc:sldMk cId="3238831250" sldId="639"/>
            <ac:picMk id="97" creationId="{03E6AFB9-AF69-49CB-B4EA-76623AC2DD57}"/>
          </ac:picMkLst>
        </pc:picChg>
        <pc:picChg chg="add del mod">
          <ac:chgData name="Jonathan Loo" userId="d2d72d48b56f45d8" providerId="LiveId" clId="{DC2DF1EB-34F9-4B0C-996D-445C274C9F10}" dt="2020-11-30T15:04:42.760" v="22192" actId="478"/>
          <ac:picMkLst>
            <pc:docMk/>
            <pc:sldMk cId="3238831250" sldId="639"/>
            <ac:picMk id="98" creationId="{C393ED64-DB1F-4BD6-899C-077A9FC75E1B}"/>
          </ac:picMkLst>
        </pc:picChg>
        <pc:picChg chg="add del mod">
          <ac:chgData name="Jonathan Loo" userId="d2d72d48b56f45d8" providerId="LiveId" clId="{DC2DF1EB-34F9-4B0C-996D-445C274C9F10}" dt="2020-11-30T15:05:22.782" v="22219" actId="478"/>
          <ac:picMkLst>
            <pc:docMk/>
            <pc:sldMk cId="3238831250" sldId="639"/>
            <ac:picMk id="99" creationId="{3C860A7B-27AF-4A23-A10F-B5AE3BB52ABF}"/>
          </ac:picMkLst>
        </pc:picChg>
        <pc:picChg chg="add del mod">
          <ac:chgData name="Jonathan Loo" userId="d2d72d48b56f45d8" providerId="LiveId" clId="{DC2DF1EB-34F9-4B0C-996D-445C274C9F10}" dt="2020-11-30T15:02:52.588" v="22149" actId="478"/>
          <ac:picMkLst>
            <pc:docMk/>
            <pc:sldMk cId="3238831250" sldId="639"/>
            <ac:picMk id="100" creationId="{BC06F740-9D9E-4ABA-A6EA-60D4A3F6BF09}"/>
          </ac:picMkLst>
        </pc:picChg>
        <pc:picChg chg="mod ord">
          <ac:chgData name="Jonathan Loo" userId="d2d72d48b56f45d8" providerId="LiveId" clId="{DC2DF1EB-34F9-4B0C-996D-445C274C9F10}" dt="2020-11-30T15:38:42.331" v="23413" actId="1076"/>
          <ac:picMkLst>
            <pc:docMk/>
            <pc:sldMk cId="3238831250" sldId="639"/>
            <ac:picMk id="101" creationId="{CB1FA421-97E4-438F-A8D3-40CDF3FB3FEC}"/>
          </ac:picMkLst>
        </pc:picChg>
        <pc:picChg chg="del mod ord">
          <ac:chgData name="Jonathan Loo" userId="d2d72d48b56f45d8" providerId="LiveId" clId="{DC2DF1EB-34F9-4B0C-996D-445C274C9F10}" dt="2020-11-30T15:18:30.148" v="22641" actId="478"/>
          <ac:picMkLst>
            <pc:docMk/>
            <pc:sldMk cId="3238831250" sldId="639"/>
            <ac:picMk id="103" creationId="{300FE565-C8B0-4650-8E61-7C6228425863}"/>
          </ac:picMkLst>
        </pc:picChg>
        <pc:picChg chg="del mod ord">
          <ac:chgData name="Jonathan Loo" userId="d2d72d48b56f45d8" providerId="LiveId" clId="{DC2DF1EB-34F9-4B0C-996D-445C274C9F10}" dt="2020-11-30T15:21:05.471" v="22767" actId="478"/>
          <ac:picMkLst>
            <pc:docMk/>
            <pc:sldMk cId="3238831250" sldId="639"/>
            <ac:picMk id="105" creationId="{804EB1B6-09E7-46C1-8124-C9DF895852D9}"/>
          </ac:picMkLst>
        </pc:picChg>
        <pc:picChg chg="del mod ord">
          <ac:chgData name="Jonathan Loo" userId="d2d72d48b56f45d8" providerId="LiveId" clId="{DC2DF1EB-34F9-4B0C-996D-445C274C9F10}" dt="2020-11-30T15:06:56.375" v="22257" actId="478"/>
          <ac:picMkLst>
            <pc:docMk/>
            <pc:sldMk cId="3238831250" sldId="639"/>
            <ac:picMk id="107" creationId="{7CFF81DE-BFB1-4C7E-BAB2-7D71A9CE6570}"/>
          </ac:picMkLst>
        </pc:picChg>
        <pc:picChg chg="del mod ord">
          <ac:chgData name="Jonathan Loo" userId="d2d72d48b56f45d8" providerId="LiveId" clId="{DC2DF1EB-34F9-4B0C-996D-445C274C9F10}" dt="2020-11-30T15:18:50.634" v="22662" actId="478"/>
          <ac:picMkLst>
            <pc:docMk/>
            <pc:sldMk cId="3238831250" sldId="639"/>
            <ac:picMk id="109" creationId="{D25D2168-2BF3-4E31-A9C5-CFBF7AE6EEE4}"/>
          </ac:picMkLst>
        </pc:picChg>
        <pc:picChg chg="del mod ord">
          <ac:chgData name="Jonathan Loo" userId="d2d72d48b56f45d8" providerId="LiveId" clId="{DC2DF1EB-34F9-4B0C-996D-445C274C9F10}" dt="2020-11-30T15:07:30.519" v="22322" actId="478"/>
          <ac:picMkLst>
            <pc:docMk/>
            <pc:sldMk cId="3238831250" sldId="639"/>
            <ac:picMk id="111" creationId="{FE8CC2B4-58A6-4D10-ADD8-54B1C16B0C4E}"/>
          </ac:picMkLst>
        </pc:picChg>
        <pc:picChg chg="del mod ord">
          <ac:chgData name="Jonathan Loo" userId="d2d72d48b56f45d8" providerId="LiveId" clId="{DC2DF1EB-34F9-4B0C-996D-445C274C9F10}" dt="2020-11-30T15:06:55.971" v="22256" actId="478"/>
          <ac:picMkLst>
            <pc:docMk/>
            <pc:sldMk cId="3238831250" sldId="639"/>
            <ac:picMk id="113" creationId="{B7F4297E-08D7-4EB1-80A1-B04E5DF4D35C}"/>
          </ac:picMkLst>
        </pc:picChg>
        <pc:picChg chg="add del mod">
          <ac:chgData name="Jonathan Loo" userId="d2d72d48b56f45d8" providerId="LiveId" clId="{DC2DF1EB-34F9-4B0C-996D-445C274C9F10}" dt="2020-11-30T15:01:05.650" v="22080" actId="478"/>
          <ac:picMkLst>
            <pc:docMk/>
            <pc:sldMk cId="3238831250" sldId="639"/>
            <ac:picMk id="115" creationId="{63E4CAB4-CA14-4BC3-9CF9-76A1FC9AABE6}"/>
          </ac:picMkLst>
        </pc:picChg>
        <pc:picChg chg="del mod ord">
          <ac:chgData name="Jonathan Loo" userId="d2d72d48b56f45d8" providerId="LiveId" clId="{DC2DF1EB-34F9-4B0C-996D-445C274C9F10}" dt="2020-11-30T15:06:52.558" v="22252" actId="478"/>
          <ac:picMkLst>
            <pc:docMk/>
            <pc:sldMk cId="3238831250" sldId="639"/>
            <ac:picMk id="116" creationId="{713472B2-C017-418A-90D2-8C0EB6C75F92}"/>
          </ac:picMkLst>
        </pc:picChg>
        <pc:picChg chg="del mod ord">
          <ac:chgData name="Jonathan Loo" userId="d2d72d48b56f45d8" providerId="LiveId" clId="{DC2DF1EB-34F9-4B0C-996D-445C274C9F10}" dt="2020-11-30T15:21:05.471" v="22767" actId="478"/>
          <ac:picMkLst>
            <pc:docMk/>
            <pc:sldMk cId="3238831250" sldId="639"/>
            <ac:picMk id="118" creationId="{05257ADF-A7B2-45F9-86F3-B25EA48A3E35}"/>
          </ac:picMkLst>
        </pc:picChg>
        <pc:picChg chg="del mod ord">
          <ac:chgData name="Jonathan Loo" userId="d2d72d48b56f45d8" providerId="LiveId" clId="{DC2DF1EB-34F9-4B0C-996D-445C274C9F10}" dt="2020-11-30T15:21:09.166" v="22769" actId="478"/>
          <ac:picMkLst>
            <pc:docMk/>
            <pc:sldMk cId="3238831250" sldId="639"/>
            <ac:picMk id="120" creationId="{79A25669-E1D5-4AA7-AEA3-118D7EEFAABD}"/>
          </ac:picMkLst>
        </pc:picChg>
        <pc:picChg chg="del mod ord">
          <ac:chgData name="Jonathan Loo" userId="d2d72d48b56f45d8" providerId="LiveId" clId="{DC2DF1EB-34F9-4B0C-996D-445C274C9F10}" dt="2020-11-30T15:21:05.471" v="22767" actId="478"/>
          <ac:picMkLst>
            <pc:docMk/>
            <pc:sldMk cId="3238831250" sldId="639"/>
            <ac:picMk id="122" creationId="{071BD694-6D96-43EF-941D-EF38D86CE57C}"/>
          </ac:picMkLst>
        </pc:picChg>
        <pc:picChg chg="del mod ord">
          <ac:chgData name="Jonathan Loo" userId="d2d72d48b56f45d8" providerId="LiveId" clId="{DC2DF1EB-34F9-4B0C-996D-445C274C9F10}" dt="2020-11-30T15:21:09.166" v="22769" actId="478"/>
          <ac:picMkLst>
            <pc:docMk/>
            <pc:sldMk cId="3238831250" sldId="639"/>
            <ac:picMk id="124" creationId="{E67873B9-9D77-4CAE-BD7C-C334A409891A}"/>
          </ac:picMkLst>
        </pc:picChg>
        <pc:picChg chg="add del mod">
          <ac:chgData name="Jonathan Loo" userId="d2d72d48b56f45d8" providerId="LiveId" clId="{DC2DF1EB-34F9-4B0C-996D-445C274C9F10}" dt="2020-11-30T15:03:19.219" v="22172" actId="478"/>
          <ac:picMkLst>
            <pc:docMk/>
            <pc:sldMk cId="3238831250" sldId="639"/>
            <ac:picMk id="126" creationId="{03E56991-38C1-4EB4-91E8-C86D3E921E40}"/>
          </ac:picMkLst>
        </pc:picChg>
        <pc:picChg chg="add del mod">
          <ac:chgData name="Jonathan Loo" userId="d2d72d48b56f45d8" providerId="LiveId" clId="{DC2DF1EB-34F9-4B0C-996D-445C274C9F10}" dt="2020-11-30T15:03:58.837" v="22189" actId="478"/>
          <ac:picMkLst>
            <pc:docMk/>
            <pc:sldMk cId="3238831250" sldId="639"/>
            <ac:picMk id="127" creationId="{25770189-27AC-4EA5-BC4F-BBF991597CC2}"/>
          </ac:picMkLst>
        </pc:picChg>
        <pc:picChg chg="add del mod">
          <ac:chgData name="Jonathan Loo" userId="d2d72d48b56f45d8" providerId="LiveId" clId="{DC2DF1EB-34F9-4B0C-996D-445C274C9F10}" dt="2020-11-30T15:21:06.551" v="22768" actId="478"/>
          <ac:picMkLst>
            <pc:docMk/>
            <pc:sldMk cId="3238831250" sldId="639"/>
            <ac:picMk id="128" creationId="{A01D792D-A37D-4154-A649-9450AEB768F3}"/>
          </ac:picMkLst>
        </pc:picChg>
        <pc:picChg chg="del mod ord">
          <ac:chgData name="Jonathan Loo" userId="d2d72d48b56f45d8" providerId="LiveId" clId="{DC2DF1EB-34F9-4B0C-996D-445C274C9F10}" dt="2020-11-30T15:16:38.493" v="22525" actId="478"/>
          <ac:picMkLst>
            <pc:docMk/>
            <pc:sldMk cId="3238831250" sldId="639"/>
            <ac:picMk id="129" creationId="{E4EC1C16-8EEB-43E2-B710-FF505A230C62}"/>
          </ac:picMkLst>
        </pc:picChg>
        <pc:picChg chg="del">
          <ac:chgData name="Jonathan Loo" userId="d2d72d48b56f45d8" providerId="LiveId" clId="{DC2DF1EB-34F9-4B0C-996D-445C274C9F10}" dt="2020-11-30T14:11:24.077" v="20601" actId="478"/>
          <ac:picMkLst>
            <pc:docMk/>
            <pc:sldMk cId="3238831250" sldId="639"/>
            <ac:picMk id="130" creationId="{B92653A5-9E92-4B98-A5C2-45D316D44726}"/>
          </ac:picMkLst>
        </pc:picChg>
        <pc:picChg chg="del">
          <ac:chgData name="Jonathan Loo" userId="d2d72d48b56f45d8" providerId="LiveId" clId="{DC2DF1EB-34F9-4B0C-996D-445C274C9F10}" dt="2020-11-30T14:11:24.963" v="20603" actId="478"/>
          <ac:picMkLst>
            <pc:docMk/>
            <pc:sldMk cId="3238831250" sldId="639"/>
            <ac:picMk id="132" creationId="{B8E89319-6155-47A1-BBAB-7F57CBB7668A}"/>
          </ac:picMkLst>
        </pc:picChg>
        <pc:picChg chg="add del mod">
          <ac:chgData name="Jonathan Loo" userId="d2d72d48b56f45d8" providerId="LiveId" clId="{DC2DF1EB-34F9-4B0C-996D-445C274C9F10}" dt="2020-11-30T15:07:21.379" v="22302" actId="478"/>
          <ac:picMkLst>
            <pc:docMk/>
            <pc:sldMk cId="3238831250" sldId="639"/>
            <ac:picMk id="133" creationId="{ECFB9F13-DF4A-4F8D-A8AE-C88C894AC552}"/>
          </ac:picMkLst>
        </pc:picChg>
        <pc:picChg chg="add del mod">
          <ac:chgData name="Jonathan Loo" userId="d2d72d48b56f45d8" providerId="LiveId" clId="{DC2DF1EB-34F9-4B0C-996D-445C274C9F10}" dt="2020-11-30T15:05:36.682" v="22222" actId="478"/>
          <ac:picMkLst>
            <pc:docMk/>
            <pc:sldMk cId="3238831250" sldId="639"/>
            <ac:picMk id="134" creationId="{E1A33AD2-92E7-4FF8-B435-23BF7A0DF788}"/>
          </ac:picMkLst>
        </pc:picChg>
        <pc:picChg chg="add del mod">
          <ac:chgData name="Jonathan Loo" userId="d2d72d48b56f45d8" providerId="LiveId" clId="{DC2DF1EB-34F9-4B0C-996D-445C274C9F10}" dt="2020-11-30T15:08:10.541" v="22342" actId="478"/>
          <ac:picMkLst>
            <pc:docMk/>
            <pc:sldMk cId="3238831250" sldId="639"/>
            <ac:picMk id="135" creationId="{B1C20603-5472-4A0E-9F7C-E18DBD87F5DC}"/>
          </ac:picMkLst>
        </pc:picChg>
        <pc:picChg chg="del mod ord">
          <ac:chgData name="Jonathan Loo" userId="d2d72d48b56f45d8" providerId="LiveId" clId="{DC2DF1EB-34F9-4B0C-996D-445C274C9F10}" dt="2020-11-30T15:16:58.763" v="22547" actId="478"/>
          <ac:picMkLst>
            <pc:docMk/>
            <pc:sldMk cId="3238831250" sldId="639"/>
            <ac:picMk id="136" creationId="{8793AB1F-8D59-49ED-B531-6A88E76B30D0}"/>
          </ac:picMkLst>
        </pc:picChg>
        <pc:picChg chg="add del mod">
          <ac:chgData name="Jonathan Loo" userId="d2d72d48b56f45d8" providerId="LiveId" clId="{DC2DF1EB-34F9-4B0C-996D-445C274C9F10}" dt="2020-11-30T15:08:11.319" v="22344" actId="478"/>
          <ac:picMkLst>
            <pc:docMk/>
            <pc:sldMk cId="3238831250" sldId="639"/>
            <ac:picMk id="138" creationId="{E69C065C-E344-40F2-AE0C-D7E86E2F442B}"/>
          </ac:picMkLst>
        </pc:picChg>
        <pc:picChg chg="add del mod">
          <ac:chgData name="Jonathan Loo" userId="d2d72d48b56f45d8" providerId="LiveId" clId="{DC2DF1EB-34F9-4B0C-996D-445C274C9F10}" dt="2020-11-30T15:06:37.606" v="22238" actId="478"/>
          <ac:picMkLst>
            <pc:docMk/>
            <pc:sldMk cId="3238831250" sldId="639"/>
            <ac:picMk id="139" creationId="{597E747B-91B5-402C-9BC8-72DD2C8E52DE}"/>
          </ac:picMkLst>
        </pc:picChg>
        <pc:picChg chg="del mod ord">
          <ac:chgData name="Jonathan Loo" userId="d2d72d48b56f45d8" providerId="LiveId" clId="{DC2DF1EB-34F9-4B0C-996D-445C274C9F10}" dt="2020-11-30T15:17:46.913" v="22571" actId="478"/>
          <ac:picMkLst>
            <pc:docMk/>
            <pc:sldMk cId="3238831250" sldId="639"/>
            <ac:picMk id="140" creationId="{C2F2BE15-3752-46D7-9111-BE872857A292}"/>
          </ac:picMkLst>
        </pc:picChg>
        <pc:picChg chg="del mod ord">
          <ac:chgData name="Jonathan Loo" userId="d2d72d48b56f45d8" providerId="LiveId" clId="{DC2DF1EB-34F9-4B0C-996D-445C274C9F10}" dt="2020-11-30T15:17:55.811" v="22593" actId="478"/>
          <ac:picMkLst>
            <pc:docMk/>
            <pc:sldMk cId="3238831250" sldId="639"/>
            <ac:picMk id="142" creationId="{DF6F3E9D-9FB6-41BC-BF49-51A9E6B6B926}"/>
          </ac:picMkLst>
        </pc:picChg>
        <pc:picChg chg="add del mod">
          <ac:chgData name="Jonathan Loo" userId="d2d72d48b56f45d8" providerId="LiveId" clId="{DC2DF1EB-34F9-4B0C-996D-445C274C9F10}" dt="2020-11-30T15:08:07.991" v="22339" actId="478"/>
          <ac:picMkLst>
            <pc:docMk/>
            <pc:sldMk cId="3238831250" sldId="639"/>
            <ac:picMk id="144" creationId="{3B430415-DBC4-4E7C-BDB8-04E851CD984C}"/>
          </ac:picMkLst>
        </pc:picChg>
        <pc:picChg chg="del mod ord">
          <ac:chgData name="Jonathan Loo" userId="d2d72d48b56f45d8" providerId="LiveId" clId="{DC2DF1EB-34F9-4B0C-996D-445C274C9F10}" dt="2020-11-30T15:18:05.984" v="22615" actId="478"/>
          <ac:picMkLst>
            <pc:docMk/>
            <pc:sldMk cId="3238831250" sldId="639"/>
            <ac:picMk id="145" creationId="{8153A652-0082-417F-89FE-A803523CA76E}"/>
          </ac:picMkLst>
        </pc:picChg>
        <pc:picChg chg="del">
          <ac:chgData name="Jonathan Loo" userId="d2d72d48b56f45d8" providerId="LiveId" clId="{DC2DF1EB-34F9-4B0C-996D-445C274C9F10}" dt="2020-11-30T14:52:26.112" v="21528" actId="478"/>
          <ac:picMkLst>
            <pc:docMk/>
            <pc:sldMk cId="3238831250" sldId="639"/>
            <ac:picMk id="147" creationId="{74030CE1-BBDF-4EE4-A59E-875D6100C57C}"/>
          </ac:picMkLst>
        </pc:picChg>
        <pc:picChg chg="del mod ord">
          <ac:chgData name="Jonathan Loo" userId="d2d72d48b56f45d8" providerId="LiveId" clId="{DC2DF1EB-34F9-4B0C-996D-445C274C9F10}" dt="2020-11-30T15:38:27.167" v="23401" actId="478"/>
          <ac:picMkLst>
            <pc:docMk/>
            <pc:sldMk cId="3238831250" sldId="639"/>
            <ac:picMk id="148" creationId="{F9DD7A39-6376-4201-A794-622A01066568}"/>
          </ac:picMkLst>
        </pc:picChg>
        <pc:picChg chg="del">
          <ac:chgData name="Jonathan Loo" userId="d2d72d48b56f45d8" providerId="LiveId" clId="{DC2DF1EB-34F9-4B0C-996D-445C274C9F10}" dt="2020-11-30T14:11:29.079" v="20608" actId="478"/>
          <ac:picMkLst>
            <pc:docMk/>
            <pc:sldMk cId="3238831250" sldId="639"/>
            <ac:picMk id="149" creationId="{B45979A9-0207-4223-9C41-A7E1F36C92D6}"/>
          </ac:picMkLst>
        </pc:picChg>
        <pc:picChg chg="mod ord">
          <ac:chgData name="Jonathan Loo" userId="d2d72d48b56f45d8" providerId="LiveId" clId="{DC2DF1EB-34F9-4B0C-996D-445C274C9F10}" dt="2020-11-30T15:18:30.150" v="22643" actId="962"/>
          <ac:picMkLst>
            <pc:docMk/>
            <pc:sldMk cId="3238831250" sldId="639"/>
            <ac:picMk id="151" creationId="{0A478B2E-FC03-4F14-824B-8135B19441EA}"/>
          </ac:picMkLst>
        </pc:picChg>
        <pc:picChg chg="mod ord">
          <ac:chgData name="Jonathan Loo" userId="d2d72d48b56f45d8" providerId="LiveId" clId="{DC2DF1EB-34F9-4B0C-996D-445C274C9F10}" dt="2020-11-30T15:20:31.258" v="22715" actId="1035"/>
          <ac:picMkLst>
            <pc:docMk/>
            <pc:sldMk cId="3238831250" sldId="639"/>
            <ac:picMk id="153" creationId="{B580C1FF-A060-48E7-BF8C-29B31C1C8A0F}"/>
          </ac:picMkLst>
        </pc:picChg>
        <pc:picChg chg="del">
          <ac:chgData name="Jonathan Loo" userId="d2d72d48b56f45d8" providerId="LiveId" clId="{DC2DF1EB-34F9-4B0C-996D-445C274C9F10}" dt="2020-11-30T14:11:30.845" v="20611" actId="478"/>
          <ac:picMkLst>
            <pc:docMk/>
            <pc:sldMk cId="3238831250" sldId="639"/>
            <ac:picMk id="154" creationId="{4BE0A844-944E-43E4-96B9-3F871D4D2102}"/>
          </ac:picMkLst>
        </pc:picChg>
        <pc:picChg chg="del mod ord">
          <ac:chgData name="Jonathan Loo" userId="d2d72d48b56f45d8" providerId="LiveId" clId="{DC2DF1EB-34F9-4B0C-996D-445C274C9F10}" dt="2020-11-30T15:38:55.471" v="23427" actId="478"/>
          <ac:picMkLst>
            <pc:docMk/>
            <pc:sldMk cId="3238831250" sldId="639"/>
            <ac:picMk id="156" creationId="{DE661778-D971-47A7-AD21-9796B632B2E3}"/>
          </ac:picMkLst>
        </pc:picChg>
        <pc:picChg chg="mod ord">
          <ac:chgData name="Jonathan Loo" userId="d2d72d48b56f45d8" providerId="LiveId" clId="{DC2DF1EB-34F9-4B0C-996D-445C274C9F10}" dt="2020-11-30T15:39:31.266" v="23456" actId="1035"/>
          <ac:picMkLst>
            <pc:docMk/>
            <pc:sldMk cId="3238831250" sldId="639"/>
            <ac:picMk id="158" creationId="{B90E0C3E-76DE-4DEC-806F-9329D5DDCF59}"/>
          </ac:picMkLst>
        </pc:picChg>
        <pc:picChg chg="del mod ord">
          <ac:chgData name="Jonathan Loo" userId="d2d72d48b56f45d8" providerId="LiveId" clId="{DC2DF1EB-34F9-4B0C-996D-445C274C9F10}" dt="2020-11-30T15:57:36.444" v="24241" actId="478"/>
          <ac:picMkLst>
            <pc:docMk/>
            <pc:sldMk cId="3238831250" sldId="639"/>
            <ac:picMk id="160" creationId="{34C3973A-80AD-4BDF-B33C-8C62577E4482}"/>
          </ac:picMkLst>
        </pc:picChg>
        <pc:picChg chg="del">
          <ac:chgData name="Jonathan Loo" userId="d2d72d48b56f45d8" providerId="LiveId" clId="{DC2DF1EB-34F9-4B0C-996D-445C274C9F10}" dt="2020-11-30T14:11:29.446" v="20609" actId="478"/>
          <ac:picMkLst>
            <pc:docMk/>
            <pc:sldMk cId="3238831250" sldId="639"/>
            <ac:picMk id="162" creationId="{61B644A2-9ABF-475C-A336-370793DA6625}"/>
          </ac:picMkLst>
        </pc:picChg>
        <pc:picChg chg="mod">
          <ac:chgData name="Jonathan Loo" userId="d2d72d48b56f45d8" providerId="LiveId" clId="{DC2DF1EB-34F9-4B0C-996D-445C274C9F10}" dt="2020-11-30T15:38:39.681" v="23412" actId="1076"/>
          <ac:picMkLst>
            <pc:docMk/>
            <pc:sldMk cId="3238831250" sldId="639"/>
            <ac:picMk id="163" creationId="{1E50F0D1-833C-4B5C-8369-BB03D23438A8}"/>
          </ac:picMkLst>
        </pc:picChg>
        <pc:picChg chg="del">
          <ac:chgData name="Jonathan Loo" userId="d2d72d48b56f45d8" providerId="LiveId" clId="{DC2DF1EB-34F9-4B0C-996D-445C274C9F10}" dt="2020-11-30T14:11:30.118" v="20610" actId="478"/>
          <ac:picMkLst>
            <pc:docMk/>
            <pc:sldMk cId="3238831250" sldId="639"/>
            <ac:picMk id="164" creationId="{F940BD6F-6A64-4D69-B01D-2F1736B231F3}"/>
          </ac:picMkLst>
        </pc:picChg>
        <pc:picChg chg="del mod ord">
          <ac:chgData name="Jonathan Loo" userId="d2d72d48b56f45d8" providerId="LiveId" clId="{DC2DF1EB-34F9-4B0C-996D-445C274C9F10}" dt="2020-11-30T15:57:47.671" v="24271" actId="478"/>
          <ac:picMkLst>
            <pc:docMk/>
            <pc:sldMk cId="3238831250" sldId="639"/>
            <ac:picMk id="166" creationId="{7C0D0CAE-B869-4F8E-BDE5-1CD66B28991A}"/>
          </ac:picMkLst>
        </pc:picChg>
        <pc:picChg chg="add del mod">
          <ac:chgData name="Jonathan Loo" userId="d2d72d48b56f45d8" providerId="LiveId" clId="{DC2DF1EB-34F9-4B0C-996D-445C274C9F10}" dt="2020-11-30T15:19:28.496" v="22679" actId="478"/>
          <ac:picMkLst>
            <pc:docMk/>
            <pc:sldMk cId="3238831250" sldId="639"/>
            <ac:picMk id="167" creationId="{AC31A10A-22E5-460D-8C96-2F69BB009CFB}"/>
          </ac:picMkLst>
        </pc:picChg>
        <pc:picChg chg="del mod">
          <ac:chgData name="Jonathan Loo" userId="d2d72d48b56f45d8" providerId="LiveId" clId="{DC2DF1EB-34F9-4B0C-996D-445C274C9F10}" dt="2020-11-30T15:39:10.953" v="23450" actId="478"/>
          <ac:picMkLst>
            <pc:docMk/>
            <pc:sldMk cId="3238831250" sldId="639"/>
            <ac:picMk id="169" creationId="{DB705690-0B36-4AC5-8D22-6AE0296F85A9}"/>
          </ac:picMkLst>
        </pc:picChg>
        <pc:picChg chg="add del mod">
          <ac:chgData name="Jonathan Loo" userId="d2d72d48b56f45d8" providerId="LiveId" clId="{DC2DF1EB-34F9-4B0C-996D-445C274C9F10}" dt="2020-11-30T15:20:07.891" v="22702" actId="478"/>
          <ac:picMkLst>
            <pc:docMk/>
            <pc:sldMk cId="3238831250" sldId="639"/>
            <ac:picMk id="170" creationId="{BBC1845B-030F-4060-8D28-38B780B0D0F8}"/>
          </ac:picMkLst>
        </pc:picChg>
        <pc:picChg chg="add del mod">
          <ac:chgData name="Jonathan Loo" userId="d2d72d48b56f45d8" providerId="LiveId" clId="{DC2DF1EB-34F9-4B0C-996D-445C274C9F10}" dt="2020-11-30T15:20:02.458" v="22698" actId="478"/>
          <ac:picMkLst>
            <pc:docMk/>
            <pc:sldMk cId="3238831250" sldId="639"/>
            <ac:picMk id="171" creationId="{15CFC242-64A5-4159-BF68-4464D4486FCB}"/>
          </ac:picMkLst>
        </pc:picChg>
        <pc:picChg chg="mod ord">
          <ac:chgData name="Jonathan Loo" userId="d2d72d48b56f45d8" providerId="LiveId" clId="{DC2DF1EB-34F9-4B0C-996D-445C274C9F10}" dt="2020-11-30T15:39:16.070" v="23453" actId="1076"/>
          <ac:picMkLst>
            <pc:docMk/>
            <pc:sldMk cId="3238831250" sldId="639"/>
            <ac:picMk id="173" creationId="{3BEBFF8C-722F-4259-9D85-BC195D976150}"/>
          </ac:picMkLst>
        </pc:picChg>
        <pc:picChg chg="del">
          <ac:chgData name="Jonathan Loo" userId="d2d72d48b56f45d8" providerId="LiveId" clId="{DC2DF1EB-34F9-4B0C-996D-445C274C9F10}" dt="2020-11-30T14:11:27.380" v="20607" actId="478"/>
          <ac:picMkLst>
            <pc:docMk/>
            <pc:sldMk cId="3238831250" sldId="639"/>
            <ac:picMk id="174" creationId="{BBCC4327-6F00-42E2-8235-92A3B0300615}"/>
          </ac:picMkLst>
        </pc:picChg>
        <pc:picChg chg="del">
          <ac:chgData name="Jonathan Loo" userId="d2d72d48b56f45d8" providerId="LiveId" clId="{DC2DF1EB-34F9-4B0C-996D-445C274C9F10}" dt="2020-11-30T14:11:25.405" v="20604" actId="478"/>
          <ac:picMkLst>
            <pc:docMk/>
            <pc:sldMk cId="3238831250" sldId="639"/>
            <ac:picMk id="176" creationId="{7B2F2648-DAF7-4241-949E-40B13549EEDE}"/>
          </ac:picMkLst>
        </pc:picChg>
        <pc:picChg chg="del mod ord">
          <ac:chgData name="Jonathan Loo" userId="d2d72d48b56f45d8" providerId="LiveId" clId="{DC2DF1EB-34F9-4B0C-996D-445C274C9F10}" dt="2020-11-30T15:48:16.673" v="23746" actId="478"/>
          <ac:picMkLst>
            <pc:docMk/>
            <pc:sldMk cId="3238831250" sldId="639"/>
            <ac:picMk id="177" creationId="{5A61884D-1D4A-4B08-9210-E639008C2433}"/>
          </ac:picMkLst>
        </pc:picChg>
        <pc:picChg chg="mod ord">
          <ac:chgData name="Jonathan Loo" userId="d2d72d48b56f45d8" providerId="LiveId" clId="{DC2DF1EB-34F9-4B0C-996D-445C274C9F10}" dt="2020-11-30T15:49:53.391" v="23802" actId="1038"/>
          <ac:picMkLst>
            <pc:docMk/>
            <pc:sldMk cId="3238831250" sldId="639"/>
            <ac:picMk id="179" creationId="{8003535F-1E58-4D68-8C9A-33E7AFD26427}"/>
          </ac:picMkLst>
        </pc:picChg>
        <pc:picChg chg="mod ord">
          <ac:chgData name="Jonathan Loo" userId="d2d72d48b56f45d8" providerId="LiveId" clId="{DC2DF1EB-34F9-4B0C-996D-445C274C9F10}" dt="2020-11-30T16:08:20.762" v="24586" actId="1038"/>
          <ac:picMkLst>
            <pc:docMk/>
            <pc:sldMk cId="3238831250" sldId="639"/>
            <ac:picMk id="181" creationId="{140B4552-2235-4FE7-8467-40713AC6DC17}"/>
          </ac:picMkLst>
        </pc:picChg>
        <pc:picChg chg="mod ord">
          <ac:chgData name="Jonathan Loo" userId="d2d72d48b56f45d8" providerId="LiveId" clId="{DC2DF1EB-34F9-4B0C-996D-445C274C9F10}" dt="2020-11-30T16:08:20.762" v="24586" actId="1038"/>
          <ac:picMkLst>
            <pc:docMk/>
            <pc:sldMk cId="3238831250" sldId="639"/>
            <ac:picMk id="183" creationId="{68913411-F4C5-4774-AE25-2F7AC78FEAB9}"/>
          </ac:picMkLst>
        </pc:picChg>
        <pc:picChg chg="add del mod">
          <ac:chgData name="Jonathan Loo" userId="d2d72d48b56f45d8" providerId="LiveId" clId="{DC2DF1EB-34F9-4B0C-996D-445C274C9F10}" dt="2020-11-30T15:40:19.047" v="23487" actId="478"/>
          <ac:picMkLst>
            <pc:docMk/>
            <pc:sldMk cId="3238831250" sldId="639"/>
            <ac:picMk id="184" creationId="{DB171F79-8B80-472B-85E8-3B26FFA4DA07}"/>
          </ac:picMkLst>
        </pc:picChg>
        <pc:picChg chg="add del mod">
          <ac:chgData name="Jonathan Loo" userId="d2d72d48b56f45d8" providerId="LiveId" clId="{DC2DF1EB-34F9-4B0C-996D-445C274C9F10}" dt="2020-11-30T15:40:09.745" v="23471" actId="478"/>
          <ac:picMkLst>
            <pc:docMk/>
            <pc:sldMk cId="3238831250" sldId="639"/>
            <ac:picMk id="185" creationId="{D55A1CAF-CC66-4AE5-919B-0274793323CD}"/>
          </ac:picMkLst>
        </pc:picChg>
        <pc:picChg chg="mod ord">
          <ac:chgData name="Jonathan Loo" userId="d2d72d48b56f45d8" providerId="LiveId" clId="{DC2DF1EB-34F9-4B0C-996D-445C274C9F10}" dt="2020-11-30T16:08:20.762" v="24586" actId="1038"/>
          <ac:picMkLst>
            <pc:docMk/>
            <pc:sldMk cId="3238831250" sldId="639"/>
            <ac:picMk id="187" creationId="{74D9021A-435E-4CA8-8E2D-9327171033EC}"/>
          </ac:picMkLst>
        </pc:picChg>
        <pc:picChg chg="del mod ord">
          <ac:chgData name="Jonathan Loo" userId="d2d72d48b56f45d8" providerId="LiveId" clId="{DC2DF1EB-34F9-4B0C-996D-445C274C9F10}" dt="2020-11-30T15:43:21.247" v="23571" actId="478"/>
          <ac:picMkLst>
            <pc:docMk/>
            <pc:sldMk cId="3238831250" sldId="639"/>
            <ac:picMk id="189" creationId="{59F3E1E9-B3B4-4D06-A91E-E2B88B5C5712}"/>
          </ac:picMkLst>
        </pc:picChg>
        <pc:picChg chg="add del mod">
          <ac:chgData name="Jonathan Loo" userId="d2d72d48b56f45d8" providerId="LiveId" clId="{DC2DF1EB-34F9-4B0C-996D-445C274C9F10}" dt="2020-11-30T15:40:53.238" v="23506" actId="478"/>
          <ac:picMkLst>
            <pc:docMk/>
            <pc:sldMk cId="3238831250" sldId="639"/>
            <ac:picMk id="190" creationId="{1AD0821A-405D-4593-815B-5E1D28B46E77}"/>
          </ac:picMkLst>
        </pc:picChg>
        <pc:picChg chg="add mod">
          <ac:chgData name="Jonathan Loo" userId="d2d72d48b56f45d8" providerId="LiveId" clId="{DC2DF1EB-34F9-4B0C-996D-445C274C9F10}" dt="2020-11-30T16:08:20.762" v="24586" actId="1038"/>
          <ac:picMkLst>
            <pc:docMk/>
            <pc:sldMk cId="3238831250" sldId="639"/>
            <ac:picMk id="191" creationId="{2E3ACCEE-CFD4-4B31-953E-E681D07DF0F7}"/>
          </ac:picMkLst>
        </pc:picChg>
        <pc:picChg chg="add del mod">
          <ac:chgData name="Jonathan Loo" userId="d2d72d48b56f45d8" providerId="LiveId" clId="{DC2DF1EB-34F9-4B0C-996D-445C274C9F10}" dt="2020-11-30T15:41:07.006" v="23520" actId="478"/>
          <ac:picMkLst>
            <pc:docMk/>
            <pc:sldMk cId="3238831250" sldId="639"/>
            <ac:picMk id="192" creationId="{4EDFCCFF-5D92-45A1-B168-014925A473FF}"/>
          </ac:picMkLst>
        </pc:picChg>
        <pc:picChg chg="del">
          <ac:chgData name="Jonathan Loo" userId="d2d72d48b56f45d8" providerId="LiveId" clId="{DC2DF1EB-34F9-4B0C-996D-445C274C9F10}" dt="2020-11-30T14:11:26.324" v="20605" actId="478"/>
          <ac:picMkLst>
            <pc:docMk/>
            <pc:sldMk cId="3238831250" sldId="639"/>
            <ac:picMk id="194" creationId="{BC5B920E-F1EC-4190-BC53-2D93CBD3F728}"/>
          </ac:picMkLst>
        </pc:picChg>
        <pc:picChg chg="add del mod">
          <ac:chgData name="Jonathan Loo" userId="d2d72d48b56f45d8" providerId="LiveId" clId="{DC2DF1EB-34F9-4B0C-996D-445C274C9F10}" dt="2020-11-30T15:41:42.256" v="23540" actId="478"/>
          <ac:picMkLst>
            <pc:docMk/>
            <pc:sldMk cId="3238831250" sldId="639"/>
            <ac:picMk id="197" creationId="{25F4FD4A-8F1C-4819-B0A7-20EB08E6C428}"/>
          </ac:picMkLst>
        </pc:picChg>
        <pc:picChg chg="del">
          <ac:chgData name="Jonathan Loo" userId="d2d72d48b56f45d8" providerId="LiveId" clId="{DC2DF1EB-34F9-4B0C-996D-445C274C9F10}" dt="2020-11-30T14:11:26.966" v="20606" actId="478"/>
          <ac:picMkLst>
            <pc:docMk/>
            <pc:sldMk cId="3238831250" sldId="639"/>
            <ac:picMk id="198" creationId="{10AAF468-8C41-4CB4-AC9E-61D9D169E10C}"/>
          </ac:picMkLst>
        </pc:picChg>
        <pc:picChg chg="add del mod">
          <ac:chgData name="Jonathan Loo" userId="d2d72d48b56f45d8" providerId="LiveId" clId="{DC2DF1EB-34F9-4B0C-996D-445C274C9F10}" dt="2020-11-30T15:42:08.952" v="23555" actId="478"/>
          <ac:picMkLst>
            <pc:docMk/>
            <pc:sldMk cId="3238831250" sldId="639"/>
            <ac:picMk id="199" creationId="{C130D235-85C2-4B1F-BC9D-78097075A27E}"/>
          </ac:picMkLst>
        </pc:picChg>
        <pc:picChg chg="del">
          <ac:chgData name="Jonathan Loo" userId="d2d72d48b56f45d8" providerId="LiveId" clId="{DC2DF1EB-34F9-4B0C-996D-445C274C9F10}" dt="2020-11-30T14:11:23.550" v="20600" actId="478"/>
          <ac:picMkLst>
            <pc:docMk/>
            <pc:sldMk cId="3238831250" sldId="639"/>
            <ac:picMk id="200" creationId="{EAAD21FB-3DE2-469C-A0A2-9133FE371D75}"/>
          </ac:picMkLst>
        </pc:picChg>
        <pc:picChg chg="add del mod">
          <ac:chgData name="Jonathan Loo" userId="d2d72d48b56f45d8" providerId="LiveId" clId="{DC2DF1EB-34F9-4B0C-996D-445C274C9F10}" dt="2020-11-30T15:41:45.229" v="23543" actId="478"/>
          <ac:picMkLst>
            <pc:docMk/>
            <pc:sldMk cId="3238831250" sldId="639"/>
            <ac:picMk id="201" creationId="{A2E433FE-FF05-4573-A0B5-65D56B15A76C}"/>
          </ac:picMkLst>
        </pc:picChg>
        <pc:picChg chg="del mod">
          <ac:chgData name="Jonathan Loo" userId="d2d72d48b56f45d8" providerId="LiveId" clId="{DC2DF1EB-34F9-4B0C-996D-445C274C9F10}" dt="2020-11-30T14:11:22.782" v="20599" actId="478"/>
          <ac:picMkLst>
            <pc:docMk/>
            <pc:sldMk cId="3238831250" sldId="639"/>
            <ac:picMk id="202" creationId="{0BB49AE5-F9BB-411E-A9A5-1A9D456BA148}"/>
          </ac:picMkLst>
        </pc:picChg>
        <pc:picChg chg="add del mod">
          <ac:chgData name="Jonathan Loo" userId="d2d72d48b56f45d8" providerId="LiveId" clId="{DC2DF1EB-34F9-4B0C-996D-445C274C9F10}" dt="2020-11-30T15:45:19.364" v="23629" actId="478"/>
          <ac:picMkLst>
            <pc:docMk/>
            <pc:sldMk cId="3238831250" sldId="639"/>
            <ac:picMk id="212" creationId="{4D0CE1C4-F2FF-4FE9-86AF-F0CB6A56C0EE}"/>
          </ac:picMkLst>
        </pc:picChg>
        <pc:picChg chg="add del mod">
          <ac:chgData name="Jonathan Loo" userId="d2d72d48b56f45d8" providerId="LiveId" clId="{DC2DF1EB-34F9-4B0C-996D-445C274C9F10}" dt="2020-11-30T15:47:37.601" v="23716" actId="478"/>
          <ac:picMkLst>
            <pc:docMk/>
            <pc:sldMk cId="3238831250" sldId="639"/>
            <ac:picMk id="221" creationId="{175BD36B-77AB-4160-A2B9-216DC492DED8}"/>
          </ac:picMkLst>
        </pc:picChg>
        <pc:picChg chg="add del mod">
          <ac:chgData name="Jonathan Loo" userId="d2d72d48b56f45d8" providerId="LiveId" clId="{DC2DF1EB-34F9-4B0C-996D-445C274C9F10}" dt="2020-11-30T15:47:58.500" v="23723" actId="478"/>
          <ac:picMkLst>
            <pc:docMk/>
            <pc:sldMk cId="3238831250" sldId="639"/>
            <ac:picMk id="224" creationId="{E0A01009-6634-4A50-80FE-B6AE6B83E016}"/>
          </ac:picMkLst>
        </pc:picChg>
        <pc:picChg chg="add mod">
          <ac:chgData name="Jonathan Loo" userId="d2d72d48b56f45d8" providerId="LiveId" clId="{DC2DF1EB-34F9-4B0C-996D-445C274C9F10}" dt="2020-11-30T15:49:46.080" v="23790" actId="1076"/>
          <ac:picMkLst>
            <pc:docMk/>
            <pc:sldMk cId="3238831250" sldId="639"/>
            <ac:picMk id="225" creationId="{A0985A23-DF43-4AD2-AE5F-D8880B346251}"/>
          </ac:picMkLst>
        </pc:picChg>
        <pc:picChg chg="add del mod">
          <ac:chgData name="Jonathan Loo" userId="d2d72d48b56f45d8" providerId="LiveId" clId="{DC2DF1EB-34F9-4B0C-996D-445C274C9F10}" dt="2020-11-30T15:50:29.280" v="23819" actId="478"/>
          <ac:picMkLst>
            <pc:docMk/>
            <pc:sldMk cId="3238831250" sldId="639"/>
            <ac:picMk id="231" creationId="{CDE51A6C-48C8-4B4B-91C2-14BF215E3333}"/>
          </ac:picMkLst>
        </pc:picChg>
        <pc:picChg chg="add del mod">
          <ac:chgData name="Jonathan Loo" userId="d2d72d48b56f45d8" providerId="LiveId" clId="{DC2DF1EB-34F9-4B0C-996D-445C274C9F10}" dt="2020-11-30T15:55:55.654" v="24163" actId="478"/>
          <ac:picMkLst>
            <pc:docMk/>
            <pc:sldMk cId="3238831250" sldId="639"/>
            <ac:picMk id="234" creationId="{2A4D210A-E885-428E-86E4-35E11AB38B63}"/>
          </ac:picMkLst>
        </pc:picChg>
        <pc:picChg chg="add del mod">
          <ac:chgData name="Jonathan Loo" userId="d2d72d48b56f45d8" providerId="LiveId" clId="{DC2DF1EB-34F9-4B0C-996D-445C274C9F10}" dt="2020-11-30T16:03:06.790" v="24433" actId="478"/>
          <ac:picMkLst>
            <pc:docMk/>
            <pc:sldMk cId="3238831250" sldId="639"/>
            <ac:picMk id="267" creationId="{E7A65E5D-343B-4C21-A694-7DAADC6CCB9B}"/>
          </ac:picMkLst>
        </pc:picChg>
        <pc:picChg chg="del mod ord">
          <ac:chgData name="Jonathan Loo" userId="d2d72d48b56f45d8" providerId="LiveId" clId="{DC2DF1EB-34F9-4B0C-996D-445C274C9F10}" dt="2020-11-30T15:43:30.961" v="23585" actId="478"/>
          <ac:picMkLst>
            <pc:docMk/>
            <pc:sldMk cId="3238831250" sldId="639"/>
            <ac:picMk id="1025" creationId="{843AF08E-D614-4BDF-A3F3-64347B77C2BB}"/>
          </ac:picMkLst>
        </pc:picChg>
        <pc:picChg chg="del mod ord">
          <ac:chgData name="Jonathan Loo" userId="d2d72d48b56f45d8" providerId="LiveId" clId="{DC2DF1EB-34F9-4B0C-996D-445C274C9F10}" dt="2020-11-30T15:43:41.488" v="23599" actId="478"/>
          <ac:picMkLst>
            <pc:docMk/>
            <pc:sldMk cId="3238831250" sldId="639"/>
            <ac:picMk id="1027" creationId="{4456D5D0-7EAD-46F7-BBFD-7A74DC0D1F5E}"/>
          </ac:picMkLst>
        </pc:picChg>
        <pc:picChg chg="del mod ord">
          <ac:chgData name="Jonathan Loo" userId="d2d72d48b56f45d8" providerId="LiveId" clId="{DC2DF1EB-34F9-4B0C-996D-445C274C9F10}" dt="2020-11-30T15:43:58.238" v="23613" actId="478"/>
          <ac:picMkLst>
            <pc:docMk/>
            <pc:sldMk cId="3238831250" sldId="639"/>
            <ac:picMk id="1029" creationId="{99AF5791-FD5D-4627-82A9-EE559E6407D8}"/>
          </ac:picMkLst>
        </pc:picChg>
        <pc:picChg chg="mod ord">
          <ac:chgData name="Jonathan Loo" userId="d2d72d48b56f45d8" providerId="LiveId" clId="{DC2DF1EB-34F9-4B0C-996D-445C274C9F10}" dt="2020-11-30T16:08:20.762" v="24586" actId="1038"/>
          <ac:picMkLst>
            <pc:docMk/>
            <pc:sldMk cId="3238831250" sldId="639"/>
            <ac:picMk id="1031" creationId="{245F7B33-F7A3-403B-8C6B-0EC444E1377D}"/>
          </ac:picMkLst>
        </pc:picChg>
        <pc:picChg chg="del mod ord">
          <ac:chgData name="Jonathan Loo" userId="d2d72d48b56f45d8" providerId="LiveId" clId="{DC2DF1EB-34F9-4B0C-996D-445C274C9F10}" dt="2020-11-30T15:46:01.704" v="23644" actId="478"/>
          <ac:picMkLst>
            <pc:docMk/>
            <pc:sldMk cId="3238831250" sldId="639"/>
            <ac:picMk id="1033" creationId="{64C4C5B0-1B1D-4346-8284-FEE85847DC55}"/>
          </ac:picMkLst>
        </pc:picChg>
        <pc:picChg chg="del mod ord">
          <ac:chgData name="Jonathan Loo" userId="d2d72d48b56f45d8" providerId="LiveId" clId="{DC2DF1EB-34F9-4B0C-996D-445C274C9F10}" dt="2020-11-30T15:46:15.583" v="23659" actId="478"/>
          <ac:picMkLst>
            <pc:docMk/>
            <pc:sldMk cId="3238831250" sldId="639"/>
            <ac:picMk id="1035" creationId="{8926B50F-FB47-4F7C-B746-CCA61962B4D3}"/>
          </ac:picMkLst>
        </pc:picChg>
        <pc:picChg chg="del mod ord">
          <ac:chgData name="Jonathan Loo" userId="d2d72d48b56f45d8" providerId="LiveId" clId="{DC2DF1EB-34F9-4B0C-996D-445C274C9F10}" dt="2020-11-30T15:46:27.723" v="23674" actId="478"/>
          <ac:picMkLst>
            <pc:docMk/>
            <pc:sldMk cId="3238831250" sldId="639"/>
            <ac:picMk id="1037" creationId="{B547E495-56CA-4A88-A2CA-C897FB506A84}"/>
          </ac:picMkLst>
        </pc:picChg>
        <pc:picChg chg="mod ord">
          <ac:chgData name="Jonathan Loo" userId="d2d72d48b56f45d8" providerId="LiveId" clId="{DC2DF1EB-34F9-4B0C-996D-445C274C9F10}" dt="2020-11-30T16:08:20.762" v="24586" actId="1038"/>
          <ac:picMkLst>
            <pc:docMk/>
            <pc:sldMk cId="3238831250" sldId="639"/>
            <ac:picMk id="1039" creationId="{FFF770BE-EB06-4AB3-8B00-346505CB52CD}"/>
          </ac:picMkLst>
        </pc:picChg>
        <pc:picChg chg="mod ord">
          <ac:chgData name="Jonathan Loo" userId="d2d72d48b56f45d8" providerId="LiveId" clId="{DC2DF1EB-34F9-4B0C-996D-445C274C9F10}" dt="2020-11-30T16:08:30.130" v="24597" actId="1037"/>
          <ac:picMkLst>
            <pc:docMk/>
            <pc:sldMk cId="3238831250" sldId="639"/>
            <ac:picMk id="1041" creationId="{09D0FD99-355B-4A22-BA71-30AA35203A17}"/>
          </ac:picMkLst>
        </pc:picChg>
        <pc:picChg chg="del mod ord">
          <ac:chgData name="Jonathan Loo" userId="d2d72d48b56f45d8" providerId="LiveId" clId="{DC2DF1EB-34F9-4B0C-996D-445C274C9F10}" dt="2020-11-30T15:48:24.484" v="23768" actId="478"/>
          <ac:picMkLst>
            <pc:docMk/>
            <pc:sldMk cId="3238831250" sldId="639"/>
            <ac:picMk id="1043" creationId="{B1CF6584-C308-411C-99D7-618357523EB6}"/>
          </ac:picMkLst>
        </pc:picChg>
        <pc:picChg chg="del mod ord">
          <ac:chgData name="Jonathan Loo" userId="d2d72d48b56f45d8" providerId="LiveId" clId="{DC2DF1EB-34F9-4B0C-996D-445C274C9F10}" dt="2020-11-30T15:57:57.890" v="24296" actId="478"/>
          <ac:picMkLst>
            <pc:docMk/>
            <pc:sldMk cId="3238831250" sldId="639"/>
            <ac:picMk id="1045" creationId="{85F970EA-18AA-436A-9283-3EA968F99C56}"/>
          </ac:picMkLst>
        </pc:picChg>
        <pc:picChg chg="del mod ord">
          <ac:chgData name="Jonathan Loo" userId="d2d72d48b56f45d8" providerId="LiveId" clId="{DC2DF1EB-34F9-4B0C-996D-445C274C9F10}" dt="2020-11-30T15:56:28.059" v="24194" actId="478"/>
          <ac:picMkLst>
            <pc:docMk/>
            <pc:sldMk cId="3238831250" sldId="639"/>
            <ac:picMk id="1047" creationId="{72B74991-15EF-4416-8523-CFD9FE7640BA}"/>
          </ac:picMkLst>
        </pc:picChg>
        <pc:picChg chg="del mod ord">
          <ac:chgData name="Jonathan Loo" userId="d2d72d48b56f45d8" providerId="LiveId" clId="{DC2DF1EB-34F9-4B0C-996D-445C274C9F10}" dt="2020-11-30T15:56:03.032" v="24176" actId="478"/>
          <ac:picMkLst>
            <pc:docMk/>
            <pc:sldMk cId="3238831250" sldId="639"/>
            <ac:picMk id="1049" creationId="{38CEC456-DB56-4637-91BF-76AAA868A1D4}"/>
          </ac:picMkLst>
        </pc:picChg>
        <pc:picChg chg="del mod ord">
          <ac:chgData name="Jonathan Loo" userId="d2d72d48b56f45d8" providerId="LiveId" clId="{DC2DF1EB-34F9-4B0C-996D-445C274C9F10}" dt="2020-11-30T15:57:14.464" v="24208" actId="478"/>
          <ac:picMkLst>
            <pc:docMk/>
            <pc:sldMk cId="3238831250" sldId="639"/>
            <ac:picMk id="1051" creationId="{C40ACCFE-1445-4BDC-B61D-DCDD4D915BB4}"/>
          </ac:picMkLst>
        </pc:picChg>
        <pc:picChg chg="mod ord">
          <ac:chgData name="Jonathan Loo" userId="d2d72d48b56f45d8" providerId="LiveId" clId="{DC2DF1EB-34F9-4B0C-996D-445C274C9F10}" dt="2020-11-30T15:56:28.061" v="24196" actId="962"/>
          <ac:picMkLst>
            <pc:docMk/>
            <pc:sldMk cId="3238831250" sldId="639"/>
            <ac:picMk id="1053" creationId="{519E1FEE-4AAB-434C-BEEB-F2A54E0AD221}"/>
          </ac:picMkLst>
        </pc:picChg>
        <pc:picChg chg="del mod ord">
          <ac:chgData name="Jonathan Loo" userId="d2d72d48b56f45d8" providerId="LiveId" clId="{DC2DF1EB-34F9-4B0C-996D-445C274C9F10}" dt="2020-11-30T15:59:23.052" v="24310" actId="478"/>
          <ac:picMkLst>
            <pc:docMk/>
            <pc:sldMk cId="3238831250" sldId="639"/>
            <ac:picMk id="1055" creationId="{05316A42-5B62-44FB-BBC3-84993D3266C2}"/>
          </ac:picMkLst>
        </pc:picChg>
        <pc:picChg chg="mod ord">
          <ac:chgData name="Jonathan Loo" userId="d2d72d48b56f45d8" providerId="LiveId" clId="{DC2DF1EB-34F9-4B0C-996D-445C274C9F10}" dt="2020-11-30T15:57:36.445" v="24243" actId="962"/>
          <ac:picMkLst>
            <pc:docMk/>
            <pc:sldMk cId="3238831250" sldId="639"/>
            <ac:picMk id="1057" creationId="{5DB4E71D-6F1E-4736-9F5B-A7F558B5DC41}"/>
          </ac:picMkLst>
        </pc:picChg>
        <pc:picChg chg="mod ord">
          <ac:chgData name="Jonathan Loo" userId="d2d72d48b56f45d8" providerId="LiveId" clId="{DC2DF1EB-34F9-4B0C-996D-445C274C9F10}" dt="2020-11-30T15:57:47.672" v="24273" actId="962"/>
          <ac:picMkLst>
            <pc:docMk/>
            <pc:sldMk cId="3238831250" sldId="639"/>
            <ac:picMk id="1059" creationId="{82A15EFD-5B7F-425C-AA1C-70AF3145B047}"/>
          </ac:picMkLst>
        </pc:picChg>
        <pc:picChg chg="mod ord">
          <ac:chgData name="Jonathan Loo" userId="d2d72d48b56f45d8" providerId="LiveId" clId="{DC2DF1EB-34F9-4B0C-996D-445C274C9F10}" dt="2020-11-30T15:57:57.892" v="24298" actId="962"/>
          <ac:picMkLst>
            <pc:docMk/>
            <pc:sldMk cId="3238831250" sldId="639"/>
            <ac:picMk id="1061" creationId="{24A32E2E-20DC-4660-B753-896D204B3C68}"/>
          </ac:picMkLst>
        </pc:picChg>
        <pc:picChg chg="del mod ord">
          <ac:chgData name="Jonathan Loo" userId="d2d72d48b56f45d8" providerId="LiveId" clId="{DC2DF1EB-34F9-4B0C-996D-445C274C9F10}" dt="2020-11-30T15:59:30.950" v="24324" actId="478"/>
          <ac:picMkLst>
            <pc:docMk/>
            <pc:sldMk cId="3238831250" sldId="639"/>
            <ac:picMk id="1063" creationId="{B6626CA2-A88B-4949-BFE5-970BD390BCC1}"/>
          </ac:picMkLst>
        </pc:picChg>
        <pc:picChg chg="del mod ord">
          <ac:chgData name="Jonathan Loo" userId="d2d72d48b56f45d8" providerId="LiveId" clId="{DC2DF1EB-34F9-4B0C-996D-445C274C9F10}" dt="2020-11-30T16:00:24.365" v="24338" actId="478"/>
          <ac:picMkLst>
            <pc:docMk/>
            <pc:sldMk cId="3238831250" sldId="639"/>
            <ac:picMk id="1065" creationId="{2D015D20-5FEC-4773-ACDC-F0D16EF31682}"/>
          </ac:picMkLst>
        </pc:picChg>
        <pc:picChg chg="del mod">
          <ac:chgData name="Jonathan Loo" userId="d2d72d48b56f45d8" providerId="LiveId" clId="{DC2DF1EB-34F9-4B0C-996D-445C274C9F10}" dt="2020-11-30T14:19:37.439" v="20899" actId="478"/>
          <ac:picMkLst>
            <pc:docMk/>
            <pc:sldMk cId="3238831250" sldId="639"/>
            <ac:picMk id="1067" creationId="{D665C1CC-F5BC-44E4-9073-045BA4A56421}"/>
          </ac:picMkLst>
        </pc:picChg>
        <pc:picChg chg="del mod ord">
          <ac:chgData name="Jonathan Loo" userId="d2d72d48b56f45d8" providerId="LiveId" clId="{DC2DF1EB-34F9-4B0C-996D-445C274C9F10}" dt="2020-11-30T16:01:02.622" v="24352" actId="478"/>
          <ac:picMkLst>
            <pc:docMk/>
            <pc:sldMk cId="3238831250" sldId="639"/>
            <ac:picMk id="1068" creationId="{A9A9F8CF-BB6F-49FD-A411-F50D91B02021}"/>
          </ac:picMkLst>
        </pc:picChg>
        <pc:picChg chg="del mod ord">
          <ac:chgData name="Jonathan Loo" userId="d2d72d48b56f45d8" providerId="LiveId" clId="{DC2DF1EB-34F9-4B0C-996D-445C274C9F10}" dt="2020-11-30T16:01:13.610" v="24366" actId="478"/>
          <ac:picMkLst>
            <pc:docMk/>
            <pc:sldMk cId="3238831250" sldId="639"/>
            <ac:picMk id="1070" creationId="{581FEC32-209A-4E52-8BB5-4717E92E8662}"/>
          </ac:picMkLst>
        </pc:picChg>
        <pc:picChg chg="del mod ord">
          <ac:chgData name="Jonathan Loo" userId="d2d72d48b56f45d8" providerId="LiveId" clId="{DC2DF1EB-34F9-4B0C-996D-445C274C9F10}" dt="2020-11-30T16:01:40.358" v="24380" actId="478"/>
          <ac:picMkLst>
            <pc:docMk/>
            <pc:sldMk cId="3238831250" sldId="639"/>
            <ac:picMk id="1072" creationId="{63A478F5-8DB8-4BAF-BA6A-7EDBB08A6D03}"/>
          </ac:picMkLst>
        </pc:picChg>
        <pc:picChg chg="del mod ord">
          <ac:chgData name="Jonathan Loo" userId="d2d72d48b56f45d8" providerId="LiveId" clId="{DC2DF1EB-34F9-4B0C-996D-445C274C9F10}" dt="2020-11-30T16:02:08.357" v="24405" actId="478"/>
          <ac:picMkLst>
            <pc:docMk/>
            <pc:sldMk cId="3238831250" sldId="639"/>
            <ac:picMk id="1074" creationId="{BD6E8A95-4A68-4D9C-89A5-79E0FA5F8203}"/>
          </ac:picMkLst>
        </pc:picChg>
        <pc:picChg chg="del">
          <ac:chgData name="Jonathan Loo" userId="d2d72d48b56f45d8" providerId="LiveId" clId="{DC2DF1EB-34F9-4B0C-996D-445C274C9F10}" dt="2020-11-30T14:11:24.502" v="20602" actId="478"/>
          <ac:picMkLst>
            <pc:docMk/>
            <pc:sldMk cId="3238831250" sldId="639"/>
            <ac:picMk id="1075" creationId="{6957E728-F061-4E09-8A45-D24A4189CE9B}"/>
          </ac:picMkLst>
        </pc:picChg>
        <pc:picChg chg="mod">
          <ac:chgData name="Jonathan Loo" userId="d2d72d48b56f45d8" providerId="LiveId" clId="{DC2DF1EB-34F9-4B0C-996D-445C274C9F10}" dt="2020-11-30T16:03:35.042" v="24466" actId="1035"/>
          <ac:picMkLst>
            <pc:docMk/>
            <pc:sldMk cId="3238831250" sldId="639"/>
            <ac:picMk id="1077" creationId="{99B0E7BA-51DE-440A-85D3-04CACC480DBC}"/>
          </ac:picMkLst>
        </pc:picChg>
        <pc:picChg chg="mod ord">
          <ac:chgData name="Jonathan Loo" userId="d2d72d48b56f45d8" providerId="LiveId" clId="{DC2DF1EB-34F9-4B0C-996D-445C274C9F10}" dt="2020-11-30T16:02:29.354" v="24418" actId="1076"/>
          <ac:picMkLst>
            <pc:docMk/>
            <pc:sldMk cId="3238831250" sldId="639"/>
            <ac:picMk id="1079" creationId="{FE6779C3-8DD0-4FA5-8A13-24C9DE1ACE31}"/>
          </ac:picMkLst>
        </pc:picChg>
        <pc:picChg chg="mod">
          <ac:chgData name="Jonathan Loo" userId="d2d72d48b56f45d8" providerId="LiveId" clId="{DC2DF1EB-34F9-4B0C-996D-445C274C9F10}" dt="2020-11-30T16:03:32.266" v="24454" actId="1035"/>
          <ac:picMkLst>
            <pc:docMk/>
            <pc:sldMk cId="3238831250" sldId="639"/>
            <ac:picMk id="1081" creationId="{4F30611B-54F1-4828-983B-F7B33AD631AB}"/>
          </ac:picMkLst>
        </pc:picChg>
        <pc:picChg chg="del mod ord">
          <ac:chgData name="Jonathan Loo" userId="d2d72d48b56f45d8" providerId="LiveId" clId="{DC2DF1EB-34F9-4B0C-996D-445C274C9F10}" dt="2020-11-30T16:03:21.435" v="24447" actId="478"/>
          <ac:picMkLst>
            <pc:docMk/>
            <pc:sldMk cId="3238831250" sldId="639"/>
            <ac:picMk id="1083" creationId="{67D49665-CDCC-4BCF-BD18-AF42EC666046}"/>
          </ac:picMkLst>
        </pc:picChg>
        <pc:picChg chg="mod ord">
          <ac:chgData name="Jonathan Loo" userId="d2d72d48b56f45d8" providerId="LiveId" clId="{DC2DF1EB-34F9-4B0C-996D-445C274C9F10}" dt="2020-11-30T16:03:35.042" v="24466" actId="1035"/>
          <ac:picMkLst>
            <pc:docMk/>
            <pc:sldMk cId="3238831250" sldId="639"/>
            <ac:picMk id="1085" creationId="{C38DAC36-4052-4101-99B9-DBDFEA84C4EF}"/>
          </ac:picMkLst>
        </pc:picChg>
        <pc:cxnChg chg="mod">
          <ac:chgData name="Jonathan Loo" userId="d2d72d48b56f45d8" providerId="LiveId" clId="{DC2DF1EB-34F9-4B0C-996D-445C274C9F10}" dt="2020-11-30T15:49:53.391" v="23802" actId="1038"/>
          <ac:cxnSpMkLst>
            <pc:docMk/>
            <pc:sldMk cId="3238831250" sldId="639"/>
            <ac:cxnSpMk id="204" creationId="{1F7FE207-6C7B-41D5-9415-BB5FFEAE91F5}"/>
          </ac:cxnSpMkLst>
        </pc:cxnChg>
        <pc:cxnChg chg="add mod">
          <ac:chgData name="Jonathan Loo" userId="d2d72d48b56f45d8" providerId="LiveId" clId="{DC2DF1EB-34F9-4B0C-996D-445C274C9F10}" dt="2020-11-30T15:50:04.364" v="23804" actId="1076"/>
          <ac:cxnSpMkLst>
            <pc:docMk/>
            <pc:sldMk cId="3238831250" sldId="639"/>
            <ac:cxnSpMk id="230" creationId="{E20E022F-B76C-4F8E-B8AF-D442D23074F8}"/>
          </ac:cxnSpMkLst>
        </pc:cxnChg>
        <pc:cxnChg chg="del mod">
          <ac:chgData name="Jonathan Loo" userId="d2d72d48b56f45d8" providerId="LiveId" clId="{DC2DF1EB-34F9-4B0C-996D-445C274C9F10}" dt="2020-11-30T15:47:10.101" v="23702" actId="478"/>
          <ac:cxnSpMkLst>
            <pc:docMk/>
            <pc:sldMk cId="3238831250" sldId="639"/>
            <ac:cxnSpMk id="278" creationId="{2AC4D984-DAB2-49CC-89FF-66D4062B45A5}"/>
          </ac:cxnSpMkLst>
        </pc:cxnChg>
      </pc:sldChg>
      <pc:sldChg chg="addSp delSp modSp add del mod">
        <pc:chgData name="Jonathan Loo" userId="d2d72d48b56f45d8" providerId="LiveId" clId="{DC2DF1EB-34F9-4B0C-996D-445C274C9F10}" dt="2020-11-30T15:37:55.414" v="23385" actId="47"/>
        <pc:sldMkLst>
          <pc:docMk/>
          <pc:sldMk cId="1718186070" sldId="640"/>
        </pc:sldMkLst>
        <pc:picChg chg="mod ord">
          <ac:chgData name="Jonathan Loo" userId="d2d72d48b56f45d8" providerId="LiveId" clId="{DC2DF1EB-34F9-4B0C-996D-445C274C9F10}" dt="2020-11-30T15:23:50.764" v="22779" actId="1076"/>
          <ac:picMkLst>
            <pc:docMk/>
            <pc:sldMk cId="1718186070" sldId="640"/>
            <ac:picMk id="3" creationId="{520F537F-DD6F-41C5-8EEA-3EE5E8B65684}"/>
          </ac:picMkLst>
        </pc:picChg>
        <pc:picChg chg="mod ord">
          <ac:chgData name="Jonathan Loo" userId="d2d72d48b56f45d8" providerId="LiveId" clId="{DC2DF1EB-34F9-4B0C-996D-445C274C9F10}" dt="2020-11-30T14:47:59.365" v="21396" actId="962"/>
          <ac:picMkLst>
            <pc:docMk/>
            <pc:sldMk cId="1718186070" sldId="640"/>
            <ac:picMk id="5" creationId="{B80B4766-EBA9-4404-9255-7AAF3B4144DB}"/>
          </ac:picMkLst>
        </pc:picChg>
        <pc:picChg chg="mod ord">
          <ac:chgData name="Jonathan Loo" userId="d2d72d48b56f45d8" providerId="LiveId" clId="{DC2DF1EB-34F9-4B0C-996D-445C274C9F10}" dt="2020-11-30T15:29:04.666" v="22931" actId="1036"/>
          <ac:picMkLst>
            <pc:docMk/>
            <pc:sldMk cId="1718186070" sldId="640"/>
            <ac:picMk id="8" creationId="{A4DE5F0B-F17E-45FA-A86B-B3E83C1CF93C}"/>
          </ac:picMkLst>
        </pc:picChg>
        <pc:picChg chg="del mod ord">
          <ac:chgData name="Jonathan Loo" userId="d2d72d48b56f45d8" providerId="LiveId" clId="{DC2DF1EB-34F9-4B0C-996D-445C274C9F10}" dt="2020-11-30T14:52:56.331" v="21586" actId="478"/>
          <ac:picMkLst>
            <pc:docMk/>
            <pc:sldMk cId="1718186070" sldId="640"/>
            <ac:picMk id="10" creationId="{B578795B-2098-448E-A585-3139E7483D58}"/>
          </ac:picMkLst>
        </pc:picChg>
        <pc:picChg chg="add del mod ord">
          <ac:chgData name="Jonathan Loo" userId="d2d72d48b56f45d8" providerId="LiveId" clId="{DC2DF1EB-34F9-4B0C-996D-445C274C9F10}" dt="2020-11-30T14:53:07.421" v="21650"/>
          <ac:picMkLst>
            <pc:docMk/>
            <pc:sldMk cId="1718186070" sldId="640"/>
            <ac:picMk id="12" creationId="{29CD604F-6BF1-41ED-B0B3-085C93A129E9}"/>
          </ac:picMkLst>
        </pc:picChg>
        <pc:picChg chg="del mod ord">
          <ac:chgData name="Jonathan Loo" userId="d2d72d48b56f45d8" providerId="LiveId" clId="{DC2DF1EB-34F9-4B0C-996D-445C274C9F10}" dt="2020-11-30T14:53:07.421" v="21650"/>
          <ac:picMkLst>
            <pc:docMk/>
            <pc:sldMk cId="1718186070" sldId="640"/>
            <ac:picMk id="14" creationId="{214901D9-05E6-4A1A-80F7-2EB7FE78DA9E}"/>
          </ac:picMkLst>
        </pc:picChg>
        <pc:picChg chg="del mod ord">
          <ac:chgData name="Jonathan Loo" userId="d2d72d48b56f45d8" providerId="LiveId" clId="{DC2DF1EB-34F9-4B0C-996D-445C274C9F10}" dt="2020-11-30T14:53:32.496" v="21700" actId="478"/>
          <ac:picMkLst>
            <pc:docMk/>
            <pc:sldMk cId="1718186070" sldId="640"/>
            <ac:picMk id="16" creationId="{78E89AC3-20A9-4784-AB8B-843686095D74}"/>
          </ac:picMkLst>
        </pc:picChg>
        <pc:picChg chg="mod ord">
          <ac:chgData name="Jonathan Loo" userId="d2d72d48b56f45d8" providerId="LiveId" clId="{DC2DF1EB-34F9-4B0C-996D-445C274C9F10}" dt="2020-11-30T15:23:36.428" v="22775" actId="1076"/>
          <ac:picMkLst>
            <pc:docMk/>
            <pc:sldMk cId="1718186070" sldId="640"/>
            <ac:picMk id="18" creationId="{4F9CC432-1E52-46C3-AF57-F286D3EF2DAC}"/>
          </ac:picMkLst>
        </pc:picChg>
        <pc:picChg chg="del mod ord">
          <ac:chgData name="Jonathan Loo" userId="d2d72d48b56f45d8" providerId="LiveId" clId="{DC2DF1EB-34F9-4B0C-996D-445C274C9F10}" dt="2020-11-30T14:54:20.059" v="21772" actId="478"/>
          <ac:picMkLst>
            <pc:docMk/>
            <pc:sldMk cId="1718186070" sldId="640"/>
            <ac:picMk id="20" creationId="{7343A960-AEA4-485F-8E54-433CCAADB64B}"/>
          </ac:picMkLst>
        </pc:picChg>
        <pc:picChg chg="mod ord">
          <ac:chgData name="Jonathan Loo" userId="d2d72d48b56f45d8" providerId="LiveId" clId="{DC2DF1EB-34F9-4B0C-996D-445C274C9F10}" dt="2020-11-30T14:54:13.028" v="21749" actId="962"/>
          <ac:picMkLst>
            <pc:docMk/>
            <pc:sldMk cId="1718186070" sldId="640"/>
            <ac:picMk id="22" creationId="{C6DD093A-3809-4118-962B-4ADB54198B16}"/>
          </ac:picMkLst>
        </pc:picChg>
        <pc:picChg chg="mod ord">
          <ac:chgData name="Jonathan Loo" userId="d2d72d48b56f45d8" providerId="LiveId" clId="{DC2DF1EB-34F9-4B0C-996D-445C274C9F10}" dt="2020-11-30T15:23:44.504" v="22778" actId="1076"/>
          <ac:picMkLst>
            <pc:docMk/>
            <pc:sldMk cId="1718186070" sldId="640"/>
            <ac:picMk id="24" creationId="{ED6DFED8-EF0B-4E9E-8E3B-80259B5C909A}"/>
          </ac:picMkLst>
        </pc:picChg>
        <pc:picChg chg="add del mod ord">
          <ac:chgData name="Jonathan Loo" userId="d2d72d48b56f45d8" providerId="LiveId" clId="{DC2DF1EB-34F9-4B0C-996D-445C274C9F10}" dt="2020-11-30T15:28:59.651" v="22900" actId="478"/>
          <ac:picMkLst>
            <pc:docMk/>
            <pc:sldMk cId="1718186070" sldId="640"/>
            <ac:picMk id="26" creationId="{57BC8C4E-B9C4-4E92-ABED-16B8337255B4}"/>
          </ac:picMkLst>
        </pc:picChg>
        <pc:picChg chg="del mod ord">
          <ac:chgData name="Jonathan Loo" userId="d2d72d48b56f45d8" providerId="LiveId" clId="{DC2DF1EB-34F9-4B0C-996D-445C274C9F10}" dt="2020-11-30T14:55:00.389" v="21829" actId="478"/>
          <ac:picMkLst>
            <pc:docMk/>
            <pc:sldMk cId="1718186070" sldId="640"/>
            <ac:picMk id="28" creationId="{1425EF4D-4286-48F7-8DCF-BACF8456FC9F}"/>
          </ac:picMkLst>
        </pc:picChg>
        <pc:picChg chg="del mod ord">
          <ac:chgData name="Jonathan Loo" userId="d2d72d48b56f45d8" providerId="LiveId" clId="{DC2DF1EB-34F9-4B0C-996D-445C274C9F10}" dt="2020-11-30T15:28:48.762" v="22893" actId="478"/>
          <ac:picMkLst>
            <pc:docMk/>
            <pc:sldMk cId="1718186070" sldId="640"/>
            <ac:picMk id="30" creationId="{0ABBEC2C-CB89-4A15-BAD9-FCE8411D885A}"/>
          </ac:picMkLst>
        </pc:picChg>
        <pc:picChg chg="del mod ord">
          <ac:chgData name="Jonathan Loo" userId="d2d72d48b56f45d8" providerId="LiveId" clId="{DC2DF1EB-34F9-4B0C-996D-445C274C9F10}" dt="2020-11-30T14:55:27.465" v="21861" actId="478"/>
          <ac:picMkLst>
            <pc:docMk/>
            <pc:sldMk cId="1718186070" sldId="640"/>
            <ac:picMk id="32" creationId="{714D5C60-2F04-43B0-97E7-9F1FB8D487F5}"/>
          </ac:picMkLst>
        </pc:picChg>
        <pc:picChg chg="mod ord">
          <ac:chgData name="Jonathan Loo" userId="d2d72d48b56f45d8" providerId="LiveId" clId="{DC2DF1EB-34F9-4B0C-996D-445C274C9F10}" dt="2020-11-30T14:55:27.467" v="21863" actId="962"/>
          <ac:picMkLst>
            <pc:docMk/>
            <pc:sldMk cId="1718186070" sldId="640"/>
            <ac:picMk id="34" creationId="{7A8592D3-82E3-450A-8E49-2A0594DDDEC3}"/>
          </ac:picMkLst>
        </pc:picChg>
        <pc:picChg chg="mod ord">
          <ac:chgData name="Jonathan Loo" userId="d2d72d48b56f45d8" providerId="LiveId" clId="{DC2DF1EB-34F9-4B0C-996D-445C274C9F10}" dt="2020-11-30T15:29:04.666" v="22931" actId="1036"/>
          <ac:picMkLst>
            <pc:docMk/>
            <pc:sldMk cId="1718186070" sldId="640"/>
            <ac:picMk id="36" creationId="{1AC1F484-1ECA-419E-B5B5-9D2F540C9F7D}"/>
          </ac:picMkLst>
        </pc:picChg>
        <pc:picChg chg="del">
          <ac:chgData name="Jonathan Loo" userId="d2d72d48b56f45d8" providerId="LiveId" clId="{DC2DF1EB-34F9-4B0C-996D-445C274C9F10}" dt="2020-11-30T14:53:47.898" v="21723" actId="478"/>
          <ac:picMkLst>
            <pc:docMk/>
            <pc:sldMk cId="1718186070" sldId="640"/>
            <ac:picMk id="132" creationId="{B8E89319-6155-47A1-BBAB-7F57CBB7668A}"/>
          </ac:picMkLst>
        </pc:picChg>
        <pc:picChg chg="del">
          <ac:chgData name="Jonathan Loo" userId="d2d72d48b56f45d8" providerId="LiveId" clId="{DC2DF1EB-34F9-4B0C-996D-445C274C9F10}" dt="2020-11-30T14:54:37.037" v="21791" actId="478"/>
          <ac:picMkLst>
            <pc:docMk/>
            <pc:sldMk cId="1718186070" sldId="640"/>
            <ac:picMk id="147" creationId="{74030CE1-BBDF-4EE4-A59E-875D6100C57C}"/>
          </ac:picMkLst>
        </pc:picChg>
        <pc:picChg chg="del">
          <ac:chgData name="Jonathan Loo" userId="d2d72d48b56f45d8" providerId="LiveId" clId="{DC2DF1EB-34F9-4B0C-996D-445C274C9F10}" dt="2020-11-30T15:28:34.020" v="22875" actId="478"/>
          <ac:picMkLst>
            <pc:docMk/>
            <pc:sldMk cId="1718186070" sldId="640"/>
            <ac:picMk id="149" creationId="{B45979A9-0207-4223-9C41-A7E1F36C92D6}"/>
          </ac:picMkLst>
        </pc:picChg>
        <pc:picChg chg="del">
          <ac:chgData name="Jonathan Loo" userId="d2d72d48b56f45d8" providerId="LiveId" clId="{DC2DF1EB-34F9-4B0C-996D-445C274C9F10}" dt="2020-11-30T14:54:52.978" v="21809" actId="478"/>
          <ac:picMkLst>
            <pc:docMk/>
            <pc:sldMk cId="1718186070" sldId="640"/>
            <ac:picMk id="154" creationId="{4BE0A844-944E-43E4-96B9-3F871D4D2102}"/>
          </ac:picMkLst>
        </pc:picChg>
        <pc:picChg chg="mod">
          <ac:chgData name="Jonathan Loo" userId="d2d72d48b56f45d8" providerId="LiveId" clId="{DC2DF1EB-34F9-4B0C-996D-445C274C9F10}" dt="2020-11-30T15:29:04.666" v="22931" actId="1036"/>
          <ac:picMkLst>
            <pc:docMk/>
            <pc:sldMk cId="1718186070" sldId="640"/>
            <ac:picMk id="162" creationId="{61B644A2-9ABF-475C-A336-370793DA6625}"/>
          </ac:picMkLst>
        </pc:picChg>
        <pc:picChg chg="del mod">
          <ac:chgData name="Jonathan Loo" userId="d2d72d48b56f45d8" providerId="LiveId" clId="{DC2DF1EB-34F9-4B0C-996D-445C274C9F10}" dt="2020-11-30T14:48:06.429" v="21413" actId="478"/>
          <ac:picMkLst>
            <pc:docMk/>
            <pc:sldMk cId="1718186070" sldId="640"/>
            <ac:picMk id="164" creationId="{F940BD6F-6A64-4D69-B01D-2F1736B231F3}"/>
          </ac:picMkLst>
        </pc:picChg>
        <pc:picChg chg="del">
          <ac:chgData name="Jonathan Loo" userId="d2d72d48b56f45d8" providerId="LiveId" clId="{DC2DF1EB-34F9-4B0C-996D-445C274C9F10}" dt="2020-11-30T14:55:17.492" v="21844" actId="478"/>
          <ac:picMkLst>
            <pc:docMk/>
            <pc:sldMk cId="1718186070" sldId="640"/>
            <ac:picMk id="194" creationId="{BC5B920E-F1EC-4190-BC53-2D93CBD3F728}"/>
          </ac:picMkLst>
        </pc:picChg>
        <pc:picChg chg="del mod">
          <ac:chgData name="Jonathan Loo" userId="d2d72d48b56f45d8" providerId="LiveId" clId="{DC2DF1EB-34F9-4B0C-996D-445C274C9F10}" dt="2020-11-30T14:47:59.363" v="21394" actId="478"/>
          <ac:picMkLst>
            <pc:docMk/>
            <pc:sldMk cId="1718186070" sldId="640"/>
            <ac:picMk id="198" creationId="{10AAF468-8C41-4CB4-AC9E-61D9D169E10C}"/>
          </ac:picMkLst>
        </pc:picChg>
        <pc:picChg chg="del">
          <ac:chgData name="Jonathan Loo" userId="d2d72d48b56f45d8" providerId="LiveId" clId="{DC2DF1EB-34F9-4B0C-996D-445C274C9F10}" dt="2020-11-30T14:54:13.026" v="21747" actId="478"/>
          <ac:picMkLst>
            <pc:docMk/>
            <pc:sldMk cId="1718186070" sldId="640"/>
            <ac:picMk id="211" creationId="{3C16C182-BFB9-4CA0-903F-8406A07CBC12}"/>
          </ac:picMkLst>
        </pc:picChg>
        <pc:picChg chg="del">
          <ac:chgData name="Jonathan Loo" userId="d2d72d48b56f45d8" providerId="LiveId" clId="{DC2DF1EB-34F9-4B0C-996D-445C274C9F10}" dt="2020-11-30T14:53:23.223" v="21673" actId="478"/>
          <ac:picMkLst>
            <pc:docMk/>
            <pc:sldMk cId="1718186070" sldId="640"/>
            <ac:picMk id="214" creationId="{3B2BE33A-4AC6-4D5A-A587-99965029A7A3}"/>
          </ac:picMkLst>
        </pc:picChg>
        <pc:picChg chg="mod">
          <ac:chgData name="Jonathan Loo" userId="d2d72d48b56f45d8" providerId="LiveId" clId="{DC2DF1EB-34F9-4B0C-996D-445C274C9F10}" dt="2020-11-30T15:23:18.358" v="22772" actId="1076"/>
          <ac:picMkLst>
            <pc:docMk/>
            <pc:sldMk cId="1718186070" sldId="640"/>
            <ac:picMk id="216" creationId="{1DCB39C4-8487-4734-B282-C18DC59AE7DD}"/>
          </ac:picMkLst>
        </pc:picChg>
        <pc:picChg chg="mod">
          <ac:chgData name="Jonathan Loo" userId="d2d72d48b56f45d8" providerId="LiveId" clId="{DC2DF1EB-34F9-4B0C-996D-445C274C9F10}" dt="2020-11-30T15:23:38.326" v="22776" actId="1076"/>
          <ac:picMkLst>
            <pc:docMk/>
            <pc:sldMk cId="1718186070" sldId="640"/>
            <ac:picMk id="222" creationId="{900A4A4A-B0B8-4B4F-8236-1E5203CB19A9}"/>
          </ac:picMkLst>
        </pc:picChg>
        <pc:picChg chg="del mod">
          <ac:chgData name="Jonathan Loo" userId="d2d72d48b56f45d8" providerId="LiveId" clId="{DC2DF1EB-34F9-4B0C-996D-445C274C9F10}" dt="2020-11-30T14:47:53.060" v="21376" actId="478"/>
          <ac:picMkLst>
            <pc:docMk/>
            <pc:sldMk cId="1718186070" sldId="640"/>
            <ac:picMk id="224" creationId="{03C3833B-332E-4BEB-B3BF-966B5E5C2451}"/>
          </ac:picMkLst>
        </pc:picChg>
        <pc:picChg chg="del mod">
          <ac:chgData name="Jonathan Loo" userId="d2d72d48b56f45d8" providerId="LiveId" clId="{DC2DF1EB-34F9-4B0C-996D-445C274C9F10}" dt="2020-11-30T14:52:48.919" v="21557" actId="478"/>
          <ac:picMkLst>
            <pc:docMk/>
            <pc:sldMk cId="1718186070" sldId="640"/>
            <ac:picMk id="226" creationId="{696B75FA-C00A-4F32-AAFC-2A573BDB0C99}"/>
          </ac:picMkLst>
        </pc:picChg>
        <pc:cxnChg chg="mod">
          <ac:chgData name="Jonathan Loo" userId="d2d72d48b56f45d8" providerId="LiveId" clId="{DC2DF1EB-34F9-4B0C-996D-445C274C9F10}" dt="2020-11-30T15:28:58.197" v="22898" actId="1035"/>
          <ac:cxnSpMkLst>
            <pc:docMk/>
            <pc:sldMk cId="1718186070" sldId="640"/>
            <ac:cxnSpMk id="278" creationId="{2AC4D984-DAB2-49CC-89FF-66D4062B45A5}"/>
          </ac:cxnSpMkLst>
        </pc:cxnChg>
      </pc:sldChg>
      <pc:sldChg chg="add del">
        <pc:chgData name="Jonathan Loo" userId="d2d72d48b56f45d8" providerId="LiveId" clId="{DC2DF1EB-34F9-4B0C-996D-445C274C9F10}" dt="2020-11-30T16:04:06.658" v="24467" actId="47"/>
        <pc:sldMkLst>
          <pc:docMk/>
          <pc:sldMk cId="3689517409" sldId="641"/>
        </pc:sldMkLst>
      </pc:sldChg>
      <pc:sldChg chg="addSp delSp modSp add mod ord">
        <pc:chgData name="Jonathan Loo" userId="d2d72d48b56f45d8" providerId="LiveId" clId="{DC2DF1EB-34F9-4B0C-996D-445C274C9F10}" dt="2020-11-30T21:53:50.296" v="27518" actId="962"/>
        <pc:sldMkLst>
          <pc:docMk/>
          <pc:sldMk cId="708469393" sldId="642"/>
        </pc:sldMkLst>
        <pc:picChg chg="mod ord">
          <ac:chgData name="Jonathan Loo" userId="d2d72d48b56f45d8" providerId="LiveId" clId="{DC2DF1EB-34F9-4B0C-996D-445C274C9F10}" dt="2020-11-30T21:53:50.296" v="27518" actId="962"/>
          <ac:picMkLst>
            <pc:docMk/>
            <pc:sldMk cId="708469393" sldId="642"/>
            <ac:picMk id="3" creationId="{083B2F9A-94D1-4EDA-8483-AE715C90D00E}"/>
          </ac:picMkLst>
        </pc:picChg>
        <pc:picChg chg="del mod">
          <ac:chgData name="Jonathan Loo" userId="d2d72d48b56f45d8" providerId="LiveId" clId="{DC2DF1EB-34F9-4B0C-996D-445C274C9F10}" dt="2020-11-30T15:36:55.651" v="23323" actId="478"/>
          <ac:picMkLst>
            <pc:docMk/>
            <pc:sldMk cId="708469393" sldId="642"/>
            <ac:picMk id="3" creationId="{520F537F-DD6F-41C5-8EEA-3EE5E8B65684}"/>
          </ac:picMkLst>
        </pc:picChg>
        <pc:picChg chg="del mod ord">
          <ac:chgData name="Jonathan Loo" userId="d2d72d48b56f45d8" providerId="LiveId" clId="{DC2DF1EB-34F9-4B0C-996D-445C274C9F10}" dt="2020-11-30T15:30:42.520" v="23057" actId="478"/>
          <ac:picMkLst>
            <pc:docMk/>
            <pc:sldMk cId="708469393" sldId="642"/>
            <ac:picMk id="4" creationId="{8B523E89-0498-4D52-9082-2D495B6F3A93}"/>
          </ac:picMkLst>
        </pc:picChg>
        <pc:picChg chg="del mod">
          <ac:chgData name="Jonathan Loo" userId="d2d72d48b56f45d8" providerId="LiveId" clId="{DC2DF1EB-34F9-4B0C-996D-445C274C9F10}" dt="2020-11-30T15:35:44.821" v="23225" actId="478"/>
          <ac:picMkLst>
            <pc:docMk/>
            <pc:sldMk cId="708469393" sldId="642"/>
            <ac:picMk id="5" creationId="{B80B4766-EBA9-4404-9255-7AAF3B4144DB}"/>
          </ac:picMkLst>
        </pc:picChg>
        <pc:picChg chg="del mod">
          <ac:chgData name="Jonathan Loo" userId="d2d72d48b56f45d8" providerId="LiveId" clId="{DC2DF1EB-34F9-4B0C-996D-445C274C9F10}" dt="2020-11-30T15:36:55.651" v="23323" actId="478"/>
          <ac:picMkLst>
            <pc:docMk/>
            <pc:sldMk cId="708469393" sldId="642"/>
            <ac:picMk id="8" creationId="{A4DE5F0B-F17E-45FA-A86B-B3E83C1CF93C}"/>
          </ac:picMkLst>
        </pc:picChg>
        <pc:picChg chg="del mod ord">
          <ac:chgData name="Jonathan Loo" userId="d2d72d48b56f45d8" providerId="LiveId" clId="{DC2DF1EB-34F9-4B0C-996D-445C274C9F10}" dt="2020-11-30T15:33:13.599" v="23135" actId="478"/>
          <ac:picMkLst>
            <pc:docMk/>
            <pc:sldMk cId="708469393" sldId="642"/>
            <ac:picMk id="9" creationId="{B0ADDFEB-FAAC-4B7C-9DE5-36C96A4A3E83}"/>
          </ac:picMkLst>
        </pc:picChg>
        <pc:picChg chg="del mod ord">
          <ac:chgData name="Jonathan Loo" userId="d2d72d48b56f45d8" providerId="LiveId" clId="{DC2DF1EB-34F9-4B0C-996D-445C274C9F10}" dt="2020-11-30T15:37:23.414" v="23353" actId="478"/>
          <ac:picMkLst>
            <pc:docMk/>
            <pc:sldMk cId="708469393" sldId="642"/>
            <ac:picMk id="11" creationId="{2E4DB5DF-A7BD-42CE-8E19-77517324AFA2}"/>
          </ac:picMkLst>
        </pc:picChg>
        <pc:picChg chg="add del mod ord">
          <ac:chgData name="Jonathan Loo" userId="d2d72d48b56f45d8" providerId="LiveId" clId="{DC2DF1EB-34F9-4B0C-996D-445C274C9F10}" dt="2020-11-30T15:36:30.068" v="23275" actId="478"/>
          <ac:picMkLst>
            <pc:docMk/>
            <pc:sldMk cId="708469393" sldId="642"/>
            <ac:picMk id="14" creationId="{660532EC-568F-4627-9CEE-61061081AB75}"/>
          </ac:picMkLst>
        </pc:picChg>
        <pc:picChg chg="del mod ord">
          <ac:chgData name="Jonathan Loo" userId="d2d72d48b56f45d8" providerId="LiveId" clId="{DC2DF1EB-34F9-4B0C-996D-445C274C9F10}" dt="2020-11-30T15:31:54.232" v="23101" actId="478"/>
          <ac:picMkLst>
            <pc:docMk/>
            <pc:sldMk cId="708469393" sldId="642"/>
            <ac:picMk id="16" creationId="{0A8B40C5-CAD7-4858-93AB-0C83F8357FD5}"/>
          </ac:picMkLst>
        </pc:picChg>
        <pc:picChg chg="del mod">
          <ac:chgData name="Jonathan Loo" userId="d2d72d48b56f45d8" providerId="LiveId" clId="{DC2DF1EB-34F9-4B0C-996D-445C274C9F10}" dt="2020-11-30T16:07:06.245" v="24525" actId="478"/>
          <ac:picMkLst>
            <pc:docMk/>
            <pc:sldMk cId="708469393" sldId="642"/>
            <ac:picMk id="18" creationId="{4F9CC432-1E52-46C3-AF57-F286D3EF2DAC}"/>
          </ac:picMkLst>
        </pc:picChg>
        <pc:picChg chg="del mod ord">
          <ac:chgData name="Jonathan Loo" userId="d2d72d48b56f45d8" providerId="LiveId" clId="{DC2DF1EB-34F9-4B0C-996D-445C274C9F10}" dt="2020-11-30T15:36:46.038" v="23298" actId="478"/>
          <ac:picMkLst>
            <pc:docMk/>
            <pc:sldMk cId="708469393" sldId="642"/>
            <ac:picMk id="19" creationId="{77FBD836-09F5-4578-B48A-FF8358C7D55A}"/>
          </ac:picMkLst>
        </pc:picChg>
        <pc:picChg chg="add del mod">
          <ac:chgData name="Jonathan Loo" userId="d2d72d48b56f45d8" providerId="LiveId" clId="{DC2DF1EB-34F9-4B0C-996D-445C274C9F10}" dt="2020-11-30T15:25:22.741" v="22794" actId="478"/>
          <ac:picMkLst>
            <pc:docMk/>
            <pc:sldMk cId="708469393" sldId="642"/>
            <ac:picMk id="21" creationId="{C95EF7B9-6D9E-4067-87A2-6F5B65F8F2AC}"/>
          </ac:picMkLst>
        </pc:picChg>
        <pc:picChg chg="del mod">
          <ac:chgData name="Jonathan Loo" userId="d2d72d48b56f45d8" providerId="LiveId" clId="{DC2DF1EB-34F9-4B0C-996D-445C274C9F10}" dt="2020-11-30T15:25:49.364" v="22847" actId="478"/>
          <ac:picMkLst>
            <pc:docMk/>
            <pc:sldMk cId="708469393" sldId="642"/>
            <ac:picMk id="22" creationId="{C6DD093A-3809-4118-962B-4ADB54198B16}"/>
          </ac:picMkLst>
        </pc:picChg>
        <pc:picChg chg="del mod ord">
          <ac:chgData name="Jonathan Loo" userId="d2d72d48b56f45d8" providerId="LiveId" clId="{DC2DF1EB-34F9-4B0C-996D-445C274C9F10}" dt="2020-11-30T15:33:26.073" v="23160" actId="478"/>
          <ac:picMkLst>
            <pc:docMk/>
            <pc:sldMk cId="708469393" sldId="642"/>
            <ac:picMk id="23" creationId="{C8A7F922-70CC-4B9F-A26B-24D5DC5A18E3}"/>
          </ac:picMkLst>
        </pc:picChg>
        <pc:picChg chg="del mod">
          <ac:chgData name="Jonathan Loo" userId="d2d72d48b56f45d8" providerId="LiveId" clId="{DC2DF1EB-34F9-4B0C-996D-445C274C9F10}" dt="2020-11-30T15:25:38.241" v="22820" actId="478"/>
          <ac:picMkLst>
            <pc:docMk/>
            <pc:sldMk cId="708469393" sldId="642"/>
            <ac:picMk id="24" creationId="{ED6DFED8-EF0B-4E9E-8E3B-80259B5C909A}"/>
          </ac:picMkLst>
        </pc:picChg>
        <pc:picChg chg="del">
          <ac:chgData name="Jonathan Loo" userId="d2d72d48b56f45d8" providerId="LiveId" clId="{DC2DF1EB-34F9-4B0C-996D-445C274C9F10}" dt="2020-11-30T15:29:29.989" v="22932" actId="478"/>
          <ac:picMkLst>
            <pc:docMk/>
            <pc:sldMk cId="708469393" sldId="642"/>
            <ac:picMk id="26" creationId="{57BC8C4E-B9C4-4E92-ABED-16B8337255B4}"/>
          </ac:picMkLst>
        </pc:picChg>
        <pc:picChg chg="mod ord">
          <ac:chgData name="Jonathan Loo" userId="d2d72d48b56f45d8" providerId="LiveId" clId="{DC2DF1EB-34F9-4B0C-996D-445C274C9F10}" dt="2020-11-30T15:33:26.075" v="23162" actId="962"/>
          <ac:picMkLst>
            <pc:docMk/>
            <pc:sldMk cId="708469393" sldId="642"/>
            <ac:picMk id="27" creationId="{8B773E6C-99CB-4DCB-98CE-B5F882191C43}"/>
          </ac:picMkLst>
        </pc:picChg>
        <pc:picChg chg="add del mod">
          <ac:chgData name="Jonathan Loo" userId="d2d72d48b56f45d8" providerId="LiveId" clId="{DC2DF1EB-34F9-4B0C-996D-445C274C9F10}" dt="2020-11-30T15:33:44.543" v="23174" actId="478"/>
          <ac:picMkLst>
            <pc:docMk/>
            <pc:sldMk cId="708469393" sldId="642"/>
            <ac:picMk id="28" creationId="{CED2C79B-16A2-426B-B998-A368DAEA595C}"/>
          </ac:picMkLst>
        </pc:picChg>
        <pc:picChg chg="del">
          <ac:chgData name="Jonathan Loo" userId="d2d72d48b56f45d8" providerId="LiveId" clId="{DC2DF1EB-34F9-4B0C-996D-445C274C9F10}" dt="2020-11-30T15:29:34.127" v="22933" actId="478"/>
          <ac:picMkLst>
            <pc:docMk/>
            <pc:sldMk cId="708469393" sldId="642"/>
            <ac:picMk id="30" creationId="{0ABBEC2C-CB89-4A15-BAD9-FCE8411D885A}"/>
          </ac:picMkLst>
        </pc:picChg>
        <pc:picChg chg="del mod ord">
          <ac:chgData name="Jonathan Loo" userId="d2d72d48b56f45d8" providerId="LiveId" clId="{DC2DF1EB-34F9-4B0C-996D-445C274C9F10}" dt="2020-11-30T15:37:30.174" v="23368" actId="478"/>
          <ac:picMkLst>
            <pc:docMk/>
            <pc:sldMk cId="708469393" sldId="642"/>
            <ac:picMk id="31" creationId="{346CE35B-D716-4941-9E5A-7BD43AE47F56}"/>
          </ac:picMkLst>
        </pc:picChg>
        <pc:picChg chg="del mod ord">
          <ac:chgData name="Jonathan Loo" userId="d2d72d48b56f45d8" providerId="LiveId" clId="{DC2DF1EB-34F9-4B0C-996D-445C274C9F10}" dt="2020-11-30T15:37:40.923" v="23382" actId="478"/>
          <ac:picMkLst>
            <pc:docMk/>
            <pc:sldMk cId="708469393" sldId="642"/>
            <ac:picMk id="33" creationId="{7220AD49-EAEA-4A0B-84ED-0BB3447C66B4}"/>
          </ac:picMkLst>
        </pc:picChg>
        <pc:picChg chg="del mod">
          <ac:chgData name="Jonathan Loo" userId="d2d72d48b56f45d8" providerId="LiveId" clId="{DC2DF1EB-34F9-4B0C-996D-445C274C9F10}" dt="2020-11-30T15:36:55.651" v="23323" actId="478"/>
          <ac:picMkLst>
            <pc:docMk/>
            <pc:sldMk cId="708469393" sldId="642"/>
            <ac:picMk id="34" creationId="{7A8592D3-82E3-450A-8E49-2A0594DDDEC3}"/>
          </ac:picMkLst>
        </pc:picChg>
        <pc:picChg chg="del mod ord">
          <ac:chgData name="Jonathan Loo" userId="d2d72d48b56f45d8" providerId="LiveId" clId="{DC2DF1EB-34F9-4B0C-996D-445C274C9F10}" dt="2020-11-30T21:53:50.294" v="27516" actId="478"/>
          <ac:picMkLst>
            <pc:docMk/>
            <pc:sldMk cId="708469393" sldId="642"/>
            <ac:picMk id="36" creationId="{F7BBF168-776F-4D7E-BA1A-B58A1F61BD44}"/>
          </ac:picMkLst>
        </pc:picChg>
        <pc:picChg chg="del mod ord">
          <ac:chgData name="Jonathan Loo" userId="d2d72d48b56f45d8" providerId="LiveId" clId="{DC2DF1EB-34F9-4B0C-996D-445C274C9F10}" dt="2020-11-30T15:36:15.796" v="23261"/>
          <ac:picMkLst>
            <pc:docMk/>
            <pc:sldMk cId="708469393" sldId="642"/>
            <ac:picMk id="38" creationId="{C3FE80AC-2077-411E-AB90-362098188894}"/>
          </ac:picMkLst>
        </pc:picChg>
        <pc:picChg chg="mod ord">
          <ac:chgData name="Jonathan Loo" userId="d2d72d48b56f45d8" providerId="LiveId" clId="{DC2DF1EB-34F9-4B0C-996D-445C274C9F10}" dt="2020-11-30T15:36:30.070" v="23277" actId="962"/>
          <ac:picMkLst>
            <pc:docMk/>
            <pc:sldMk cId="708469393" sldId="642"/>
            <ac:picMk id="40" creationId="{0406EF0A-14A4-45A4-A325-85809F63C16C}"/>
          </ac:picMkLst>
        </pc:picChg>
        <pc:picChg chg="add del mod">
          <ac:chgData name="Jonathan Loo" userId="d2d72d48b56f45d8" providerId="LiveId" clId="{DC2DF1EB-34F9-4B0C-996D-445C274C9F10}" dt="2020-11-30T15:34:16.046" v="23190" actId="478"/>
          <ac:picMkLst>
            <pc:docMk/>
            <pc:sldMk cId="708469393" sldId="642"/>
            <ac:picMk id="41" creationId="{1B04136A-2B74-4E44-A81E-FF9C27884278}"/>
          </ac:picMkLst>
        </pc:picChg>
        <pc:picChg chg="mod ord">
          <ac:chgData name="Jonathan Loo" userId="d2d72d48b56f45d8" providerId="LiveId" clId="{DC2DF1EB-34F9-4B0C-996D-445C274C9F10}" dt="2020-11-30T15:36:46.040" v="23300" actId="962"/>
          <ac:picMkLst>
            <pc:docMk/>
            <pc:sldMk cId="708469393" sldId="642"/>
            <ac:picMk id="43" creationId="{0CA57346-CDFF-42A0-AE05-F933563D502A}"/>
          </ac:picMkLst>
        </pc:picChg>
        <pc:picChg chg="mod ord">
          <ac:chgData name="Jonathan Loo" userId="d2d72d48b56f45d8" providerId="LiveId" clId="{DC2DF1EB-34F9-4B0C-996D-445C274C9F10}" dt="2020-11-30T16:06:30.082" v="24503" actId="1037"/>
          <ac:picMkLst>
            <pc:docMk/>
            <pc:sldMk cId="708469393" sldId="642"/>
            <ac:picMk id="45" creationId="{7EFFBBDC-41A4-448B-8D38-40D8E9FE4A14}"/>
          </ac:picMkLst>
        </pc:picChg>
        <pc:picChg chg="mod ord">
          <ac:chgData name="Jonathan Loo" userId="d2d72d48b56f45d8" providerId="LiveId" clId="{DC2DF1EB-34F9-4B0C-996D-445C274C9F10}" dt="2020-11-30T15:37:30.176" v="23370" actId="962"/>
          <ac:picMkLst>
            <pc:docMk/>
            <pc:sldMk cId="708469393" sldId="642"/>
            <ac:picMk id="47" creationId="{0606279A-2956-42EC-B7B3-6009EC1E4B63}"/>
          </ac:picMkLst>
        </pc:picChg>
        <pc:picChg chg="mod ord">
          <ac:chgData name="Jonathan Loo" userId="d2d72d48b56f45d8" providerId="LiveId" clId="{DC2DF1EB-34F9-4B0C-996D-445C274C9F10}" dt="2020-11-30T15:37:40.925" v="23384" actId="962"/>
          <ac:picMkLst>
            <pc:docMk/>
            <pc:sldMk cId="708469393" sldId="642"/>
            <ac:picMk id="49" creationId="{FBCE8B1B-7234-49C9-9D0E-8C04959F9760}"/>
          </ac:picMkLst>
        </pc:picChg>
        <pc:picChg chg="del mod ord">
          <ac:chgData name="Jonathan Loo" userId="d2d72d48b56f45d8" providerId="LiveId" clId="{DC2DF1EB-34F9-4B0C-996D-445C274C9F10}" dt="2020-11-30T16:07:24.617" v="24549" actId="478"/>
          <ac:picMkLst>
            <pc:docMk/>
            <pc:sldMk cId="708469393" sldId="642"/>
            <ac:picMk id="51" creationId="{3ECA7A09-98AB-43E7-A2E1-6FB4FD72F79C}"/>
          </ac:picMkLst>
        </pc:picChg>
        <pc:picChg chg="del mod ord">
          <ac:chgData name="Jonathan Loo" userId="d2d72d48b56f45d8" providerId="LiveId" clId="{DC2DF1EB-34F9-4B0C-996D-445C274C9F10}" dt="2020-11-30T16:07:34.118" v="24573" actId="478"/>
          <ac:picMkLst>
            <pc:docMk/>
            <pc:sldMk cId="708469393" sldId="642"/>
            <ac:picMk id="53" creationId="{A4537926-9967-47DF-B863-C14CE6EC5B86}"/>
          </ac:picMkLst>
        </pc:picChg>
        <pc:picChg chg="mod ord">
          <ac:chgData name="Jonathan Loo" userId="d2d72d48b56f45d8" providerId="LiveId" clId="{DC2DF1EB-34F9-4B0C-996D-445C274C9F10}" dt="2020-11-30T16:07:34.120" v="24575" actId="962"/>
          <ac:picMkLst>
            <pc:docMk/>
            <pc:sldMk cId="708469393" sldId="642"/>
            <ac:picMk id="55" creationId="{97D6B474-8821-4ADD-9FE5-5C0C91F81D8B}"/>
          </ac:picMkLst>
        </pc:picChg>
        <pc:picChg chg="del">
          <ac:chgData name="Jonathan Loo" userId="d2d72d48b56f45d8" providerId="LiveId" clId="{DC2DF1EB-34F9-4B0C-996D-445C274C9F10}" dt="2020-11-30T15:29:29.989" v="22932" actId="478"/>
          <ac:picMkLst>
            <pc:docMk/>
            <pc:sldMk cId="708469393" sldId="642"/>
            <ac:picMk id="149" creationId="{B45979A9-0207-4223-9C41-A7E1F36C92D6}"/>
          </ac:picMkLst>
        </pc:picChg>
        <pc:picChg chg="del mod">
          <ac:chgData name="Jonathan Loo" userId="d2d72d48b56f45d8" providerId="LiveId" clId="{DC2DF1EB-34F9-4B0C-996D-445C274C9F10}" dt="2020-11-30T15:31:25.314" v="23079" actId="478"/>
          <ac:picMkLst>
            <pc:docMk/>
            <pc:sldMk cId="708469393" sldId="642"/>
            <ac:picMk id="162" creationId="{61B644A2-9ABF-475C-A336-370793DA6625}"/>
          </ac:picMkLst>
        </pc:picChg>
        <pc:picChg chg="mod">
          <ac:chgData name="Jonathan Loo" userId="d2d72d48b56f45d8" providerId="LiveId" clId="{DC2DF1EB-34F9-4B0C-996D-445C274C9F10}" dt="2020-11-30T16:06:24.174" v="24494" actId="1037"/>
          <ac:picMkLst>
            <pc:docMk/>
            <pc:sldMk cId="708469393" sldId="642"/>
            <ac:picMk id="174" creationId="{BBCC4327-6F00-42E2-8235-92A3B0300615}"/>
          </ac:picMkLst>
        </pc:picChg>
        <pc:picChg chg="mod">
          <ac:chgData name="Jonathan Loo" userId="d2d72d48b56f45d8" providerId="LiveId" clId="{DC2DF1EB-34F9-4B0C-996D-445C274C9F10}" dt="2020-11-30T15:37:03.928" v="23332" actId="1036"/>
          <ac:picMkLst>
            <pc:docMk/>
            <pc:sldMk cId="708469393" sldId="642"/>
            <ac:picMk id="200" creationId="{EAAD21FB-3DE2-469C-A0A2-9133FE371D75}"/>
          </ac:picMkLst>
        </pc:picChg>
        <pc:picChg chg="del mod">
          <ac:chgData name="Jonathan Loo" userId="d2d72d48b56f45d8" providerId="LiveId" clId="{DC2DF1EB-34F9-4B0C-996D-445C274C9F10}" dt="2020-11-30T15:36:55.651" v="23323" actId="478"/>
          <ac:picMkLst>
            <pc:docMk/>
            <pc:sldMk cId="708469393" sldId="642"/>
            <ac:picMk id="216" creationId="{1DCB39C4-8487-4734-B282-C18DC59AE7DD}"/>
          </ac:picMkLst>
        </pc:picChg>
        <pc:picChg chg="mod">
          <ac:chgData name="Jonathan Loo" userId="d2d72d48b56f45d8" providerId="LiveId" clId="{DC2DF1EB-34F9-4B0C-996D-445C274C9F10}" dt="2020-11-30T15:30:08.962" v="23013" actId="1038"/>
          <ac:picMkLst>
            <pc:docMk/>
            <pc:sldMk cId="708469393" sldId="642"/>
            <ac:picMk id="222" creationId="{900A4A4A-B0B8-4B4F-8236-1E5203CB19A9}"/>
          </ac:picMkLst>
        </pc:picChg>
        <pc:cxnChg chg="mod">
          <ac:chgData name="Jonathan Loo" userId="d2d72d48b56f45d8" providerId="LiveId" clId="{DC2DF1EB-34F9-4B0C-996D-445C274C9F10}" dt="2020-11-30T16:06:18.172" v="24483" actId="1038"/>
          <ac:cxnSpMkLst>
            <pc:docMk/>
            <pc:sldMk cId="708469393" sldId="642"/>
            <ac:cxnSpMk id="204" creationId="{1F7FE207-6C7B-41D5-9415-BB5FFEAE91F5}"/>
          </ac:cxnSpMkLst>
        </pc:cxnChg>
      </pc:sldChg>
      <pc:sldChg chg="addSp delSp modSp new mod modClrScheme chgLayout">
        <pc:chgData name="Jonathan Loo" userId="d2d72d48b56f45d8" providerId="LiveId" clId="{DC2DF1EB-34F9-4B0C-996D-445C274C9F10}" dt="2020-12-01T21:45:57.227" v="32230"/>
        <pc:sldMkLst>
          <pc:docMk/>
          <pc:sldMk cId="146672455" sldId="643"/>
        </pc:sldMkLst>
        <pc:spChg chg="del mod ord">
          <ac:chgData name="Jonathan Loo" userId="d2d72d48b56f45d8" providerId="LiveId" clId="{DC2DF1EB-34F9-4B0C-996D-445C274C9F10}" dt="2020-11-30T16:22:13.038" v="24640" actId="700"/>
          <ac:spMkLst>
            <pc:docMk/>
            <pc:sldMk cId="146672455" sldId="643"/>
            <ac:spMk id="2" creationId="{3001C205-D497-493A-A902-B540E180C25C}"/>
          </ac:spMkLst>
        </pc:spChg>
        <pc:spChg chg="del mod ord">
          <ac:chgData name="Jonathan Loo" userId="d2d72d48b56f45d8" providerId="LiveId" clId="{DC2DF1EB-34F9-4B0C-996D-445C274C9F10}" dt="2020-11-30T16:22:13.038" v="24640" actId="700"/>
          <ac:spMkLst>
            <pc:docMk/>
            <pc:sldMk cId="146672455" sldId="643"/>
            <ac:spMk id="3" creationId="{686DCB89-2673-446D-9B5D-027073EA8266}"/>
          </ac:spMkLst>
        </pc:spChg>
        <pc:spChg chg="add mod ord">
          <ac:chgData name="Jonathan Loo" userId="d2d72d48b56f45d8" providerId="LiveId" clId="{DC2DF1EB-34F9-4B0C-996D-445C274C9F10}" dt="2020-12-01T21:45:57.227" v="32230"/>
          <ac:spMkLst>
            <pc:docMk/>
            <pc:sldMk cId="146672455" sldId="643"/>
            <ac:spMk id="4" creationId="{C8391EF0-0020-43C9-8952-10843C512B18}"/>
          </ac:spMkLst>
        </pc:spChg>
        <pc:spChg chg="add del mod ord">
          <ac:chgData name="Jonathan Loo" userId="d2d72d48b56f45d8" providerId="LiveId" clId="{DC2DF1EB-34F9-4B0C-996D-445C274C9F10}" dt="2020-11-30T16:28:05.965" v="24646" actId="478"/>
          <ac:spMkLst>
            <pc:docMk/>
            <pc:sldMk cId="146672455" sldId="643"/>
            <ac:spMk id="5" creationId="{A1486616-30DF-4666-B2B0-A81DB31A11D4}"/>
          </ac:spMkLst>
        </pc:spChg>
        <pc:picChg chg="del mod ord">
          <ac:chgData name="Jonathan Loo" userId="d2d72d48b56f45d8" providerId="LiveId" clId="{DC2DF1EB-34F9-4B0C-996D-445C274C9F10}" dt="2020-12-01T21:44:15.937" v="32048" actId="478"/>
          <ac:picMkLst>
            <pc:docMk/>
            <pc:sldMk cId="146672455" sldId="643"/>
            <ac:picMk id="3" creationId="{8B6F0C95-A6BC-4924-B0D0-49C9DDE1C24E}"/>
          </ac:picMkLst>
        </pc:picChg>
        <pc:picChg chg="del mod ord">
          <ac:chgData name="Jonathan Loo" userId="d2d72d48b56f45d8" providerId="LiveId" clId="{DC2DF1EB-34F9-4B0C-996D-445C274C9F10}" dt="2020-12-01T21:44:28.603" v="32068" actId="478"/>
          <ac:picMkLst>
            <pc:docMk/>
            <pc:sldMk cId="146672455" sldId="643"/>
            <ac:picMk id="6" creationId="{09A70E88-CEAF-4527-B286-77CE0C0401BF}"/>
          </ac:picMkLst>
        </pc:picChg>
        <pc:picChg chg="del mod ord">
          <ac:chgData name="Jonathan Loo" userId="d2d72d48b56f45d8" providerId="LiveId" clId="{DC2DF1EB-34F9-4B0C-996D-445C274C9F10}" dt="2020-11-30T16:37:02.498" v="24742" actId="478"/>
          <ac:picMkLst>
            <pc:docMk/>
            <pc:sldMk cId="146672455" sldId="643"/>
            <ac:picMk id="7" creationId="{ACAAEBEA-DF44-4A9C-A84A-F3C98DD956F6}"/>
          </ac:picMkLst>
        </pc:picChg>
        <pc:picChg chg="add del mod">
          <ac:chgData name="Jonathan Loo" userId="d2d72d48b56f45d8" providerId="LiveId" clId="{DC2DF1EB-34F9-4B0C-996D-445C274C9F10}" dt="2020-11-30T16:35:29.456" v="24727" actId="478"/>
          <ac:picMkLst>
            <pc:docMk/>
            <pc:sldMk cId="146672455" sldId="643"/>
            <ac:picMk id="8" creationId="{AD6A0FBB-2145-4569-8DE1-F0A49D608850}"/>
          </ac:picMkLst>
        </pc:picChg>
        <pc:picChg chg="del mod ord">
          <ac:chgData name="Jonathan Loo" userId="d2d72d48b56f45d8" providerId="LiveId" clId="{DC2DF1EB-34F9-4B0C-996D-445C274C9F10}" dt="2020-12-01T21:44:40.781" v="32089" actId="478"/>
          <ac:picMkLst>
            <pc:docMk/>
            <pc:sldMk cId="146672455" sldId="643"/>
            <ac:picMk id="8" creationId="{C3F7E70C-8F1F-484E-B36D-A015F49AAB97}"/>
          </ac:picMkLst>
        </pc:picChg>
        <pc:picChg chg="del mod ord">
          <ac:chgData name="Jonathan Loo" userId="d2d72d48b56f45d8" providerId="LiveId" clId="{DC2DF1EB-34F9-4B0C-996D-445C274C9F10}" dt="2020-11-30T16:37:10.020" v="24756" actId="478"/>
          <ac:picMkLst>
            <pc:docMk/>
            <pc:sldMk cId="146672455" sldId="643"/>
            <ac:picMk id="10" creationId="{30CDF67F-53EB-41FA-BB0C-4A208FEE3014}"/>
          </ac:picMkLst>
        </pc:picChg>
        <pc:picChg chg="del mod ord">
          <ac:chgData name="Jonathan Loo" userId="d2d72d48b56f45d8" providerId="LiveId" clId="{DC2DF1EB-34F9-4B0C-996D-445C274C9F10}" dt="2020-12-01T21:44:50.148" v="32108" actId="478"/>
          <ac:picMkLst>
            <pc:docMk/>
            <pc:sldMk cId="146672455" sldId="643"/>
            <ac:picMk id="10" creationId="{40E12AA5-450B-4C35-BA17-07AA7C069E13}"/>
          </ac:picMkLst>
        </pc:picChg>
        <pc:picChg chg="mod ord">
          <ac:chgData name="Jonathan Loo" userId="d2d72d48b56f45d8" providerId="LiveId" clId="{DC2DF1EB-34F9-4B0C-996D-445C274C9F10}" dt="2020-12-01T21:44:16.064" v="32052" actId="962"/>
          <ac:picMkLst>
            <pc:docMk/>
            <pc:sldMk cId="146672455" sldId="643"/>
            <ac:picMk id="12" creationId="{5453585D-63BF-4C68-A9F5-C982DE8318FD}"/>
          </ac:picMkLst>
        </pc:picChg>
        <pc:picChg chg="del mod ord">
          <ac:chgData name="Jonathan Loo" userId="d2d72d48b56f45d8" providerId="LiveId" clId="{DC2DF1EB-34F9-4B0C-996D-445C274C9F10}" dt="2020-11-30T16:37:17.028" v="24769" actId="478"/>
          <ac:picMkLst>
            <pc:docMk/>
            <pc:sldMk cId="146672455" sldId="643"/>
            <ac:picMk id="12" creationId="{EF1FF689-E899-4B97-8014-541BD9163B34}"/>
          </ac:picMkLst>
        </pc:picChg>
        <pc:picChg chg="mod ord">
          <ac:chgData name="Jonathan Loo" userId="d2d72d48b56f45d8" providerId="LiveId" clId="{DC2DF1EB-34F9-4B0C-996D-445C274C9F10}" dt="2020-12-01T21:44:28.678" v="32072" actId="962"/>
          <ac:picMkLst>
            <pc:docMk/>
            <pc:sldMk cId="146672455" sldId="643"/>
            <ac:picMk id="14" creationId="{151DBF12-387F-41F3-948E-66D30671C43C}"/>
          </ac:picMkLst>
        </pc:picChg>
        <pc:picChg chg="del mod ord">
          <ac:chgData name="Jonathan Loo" userId="d2d72d48b56f45d8" providerId="LiveId" clId="{DC2DF1EB-34F9-4B0C-996D-445C274C9F10}" dt="2020-11-30T16:42:40.771" v="24849" actId="478"/>
          <ac:picMkLst>
            <pc:docMk/>
            <pc:sldMk cId="146672455" sldId="643"/>
            <ac:picMk id="14" creationId="{E160CEAC-050D-4179-9F87-0F448538876B}"/>
          </ac:picMkLst>
        </pc:picChg>
        <pc:picChg chg="del mod ord">
          <ac:chgData name="Jonathan Loo" userId="d2d72d48b56f45d8" providerId="LiveId" clId="{DC2DF1EB-34F9-4B0C-996D-445C274C9F10}" dt="2020-11-30T16:38:27.082" v="24801" actId="478"/>
          <ac:picMkLst>
            <pc:docMk/>
            <pc:sldMk cId="146672455" sldId="643"/>
            <ac:picMk id="16" creationId="{72F85993-0C81-4CA6-83D2-7F080ACF02C2}"/>
          </ac:picMkLst>
        </pc:picChg>
        <pc:picChg chg="mod ord">
          <ac:chgData name="Jonathan Loo" userId="d2d72d48b56f45d8" providerId="LiveId" clId="{DC2DF1EB-34F9-4B0C-996D-445C274C9F10}" dt="2020-12-01T21:44:40.866" v="32093" actId="962"/>
          <ac:picMkLst>
            <pc:docMk/>
            <pc:sldMk cId="146672455" sldId="643"/>
            <ac:picMk id="16" creationId="{A83E03D6-F5F4-4377-847C-31A76051E434}"/>
          </ac:picMkLst>
        </pc:picChg>
        <pc:picChg chg="add del mod">
          <ac:chgData name="Jonathan Loo" userId="d2d72d48b56f45d8" providerId="LiveId" clId="{DC2DF1EB-34F9-4B0C-996D-445C274C9F10}" dt="2020-11-30T16:38:14.944" v="24787" actId="478"/>
          <ac:picMkLst>
            <pc:docMk/>
            <pc:sldMk cId="146672455" sldId="643"/>
            <ac:picMk id="17" creationId="{1CB32543-DB07-4FD9-86D0-FBF33A13B0ED}"/>
          </ac:picMkLst>
        </pc:picChg>
        <pc:picChg chg="mod ord">
          <ac:chgData name="Jonathan Loo" userId="d2d72d48b56f45d8" providerId="LiveId" clId="{DC2DF1EB-34F9-4B0C-996D-445C274C9F10}" dt="2020-12-01T21:44:50.222" v="32112" actId="962"/>
          <ac:picMkLst>
            <pc:docMk/>
            <pc:sldMk cId="146672455" sldId="643"/>
            <ac:picMk id="18" creationId="{3FBB2893-2FD8-43B1-990B-EADBC33884B6}"/>
          </ac:picMkLst>
        </pc:picChg>
        <pc:picChg chg="del mod ord">
          <ac:chgData name="Jonathan Loo" userId="d2d72d48b56f45d8" providerId="LiveId" clId="{DC2DF1EB-34F9-4B0C-996D-445C274C9F10}" dt="2020-11-30T16:45:03.317" v="24934" actId="478"/>
          <ac:picMkLst>
            <pc:docMk/>
            <pc:sldMk cId="146672455" sldId="643"/>
            <ac:picMk id="19" creationId="{A08FF307-9D94-4BD9-BA93-E36B0E9B1508}"/>
          </ac:picMkLst>
        </pc:picChg>
        <pc:picChg chg="del mod ord">
          <ac:chgData name="Jonathan Loo" userId="d2d72d48b56f45d8" providerId="LiveId" clId="{DC2DF1EB-34F9-4B0C-996D-445C274C9F10}" dt="2020-11-30T16:42:35.794" v="24833" actId="478"/>
          <ac:picMkLst>
            <pc:docMk/>
            <pc:sldMk cId="146672455" sldId="643"/>
            <ac:picMk id="21" creationId="{8F9852ED-6F34-4626-8E1B-63CBB376C1A9}"/>
          </ac:picMkLst>
        </pc:picChg>
        <pc:picChg chg="add del mod">
          <ac:chgData name="Jonathan Loo" userId="d2d72d48b56f45d8" providerId="LiveId" clId="{DC2DF1EB-34F9-4B0C-996D-445C274C9F10}" dt="2020-11-30T16:42:22.747" v="24818" actId="478"/>
          <ac:picMkLst>
            <pc:docMk/>
            <pc:sldMk cId="146672455" sldId="643"/>
            <ac:picMk id="22" creationId="{89EB417C-0614-4226-B5A3-74F992799336}"/>
          </ac:picMkLst>
        </pc:picChg>
        <pc:picChg chg="del mod ord">
          <ac:chgData name="Jonathan Loo" userId="d2d72d48b56f45d8" providerId="LiveId" clId="{DC2DF1EB-34F9-4B0C-996D-445C274C9F10}" dt="2020-11-30T16:44:10.944" v="24914" actId="478"/>
          <ac:picMkLst>
            <pc:docMk/>
            <pc:sldMk cId="146672455" sldId="643"/>
            <ac:picMk id="24" creationId="{1B455D07-F02C-4642-8512-3FE7406F43B4}"/>
          </ac:picMkLst>
        </pc:picChg>
        <pc:picChg chg="del mod ord">
          <ac:chgData name="Jonathan Loo" userId="d2d72d48b56f45d8" providerId="LiveId" clId="{DC2DF1EB-34F9-4B0C-996D-445C274C9F10}" dt="2020-11-30T16:43:20.835" v="24866" actId="478"/>
          <ac:picMkLst>
            <pc:docMk/>
            <pc:sldMk cId="146672455" sldId="643"/>
            <ac:picMk id="26" creationId="{689C4678-2ECF-4360-AF0A-BE5287870BB2}"/>
          </ac:picMkLst>
        </pc:picChg>
        <pc:picChg chg="del mod ord">
          <ac:chgData name="Jonathan Loo" userId="d2d72d48b56f45d8" providerId="LiveId" clId="{DC2DF1EB-34F9-4B0C-996D-445C274C9F10}" dt="2020-11-30T16:43:42.684" v="24883" actId="478"/>
          <ac:picMkLst>
            <pc:docMk/>
            <pc:sldMk cId="146672455" sldId="643"/>
            <ac:picMk id="28" creationId="{583A6D66-D96B-4556-8E64-21514C52BAED}"/>
          </ac:picMkLst>
        </pc:picChg>
        <pc:picChg chg="del mod ord">
          <ac:chgData name="Jonathan Loo" userId="d2d72d48b56f45d8" providerId="LiveId" clId="{DC2DF1EB-34F9-4B0C-996D-445C274C9F10}" dt="2020-11-30T16:43:48.521" v="24899" actId="478"/>
          <ac:picMkLst>
            <pc:docMk/>
            <pc:sldMk cId="146672455" sldId="643"/>
            <ac:picMk id="30" creationId="{6F0E43FE-4BAC-4681-A5D2-46009879024F}"/>
          </ac:picMkLst>
        </pc:picChg>
        <pc:picChg chg="del mod ord">
          <ac:chgData name="Jonathan Loo" userId="d2d72d48b56f45d8" providerId="LiveId" clId="{DC2DF1EB-34F9-4B0C-996D-445C274C9F10}" dt="2020-11-30T16:49:37.557" v="24951" actId="478"/>
          <ac:picMkLst>
            <pc:docMk/>
            <pc:sldMk cId="146672455" sldId="643"/>
            <ac:picMk id="32" creationId="{C358B3B9-68BF-4559-B848-377C70059F36}"/>
          </ac:picMkLst>
        </pc:picChg>
        <pc:picChg chg="del mod ord">
          <ac:chgData name="Jonathan Loo" userId="d2d72d48b56f45d8" providerId="LiveId" clId="{DC2DF1EB-34F9-4B0C-996D-445C274C9F10}" dt="2020-11-30T16:50:16.826" v="24998" actId="478"/>
          <ac:picMkLst>
            <pc:docMk/>
            <pc:sldMk cId="146672455" sldId="643"/>
            <ac:picMk id="34" creationId="{D2503120-3666-4DC5-B99F-32A0AB863382}"/>
          </ac:picMkLst>
        </pc:picChg>
        <pc:picChg chg="del mod ord">
          <ac:chgData name="Jonathan Loo" userId="d2d72d48b56f45d8" providerId="LiveId" clId="{DC2DF1EB-34F9-4B0C-996D-445C274C9F10}" dt="2020-11-30T16:50:50.204" v="25043" actId="478"/>
          <ac:picMkLst>
            <pc:docMk/>
            <pc:sldMk cId="146672455" sldId="643"/>
            <ac:picMk id="36" creationId="{3B35FBD9-35BA-4B89-84DB-D8E0B895BFCF}"/>
          </ac:picMkLst>
        </pc:picChg>
        <pc:picChg chg="del mod ord">
          <ac:chgData name="Jonathan Loo" userId="d2d72d48b56f45d8" providerId="LiveId" clId="{DC2DF1EB-34F9-4B0C-996D-445C274C9F10}" dt="2020-11-30T16:49:54.582" v="24968" actId="478"/>
          <ac:picMkLst>
            <pc:docMk/>
            <pc:sldMk cId="146672455" sldId="643"/>
            <ac:picMk id="38" creationId="{39FC9F36-3900-4DA9-B9E6-CFDBC82D0B3B}"/>
          </ac:picMkLst>
        </pc:picChg>
        <pc:picChg chg="del mod ord">
          <ac:chgData name="Jonathan Loo" userId="d2d72d48b56f45d8" providerId="LiveId" clId="{DC2DF1EB-34F9-4B0C-996D-445C274C9F10}" dt="2020-11-30T16:50:01.332" v="24984" actId="478"/>
          <ac:picMkLst>
            <pc:docMk/>
            <pc:sldMk cId="146672455" sldId="643"/>
            <ac:picMk id="40" creationId="{95D2409D-EC3B-4CEC-BDBE-990A2D735841}"/>
          </ac:picMkLst>
        </pc:picChg>
        <pc:picChg chg="del mod ord">
          <ac:chgData name="Jonathan Loo" userId="d2d72d48b56f45d8" providerId="LiveId" clId="{DC2DF1EB-34F9-4B0C-996D-445C274C9F10}" dt="2020-11-30T16:50:32.843" v="25027" actId="478"/>
          <ac:picMkLst>
            <pc:docMk/>
            <pc:sldMk cId="146672455" sldId="643"/>
            <ac:picMk id="42" creationId="{9D24CBDD-CB85-41A3-9F3F-60123079B382}"/>
          </ac:picMkLst>
        </pc:picChg>
        <pc:picChg chg="del mod ord">
          <ac:chgData name="Jonathan Loo" userId="d2d72d48b56f45d8" providerId="LiveId" clId="{DC2DF1EB-34F9-4B0C-996D-445C274C9F10}" dt="2020-11-30T16:50:27.211" v="25012" actId="478"/>
          <ac:picMkLst>
            <pc:docMk/>
            <pc:sldMk cId="146672455" sldId="643"/>
            <ac:picMk id="44" creationId="{1C936E2D-2B71-4B32-AF3F-B770D6A23D32}"/>
          </ac:picMkLst>
        </pc:picChg>
        <pc:picChg chg="del mod ord">
          <ac:chgData name="Jonathan Loo" userId="d2d72d48b56f45d8" providerId="LiveId" clId="{DC2DF1EB-34F9-4B0C-996D-445C274C9F10}" dt="2020-11-30T17:00:35.393" v="25118" actId="478"/>
          <ac:picMkLst>
            <pc:docMk/>
            <pc:sldMk cId="146672455" sldId="643"/>
            <ac:picMk id="46" creationId="{57F5FC69-14E4-473C-8EFA-151E98A55259}"/>
          </ac:picMkLst>
        </pc:picChg>
        <pc:picChg chg="del mod ord">
          <ac:chgData name="Jonathan Loo" userId="d2d72d48b56f45d8" providerId="LiveId" clId="{DC2DF1EB-34F9-4B0C-996D-445C274C9F10}" dt="2020-12-01T20:44:39.847" v="30114" actId="478"/>
          <ac:picMkLst>
            <pc:docMk/>
            <pc:sldMk cId="146672455" sldId="643"/>
            <ac:picMk id="48" creationId="{7C36FA85-7E08-4061-9C40-F56D7BCD0FB5}"/>
          </ac:picMkLst>
        </pc:picChg>
        <pc:picChg chg="del mod ord">
          <ac:chgData name="Jonathan Loo" userId="d2d72d48b56f45d8" providerId="LiveId" clId="{DC2DF1EB-34F9-4B0C-996D-445C274C9F10}" dt="2020-12-01T20:45:02.246" v="30149" actId="478"/>
          <ac:picMkLst>
            <pc:docMk/>
            <pc:sldMk cId="146672455" sldId="643"/>
            <ac:picMk id="50" creationId="{63D72B94-4C09-4425-B304-C61CC03BB191}"/>
          </ac:picMkLst>
        </pc:picChg>
        <pc:picChg chg="del mod ord">
          <ac:chgData name="Jonathan Loo" userId="d2d72d48b56f45d8" providerId="LiveId" clId="{DC2DF1EB-34F9-4B0C-996D-445C274C9F10}" dt="2020-11-30T16:59:05.355" v="25077"/>
          <ac:picMkLst>
            <pc:docMk/>
            <pc:sldMk cId="146672455" sldId="643"/>
            <ac:picMk id="52" creationId="{88AF5A40-A0D9-4A8A-81EE-BD728806AEB6}"/>
          </ac:picMkLst>
        </pc:picChg>
        <pc:picChg chg="add del mod">
          <ac:chgData name="Jonathan Loo" userId="d2d72d48b56f45d8" providerId="LiveId" clId="{DC2DF1EB-34F9-4B0C-996D-445C274C9F10}" dt="2020-11-30T16:59:30.851" v="25089" actId="478"/>
          <ac:picMkLst>
            <pc:docMk/>
            <pc:sldMk cId="146672455" sldId="643"/>
            <ac:picMk id="53" creationId="{665E3C9D-EB1A-4343-AFB9-683B36249624}"/>
          </ac:picMkLst>
        </pc:picChg>
        <pc:picChg chg="del mod ord">
          <ac:chgData name="Jonathan Loo" userId="d2d72d48b56f45d8" providerId="LiveId" clId="{DC2DF1EB-34F9-4B0C-996D-445C274C9F10}" dt="2020-11-30T16:59:51.974" v="25103" actId="478"/>
          <ac:picMkLst>
            <pc:docMk/>
            <pc:sldMk cId="146672455" sldId="643"/>
            <ac:picMk id="55" creationId="{C819C498-AEB4-414D-AD6B-79EA003E3160}"/>
          </ac:picMkLst>
        </pc:picChg>
        <pc:picChg chg="del mod ord">
          <ac:chgData name="Jonathan Loo" userId="d2d72d48b56f45d8" providerId="LiveId" clId="{DC2DF1EB-34F9-4B0C-996D-445C274C9F10}" dt="2020-11-30T17:00:57.068" v="25147" actId="478"/>
          <ac:picMkLst>
            <pc:docMk/>
            <pc:sldMk cId="146672455" sldId="643"/>
            <ac:picMk id="57" creationId="{9B5D281D-635B-4BD7-9C70-4AC4D88207F7}"/>
          </ac:picMkLst>
        </pc:picChg>
        <pc:picChg chg="del mod ord">
          <ac:chgData name="Jonathan Loo" userId="d2d72d48b56f45d8" providerId="LiveId" clId="{DC2DF1EB-34F9-4B0C-996D-445C274C9F10}" dt="2020-11-30T17:00:47.645" v="25133" actId="478"/>
          <ac:picMkLst>
            <pc:docMk/>
            <pc:sldMk cId="146672455" sldId="643"/>
            <ac:picMk id="59" creationId="{268ABF41-2E43-460B-AD94-6A0F91F8BDDB}"/>
          </ac:picMkLst>
        </pc:picChg>
        <pc:picChg chg="del mod ord">
          <ac:chgData name="Jonathan Loo" userId="d2d72d48b56f45d8" providerId="LiveId" clId="{DC2DF1EB-34F9-4B0C-996D-445C274C9F10}" dt="2020-12-01T20:44:50.856" v="30132" actId="478"/>
          <ac:picMkLst>
            <pc:docMk/>
            <pc:sldMk cId="146672455" sldId="643"/>
            <ac:picMk id="61" creationId="{0C5EC883-1E96-4027-9573-D26A5DB81C76}"/>
          </ac:picMkLst>
        </pc:picChg>
        <pc:picChg chg="del mod ord">
          <ac:chgData name="Jonathan Loo" userId="d2d72d48b56f45d8" providerId="LiveId" clId="{DC2DF1EB-34F9-4B0C-996D-445C274C9F10}" dt="2020-12-01T20:45:12.861" v="30164" actId="478"/>
          <ac:picMkLst>
            <pc:docMk/>
            <pc:sldMk cId="146672455" sldId="643"/>
            <ac:picMk id="63" creationId="{BFC0CC50-343D-46F8-BDD8-EDEA6D735B56}"/>
          </ac:picMkLst>
        </pc:picChg>
        <pc:picChg chg="add del mod">
          <ac:chgData name="Jonathan Loo" userId="d2d72d48b56f45d8" providerId="LiveId" clId="{DC2DF1EB-34F9-4B0C-996D-445C274C9F10}" dt="2020-11-30T16:27:58.702" v="24643" actId="478"/>
          <ac:picMkLst>
            <pc:docMk/>
            <pc:sldMk cId="146672455" sldId="643"/>
            <ac:picMk id="2050" creationId="{3B0A388C-4D1F-4FB4-B230-A3BF502F51B6}"/>
          </ac:picMkLst>
        </pc:picChg>
        <pc:picChg chg="add del mod">
          <ac:chgData name="Jonathan Loo" userId="d2d72d48b56f45d8" providerId="LiveId" clId="{DC2DF1EB-34F9-4B0C-996D-445C274C9F10}" dt="2020-12-01T16:06:35.181" v="28759" actId="478"/>
          <ac:picMkLst>
            <pc:docMk/>
            <pc:sldMk cId="146672455" sldId="643"/>
            <ac:picMk id="2052" creationId="{177A3B97-18AE-4BA4-B923-3F4C546C089D}"/>
          </ac:picMkLst>
        </pc:picChg>
        <pc:picChg chg="add mod">
          <ac:chgData name="Jonathan Loo" userId="d2d72d48b56f45d8" providerId="LiveId" clId="{DC2DF1EB-34F9-4B0C-996D-445C274C9F10}" dt="2020-12-01T20:44:41.834" v="30118"/>
          <ac:picMkLst>
            <pc:docMk/>
            <pc:sldMk cId="146672455" sldId="643"/>
            <ac:picMk id="6146" creationId="{ECC01E9C-61D7-478B-B856-EBB936DA731F}"/>
          </ac:picMkLst>
        </pc:picChg>
      </pc:sldChg>
      <pc:sldChg chg="addSp delSp modSp new mod modClrScheme chgLayout">
        <pc:chgData name="Jonathan Loo" userId="d2d72d48b56f45d8" providerId="LiveId" clId="{DC2DF1EB-34F9-4B0C-996D-445C274C9F10}" dt="2020-11-30T20:38:45.545" v="25959" actId="6549"/>
        <pc:sldMkLst>
          <pc:docMk/>
          <pc:sldMk cId="352345690" sldId="644"/>
        </pc:sldMkLst>
        <pc:spChg chg="del mod ord">
          <ac:chgData name="Jonathan Loo" userId="d2d72d48b56f45d8" providerId="LiveId" clId="{DC2DF1EB-34F9-4B0C-996D-445C274C9F10}" dt="2020-11-30T20:22:46.079" v="25192" actId="700"/>
          <ac:spMkLst>
            <pc:docMk/>
            <pc:sldMk cId="352345690" sldId="644"/>
            <ac:spMk id="2" creationId="{3FBAB157-032E-4617-97D7-159ABA2398D7}"/>
          </ac:spMkLst>
        </pc:spChg>
        <pc:spChg chg="del mod ord">
          <ac:chgData name="Jonathan Loo" userId="d2d72d48b56f45d8" providerId="LiveId" clId="{DC2DF1EB-34F9-4B0C-996D-445C274C9F10}" dt="2020-11-30T20:22:46.079" v="25192" actId="700"/>
          <ac:spMkLst>
            <pc:docMk/>
            <pc:sldMk cId="352345690" sldId="644"/>
            <ac:spMk id="3" creationId="{E47C06EC-2C67-4ABE-9ED9-743893C8E5D1}"/>
          </ac:spMkLst>
        </pc:spChg>
        <pc:spChg chg="add mod ord">
          <ac:chgData name="Jonathan Loo" userId="d2d72d48b56f45d8" providerId="LiveId" clId="{DC2DF1EB-34F9-4B0C-996D-445C274C9F10}" dt="2020-11-30T20:38:45.545" v="25959" actId="6549"/>
          <ac:spMkLst>
            <pc:docMk/>
            <pc:sldMk cId="352345690" sldId="644"/>
            <ac:spMk id="4" creationId="{437A881E-FBC5-4DDC-BA69-77E442332CA9}"/>
          </ac:spMkLst>
        </pc:spChg>
        <pc:spChg chg="add del mod ord">
          <ac:chgData name="Jonathan Loo" userId="d2d72d48b56f45d8" providerId="LiveId" clId="{DC2DF1EB-34F9-4B0C-996D-445C274C9F10}" dt="2020-11-30T20:22:56.501" v="25226" actId="478"/>
          <ac:spMkLst>
            <pc:docMk/>
            <pc:sldMk cId="352345690" sldId="644"/>
            <ac:spMk id="5" creationId="{594B6387-9B81-43FB-8E70-E94A162AB0AB}"/>
          </ac:spMkLst>
        </pc:spChg>
        <pc:spChg chg="add mod">
          <ac:chgData name="Jonathan Loo" userId="d2d72d48b56f45d8" providerId="LiveId" clId="{DC2DF1EB-34F9-4B0C-996D-445C274C9F10}" dt="2020-11-30T20:24:48.314" v="25232" actId="207"/>
          <ac:spMkLst>
            <pc:docMk/>
            <pc:sldMk cId="352345690" sldId="644"/>
            <ac:spMk id="8" creationId="{E48D5B61-70E1-432C-8B19-FAD91F3218DE}"/>
          </ac:spMkLst>
        </pc:spChg>
        <pc:spChg chg="add mod">
          <ac:chgData name="Jonathan Loo" userId="d2d72d48b56f45d8" providerId="LiveId" clId="{DC2DF1EB-34F9-4B0C-996D-445C274C9F10}" dt="2020-11-30T20:24:57.278" v="25234" actId="207"/>
          <ac:spMkLst>
            <pc:docMk/>
            <pc:sldMk cId="352345690" sldId="644"/>
            <ac:spMk id="9" creationId="{64504C29-326D-4D4C-A28A-4DA7E6ECFD67}"/>
          </ac:spMkLst>
        </pc:spChg>
        <pc:spChg chg="add mod">
          <ac:chgData name="Jonathan Loo" userId="d2d72d48b56f45d8" providerId="LiveId" clId="{DC2DF1EB-34F9-4B0C-996D-445C274C9F10}" dt="2020-11-30T20:24:52.343" v="25233" actId="207"/>
          <ac:spMkLst>
            <pc:docMk/>
            <pc:sldMk cId="352345690" sldId="644"/>
            <ac:spMk id="10" creationId="{0C751329-23E3-4FDF-9060-94BB75E53A25}"/>
          </ac:spMkLst>
        </pc:spChg>
        <pc:spChg chg="add mod">
          <ac:chgData name="Jonathan Loo" userId="d2d72d48b56f45d8" providerId="LiveId" clId="{DC2DF1EB-34F9-4B0C-996D-445C274C9F10}" dt="2020-11-30T20:25:00.027" v="25235" actId="207"/>
          <ac:spMkLst>
            <pc:docMk/>
            <pc:sldMk cId="352345690" sldId="644"/>
            <ac:spMk id="11" creationId="{8C698AFD-EF8F-4072-9746-AFD64514FD3A}"/>
          </ac:spMkLst>
        </pc:spChg>
        <pc:spChg chg="add mod">
          <ac:chgData name="Jonathan Loo" userId="d2d72d48b56f45d8" providerId="LiveId" clId="{DC2DF1EB-34F9-4B0C-996D-445C274C9F10}" dt="2020-11-30T20:22:57.029" v="25227"/>
          <ac:spMkLst>
            <pc:docMk/>
            <pc:sldMk cId="352345690" sldId="644"/>
            <ac:spMk id="12" creationId="{8E9C1B5C-EC4E-45B9-934F-314B7219565A}"/>
          </ac:spMkLst>
        </pc:spChg>
        <pc:spChg chg="add mod">
          <ac:chgData name="Jonathan Loo" userId="d2d72d48b56f45d8" providerId="LiveId" clId="{DC2DF1EB-34F9-4B0C-996D-445C274C9F10}" dt="2020-11-30T20:22:57.029" v="25227"/>
          <ac:spMkLst>
            <pc:docMk/>
            <pc:sldMk cId="352345690" sldId="644"/>
            <ac:spMk id="13" creationId="{A3B390AA-E21E-4AD2-AEFB-2230BB7006C2}"/>
          </ac:spMkLst>
        </pc:spChg>
        <pc:spChg chg="add mod">
          <ac:chgData name="Jonathan Loo" userId="d2d72d48b56f45d8" providerId="LiveId" clId="{DC2DF1EB-34F9-4B0C-996D-445C274C9F10}" dt="2020-11-30T20:22:57.029" v="25227"/>
          <ac:spMkLst>
            <pc:docMk/>
            <pc:sldMk cId="352345690" sldId="644"/>
            <ac:spMk id="14" creationId="{F5BD29AD-57E2-4720-8388-658C9A385C4D}"/>
          </ac:spMkLst>
        </pc:spChg>
        <pc:spChg chg="add mod">
          <ac:chgData name="Jonathan Loo" userId="d2d72d48b56f45d8" providerId="LiveId" clId="{DC2DF1EB-34F9-4B0C-996D-445C274C9F10}" dt="2020-11-30T20:25:34.290" v="25237" actId="1076"/>
          <ac:spMkLst>
            <pc:docMk/>
            <pc:sldMk cId="352345690" sldId="644"/>
            <ac:spMk id="19" creationId="{41794900-9035-429C-8287-20092B1D4E0E}"/>
          </ac:spMkLst>
        </pc:spChg>
        <pc:spChg chg="add mod">
          <ac:chgData name="Jonathan Loo" userId="d2d72d48b56f45d8" providerId="LiveId" clId="{DC2DF1EB-34F9-4B0C-996D-445C274C9F10}" dt="2020-11-30T20:25:34.290" v="25237" actId="1076"/>
          <ac:spMkLst>
            <pc:docMk/>
            <pc:sldMk cId="352345690" sldId="644"/>
            <ac:spMk id="20" creationId="{E21C34AE-1E9E-4E40-83CC-ABDA020D2809}"/>
          </ac:spMkLst>
        </pc:spChg>
        <pc:spChg chg="add mod">
          <ac:chgData name="Jonathan Loo" userId="d2d72d48b56f45d8" providerId="LiveId" clId="{DC2DF1EB-34F9-4B0C-996D-445C274C9F10}" dt="2020-11-30T20:25:34.290" v="25237" actId="1076"/>
          <ac:spMkLst>
            <pc:docMk/>
            <pc:sldMk cId="352345690" sldId="644"/>
            <ac:spMk id="21" creationId="{CEC6AD6D-F07A-46EC-8FEB-E2A13FAADE3D}"/>
          </ac:spMkLst>
        </pc:spChg>
        <pc:spChg chg="add mod">
          <ac:chgData name="Jonathan Loo" userId="d2d72d48b56f45d8" providerId="LiveId" clId="{DC2DF1EB-34F9-4B0C-996D-445C274C9F10}" dt="2020-11-30T20:25:34.290" v="25237" actId="1076"/>
          <ac:spMkLst>
            <pc:docMk/>
            <pc:sldMk cId="352345690" sldId="644"/>
            <ac:spMk id="22" creationId="{0A6321E6-9042-43D9-A93F-FFA50D6EFC6B}"/>
          </ac:spMkLst>
        </pc:spChg>
        <pc:spChg chg="add mod">
          <ac:chgData name="Jonathan Loo" userId="d2d72d48b56f45d8" providerId="LiveId" clId="{DC2DF1EB-34F9-4B0C-996D-445C274C9F10}" dt="2020-11-30T20:25:34.290" v="25237" actId="1076"/>
          <ac:spMkLst>
            <pc:docMk/>
            <pc:sldMk cId="352345690" sldId="644"/>
            <ac:spMk id="23" creationId="{356B14F1-835E-4E72-9E5A-98438C601983}"/>
          </ac:spMkLst>
        </pc:spChg>
        <pc:spChg chg="add mod">
          <ac:chgData name="Jonathan Loo" userId="d2d72d48b56f45d8" providerId="LiveId" clId="{DC2DF1EB-34F9-4B0C-996D-445C274C9F10}" dt="2020-11-30T20:25:34.290" v="25237" actId="1076"/>
          <ac:spMkLst>
            <pc:docMk/>
            <pc:sldMk cId="352345690" sldId="644"/>
            <ac:spMk id="24" creationId="{F4B57563-9E38-42F9-88B3-09292060604A}"/>
          </ac:spMkLst>
        </pc:spChg>
        <pc:spChg chg="add mod">
          <ac:chgData name="Jonathan Loo" userId="d2d72d48b56f45d8" providerId="LiveId" clId="{DC2DF1EB-34F9-4B0C-996D-445C274C9F10}" dt="2020-11-30T20:25:34.290" v="25237" actId="1076"/>
          <ac:spMkLst>
            <pc:docMk/>
            <pc:sldMk cId="352345690" sldId="644"/>
            <ac:spMk id="25" creationId="{839C2F4E-970F-483F-9A85-8F867BCFC4A0}"/>
          </ac:spMkLst>
        </pc:spChg>
        <pc:spChg chg="add del">
          <ac:chgData name="Jonathan Loo" userId="d2d72d48b56f45d8" providerId="LiveId" clId="{DC2DF1EB-34F9-4B0C-996D-445C274C9F10}" dt="2020-11-30T20:27:48.260" v="25386" actId="478"/>
          <ac:spMkLst>
            <pc:docMk/>
            <pc:sldMk cId="352345690" sldId="644"/>
            <ac:spMk id="38" creationId="{1CEF34EA-3CFE-4617-A629-4DCAD8392AA4}"/>
          </ac:spMkLst>
        </pc:spChg>
        <pc:spChg chg="add del">
          <ac:chgData name="Jonathan Loo" userId="d2d72d48b56f45d8" providerId="LiveId" clId="{DC2DF1EB-34F9-4B0C-996D-445C274C9F10}" dt="2020-11-30T20:27:54.294" v="25388" actId="478"/>
          <ac:spMkLst>
            <pc:docMk/>
            <pc:sldMk cId="352345690" sldId="644"/>
            <ac:spMk id="39" creationId="{8A4AE70F-51DE-4BFF-A767-E3290D28D77E}"/>
          </ac:spMkLst>
        </pc:spChg>
        <pc:spChg chg="add del mod">
          <ac:chgData name="Jonathan Loo" userId="d2d72d48b56f45d8" providerId="LiveId" clId="{DC2DF1EB-34F9-4B0C-996D-445C274C9F10}" dt="2020-11-30T20:30:52.228" v="25428" actId="478"/>
          <ac:spMkLst>
            <pc:docMk/>
            <pc:sldMk cId="352345690" sldId="644"/>
            <ac:spMk id="42" creationId="{CB822763-70F9-446D-ABB5-7760B9CDD30A}"/>
          </ac:spMkLst>
        </pc:spChg>
        <pc:spChg chg="add del mod">
          <ac:chgData name="Jonathan Loo" userId="d2d72d48b56f45d8" providerId="LiveId" clId="{DC2DF1EB-34F9-4B0C-996D-445C274C9F10}" dt="2020-11-30T20:30:50.525" v="25427" actId="478"/>
          <ac:spMkLst>
            <pc:docMk/>
            <pc:sldMk cId="352345690" sldId="644"/>
            <ac:spMk id="43" creationId="{507C34C4-0B73-409C-A40F-FF37B4618C2D}"/>
          </ac:spMkLst>
        </pc:spChg>
        <pc:spChg chg="add del mod">
          <ac:chgData name="Jonathan Loo" userId="d2d72d48b56f45d8" providerId="LiveId" clId="{DC2DF1EB-34F9-4B0C-996D-445C274C9F10}" dt="2020-11-30T20:30:44.979" v="25426" actId="478"/>
          <ac:spMkLst>
            <pc:docMk/>
            <pc:sldMk cId="352345690" sldId="644"/>
            <ac:spMk id="44" creationId="{20952431-BDFF-4F6B-9F6D-A1ECEA68379C}"/>
          </ac:spMkLst>
        </pc:spChg>
        <pc:spChg chg="add del mod">
          <ac:chgData name="Jonathan Loo" userId="d2d72d48b56f45d8" providerId="LiveId" clId="{DC2DF1EB-34F9-4B0C-996D-445C274C9F10}" dt="2020-11-30T20:30:43.561" v="25425" actId="478"/>
          <ac:spMkLst>
            <pc:docMk/>
            <pc:sldMk cId="352345690" sldId="644"/>
            <ac:spMk id="45" creationId="{FEB79814-522E-4F6D-BA9D-209326F2164C}"/>
          </ac:spMkLst>
        </pc:spChg>
        <pc:spChg chg="add mod">
          <ac:chgData name="Jonathan Loo" userId="d2d72d48b56f45d8" providerId="LiveId" clId="{DC2DF1EB-34F9-4B0C-996D-445C274C9F10}" dt="2020-11-30T20:36:08.628" v="25783" actId="1036"/>
          <ac:spMkLst>
            <pc:docMk/>
            <pc:sldMk cId="352345690" sldId="644"/>
            <ac:spMk id="46" creationId="{C94367DB-37EA-4AE8-B28D-EA5244C26436}"/>
          </ac:spMkLst>
        </pc:spChg>
        <pc:spChg chg="add mod">
          <ac:chgData name="Jonathan Loo" userId="d2d72d48b56f45d8" providerId="LiveId" clId="{DC2DF1EB-34F9-4B0C-996D-445C274C9F10}" dt="2020-11-30T20:36:08.628" v="25783" actId="1036"/>
          <ac:spMkLst>
            <pc:docMk/>
            <pc:sldMk cId="352345690" sldId="644"/>
            <ac:spMk id="47" creationId="{3F8140CE-52A0-4E5E-9F1A-92233CE4178E}"/>
          </ac:spMkLst>
        </pc:spChg>
        <pc:spChg chg="add del mod">
          <ac:chgData name="Jonathan Loo" userId="d2d72d48b56f45d8" providerId="LiveId" clId="{DC2DF1EB-34F9-4B0C-996D-445C274C9F10}" dt="2020-11-30T20:30:50.525" v="25427" actId="478"/>
          <ac:spMkLst>
            <pc:docMk/>
            <pc:sldMk cId="352345690" sldId="644"/>
            <ac:spMk id="48" creationId="{95D57248-A1B8-4AC8-93AA-E474329AD9B6}"/>
          </ac:spMkLst>
        </pc:spChg>
        <pc:spChg chg="add mod">
          <ac:chgData name="Jonathan Loo" userId="d2d72d48b56f45d8" providerId="LiveId" clId="{DC2DF1EB-34F9-4B0C-996D-445C274C9F10}" dt="2020-11-30T20:36:08.628" v="25783" actId="1036"/>
          <ac:spMkLst>
            <pc:docMk/>
            <pc:sldMk cId="352345690" sldId="644"/>
            <ac:spMk id="49" creationId="{28A47ACA-EE90-4F2A-9978-205ABBF1D715}"/>
          </ac:spMkLst>
        </pc:spChg>
        <pc:spChg chg="add mod">
          <ac:chgData name="Jonathan Loo" userId="d2d72d48b56f45d8" providerId="LiveId" clId="{DC2DF1EB-34F9-4B0C-996D-445C274C9F10}" dt="2020-11-30T20:36:08.628" v="25783" actId="1036"/>
          <ac:spMkLst>
            <pc:docMk/>
            <pc:sldMk cId="352345690" sldId="644"/>
            <ac:spMk id="50" creationId="{4D7DED0B-2D59-468F-826E-245BED518CD8}"/>
          </ac:spMkLst>
        </pc:spChg>
        <pc:spChg chg="add mod">
          <ac:chgData name="Jonathan Loo" userId="d2d72d48b56f45d8" providerId="LiveId" clId="{DC2DF1EB-34F9-4B0C-996D-445C274C9F10}" dt="2020-11-30T20:36:08.628" v="25783" actId="1036"/>
          <ac:spMkLst>
            <pc:docMk/>
            <pc:sldMk cId="352345690" sldId="644"/>
            <ac:spMk id="51" creationId="{D631DB35-95BB-4D9B-9754-5D019CF08534}"/>
          </ac:spMkLst>
        </pc:spChg>
        <pc:spChg chg="add del mod">
          <ac:chgData name="Jonathan Loo" userId="d2d72d48b56f45d8" providerId="LiveId" clId="{DC2DF1EB-34F9-4B0C-996D-445C274C9F10}" dt="2020-11-30T20:29:57.207" v="25401" actId="478"/>
          <ac:spMkLst>
            <pc:docMk/>
            <pc:sldMk cId="352345690" sldId="644"/>
            <ac:spMk id="52" creationId="{0B5078E5-10BB-4AC0-B3F5-1861D7090916}"/>
          </ac:spMkLst>
        </pc:spChg>
        <pc:spChg chg="add del mod">
          <ac:chgData name="Jonathan Loo" userId="d2d72d48b56f45d8" providerId="LiveId" clId="{DC2DF1EB-34F9-4B0C-996D-445C274C9F10}" dt="2020-11-30T20:29:55.481" v="25400" actId="478"/>
          <ac:spMkLst>
            <pc:docMk/>
            <pc:sldMk cId="352345690" sldId="644"/>
            <ac:spMk id="53" creationId="{568D395B-1F46-4CD4-87F2-1C598537853B}"/>
          </ac:spMkLst>
        </pc:spChg>
        <pc:spChg chg="add mod">
          <ac:chgData name="Jonathan Loo" userId="d2d72d48b56f45d8" providerId="LiveId" clId="{DC2DF1EB-34F9-4B0C-996D-445C274C9F10}" dt="2020-11-30T20:36:08.628" v="25783" actId="1036"/>
          <ac:spMkLst>
            <pc:docMk/>
            <pc:sldMk cId="352345690" sldId="644"/>
            <ac:spMk id="54" creationId="{5175A95A-C822-4422-B6BB-ADB2CCDA2238}"/>
          </ac:spMkLst>
        </pc:spChg>
        <pc:spChg chg="add mod">
          <ac:chgData name="Jonathan Loo" userId="d2d72d48b56f45d8" providerId="LiveId" clId="{DC2DF1EB-34F9-4B0C-996D-445C274C9F10}" dt="2020-11-30T20:36:08.628" v="25783" actId="1036"/>
          <ac:spMkLst>
            <pc:docMk/>
            <pc:sldMk cId="352345690" sldId="644"/>
            <ac:spMk id="55" creationId="{F4A76180-4CA2-483E-A38E-F47713AC309B}"/>
          </ac:spMkLst>
        </pc:spChg>
        <pc:spChg chg="add mod">
          <ac:chgData name="Jonathan Loo" userId="d2d72d48b56f45d8" providerId="LiveId" clId="{DC2DF1EB-34F9-4B0C-996D-445C274C9F10}" dt="2020-11-30T20:36:08.628" v="25783" actId="1036"/>
          <ac:spMkLst>
            <pc:docMk/>
            <pc:sldMk cId="352345690" sldId="644"/>
            <ac:spMk id="56" creationId="{611A57CE-B8AD-4E38-902B-734B5862C563}"/>
          </ac:spMkLst>
        </pc:spChg>
        <pc:spChg chg="add del mod">
          <ac:chgData name="Jonathan Loo" userId="d2d72d48b56f45d8" providerId="LiveId" clId="{DC2DF1EB-34F9-4B0C-996D-445C274C9F10}" dt="2020-11-30T20:30:12.531" v="25405" actId="478"/>
          <ac:spMkLst>
            <pc:docMk/>
            <pc:sldMk cId="352345690" sldId="644"/>
            <ac:spMk id="57" creationId="{CE37FC53-2E00-4537-96F5-895579AF58D9}"/>
          </ac:spMkLst>
        </pc:spChg>
        <pc:spChg chg="add del mod">
          <ac:chgData name="Jonathan Loo" userId="d2d72d48b56f45d8" providerId="LiveId" clId="{DC2DF1EB-34F9-4B0C-996D-445C274C9F10}" dt="2020-11-30T20:30:50.525" v="25427" actId="478"/>
          <ac:spMkLst>
            <pc:docMk/>
            <pc:sldMk cId="352345690" sldId="644"/>
            <ac:spMk id="74" creationId="{B6CCE8A1-453C-465A-AAEF-904B5A172A95}"/>
          </ac:spMkLst>
        </pc:spChg>
        <pc:spChg chg="add del mod">
          <ac:chgData name="Jonathan Loo" userId="d2d72d48b56f45d8" providerId="LiveId" clId="{DC2DF1EB-34F9-4B0C-996D-445C274C9F10}" dt="2020-11-30T20:30:50.525" v="25427" actId="478"/>
          <ac:spMkLst>
            <pc:docMk/>
            <pc:sldMk cId="352345690" sldId="644"/>
            <ac:spMk id="75" creationId="{CFF38912-7B7C-489C-829D-11D9F4DEB0EA}"/>
          </ac:spMkLst>
        </pc:spChg>
        <pc:spChg chg="add del mod">
          <ac:chgData name="Jonathan Loo" userId="d2d72d48b56f45d8" providerId="LiveId" clId="{DC2DF1EB-34F9-4B0C-996D-445C274C9F10}" dt="2020-11-30T20:30:50.525" v="25427" actId="478"/>
          <ac:spMkLst>
            <pc:docMk/>
            <pc:sldMk cId="352345690" sldId="644"/>
            <ac:spMk id="76" creationId="{65B31670-CC85-4877-9FA5-A092F88F09A5}"/>
          </ac:spMkLst>
        </pc:spChg>
        <pc:spChg chg="add del mod">
          <ac:chgData name="Jonathan Loo" userId="d2d72d48b56f45d8" providerId="LiveId" clId="{DC2DF1EB-34F9-4B0C-996D-445C274C9F10}" dt="2020-11-30T20:30:14.219" v="25406" actId="478"/>
          <ac:spMkLst>
            <pc:docMk/>
            <pc:sldMk cId="352345690" sldId="644"/>
            <ac:spMk id="77" creationId="{5CD3E6ED-E788-4028-8ACD-BA4EEF1CB58F}"/>
          </ac:spMkLst>
        </pc:spChg>
        <pc:spChg chg="add mod">
          <ac:chgData name="Jonathan Loo" userId="d2d72d48b56f45d8" providerId="LiveId" clId="{DC2DF1EB-34F9-4B0C-996D-445C274C9F10}" dt="2020-11-30T20:36:08.628" v="25783" actId="1036"/>
          <ac:spMkLst>
            <pc:docMk/>
            <pc:sldMk cId="352345690" sldId="644"/>
            <ac:spMk id="78" creationId="{EC0BCFB2-1FBD-471D-9F74-F95838A791F8}"/>
          </ac:spMkLst>
        </pc:spChg>
        <pc:spChg chg="add del mod">
          <ac:chgData name="Jonathan Loo" userId="d2d72d48b56f45d8" providerId="LiveId" clId="{DC2DF1EB-34F9-4B0C-996D-445C274C9F10}" dt="2020-11-30T20:37:07.752" v="25838" actId="478"/>
          <ac:spMkLst>
            <pc:docMk/>
            <pc:sldMk cId="352345690" sldId="644"/>
            <ac:spMk id="117" creationId="{487AE32C-0494-4DCE-A417-082836D2350D}"/>
          </ac:spMkLst>
        </pc:spChg>
        <pc:picChg chg="add mod">
          <ac:chgData name="Jonathan Loo" userId="d2d72d48b56f45d8" providerId="LiveId" clId="{DC2DF1EB-34F9-4B0C-996D-445C274C9F10}" dt="2020-11-30T20:22:57.029" v="25227"/>
          <ac:picMkLst>
            <pc:docMk/>
            <pc:sldMk cId="352345690" sldId="644"/>
            <ac:picMk id="15" creationId="{46D400C3-0A4B-4B93-B226-4B86CCDD70AC}"/>
          </ac:picMkLst>
        </pc:picChg>
        <pc:picChg chg="add mod">
          <ac:chgData name="Jonathan Loo" userId="d2d72d48b56f45d8" providerId="LiveId" clId="{DC2DF1EB-34F9-4B0C-996D-445C274C9F10}" dt="2020-11-30T20:22:57.029" v="25227"/>
          <ac:picMkLst>
            <pc:docMk/>
            <pc:sldMk cId="352345690" sldId="644"/>
            <ac:picMk id="16" creationId="{05DC9545-80AC-4951-BCDC-D089634A108A}"/>
          </ac:picMkLst>
        </pc:picChg>
        <pc:picChg chg="add mod">
          <ac:chgData name="Jonathan Loo" userId="d2d72d48b56f45d8" providerId="LiveId" clId="{DC2DF1EB-34F9-4B0C-996D-445C274C9F10}" dt="2020-11-30T20:25:34.290" v="25237" actId="1076"/>
          <ac:picMkLst>
            <pc:docMk/>
            <pc:sldMk cId="352345690" sldId="644"/>
            <ac:picMk id="26" creationId="{8FD49DA7-CEBA-4145-8222-EBD1767D65D5}"/>
          </ac:picMkLst>
        </pc:picChg>
        <pc:picChg chg="add mod">
          <ac:chgData name="Jonathan Loo" userId="d2d72d48b56f45d8" providerId="LiveId" clId="{DC2DF1EB-34F9-4B0C-996D-445C274C9F10}" dt="2020-11-30T20:25:34.290" v="25237" actId="1076"/>
          <ac:picMkLst>
            <pc:docMk/>
            <pc:sldMk cId="352345690" sldId="644"/>
            <ac:picMk id="27" creationId="{DDCC85E8-64DB-410A-A723-C06C79554BCE}"/>
          </ac:picMkLst>
        </pc:picChg>
        <pc:picChg chg="add mod modCrop">
          <ac:chgData name="Jonathan Loo" userId="d2d72d48b56f45d8" providerId="LiveId" clId="{DC2DF1EB-34F9-4B0C-996D-445C274C9F10}" dt="2020-11-30T20:29:06.736" v="25398" actId="1076"/>
          <ac:picMkLst>
            <pc:docMk/>
            <pc:sldMk cId="352345690" sldId="644"/>
            <ac:picMk id="41" creationId="{29D7EEB0-CEAE-49EE-8B3F-196D6A751F12}"/>
          </ac:picMkLst>
        </pc:picChg>
        <pc:picChg chg="add mod">
          <ac:chgData name="Jonathan Loo" userId="d2d72d48b56f45d8" providerId="LiveId" clId="{DC2DF1EB-34F9-4B0C-996D-445C274C9F10}" dt="2020-11-30T20:36:08.628" v="25783" actId="1036"/>
          <ac:picMkLst>
            <pc:docMk/>
            <pc:sldMk cId="352345690" sldId="644"/>
            <ac:picMk id="103" creationId="{68246F93-95D4-4D28-961B-86CB75ABAAC4}"/>
          </ac:picMkLst>
        </pc:picChg>
        <pc:picChg chg="add mod">
          <ac:chgData name="Jonathan Loo" userId="d2d72d48b56f45d8" providerId="LiveId" clId="{DC2DF1EB-34F9-4B0C-996D-445C274C9F10}" dt="2020-11-30T20:36:08.628" v="25783" actId="1036"/>
          <ac:picMkLst>
            <pc:docMk/>
            <pc:sldMk cId="352345690" sldId="644"/>
            <ac:picMk id="104" creationId="{4A198642-8057-4299-AD01-1730D85E57B3}"/>
          </ac:picMkLst>
        </pc:picChg>
        <pc:picChg chg="add del mod">
          <ac:chgData name="Jonathan Loo" userId="d2d72d48b56f45d8" providerId="LiveId" clId="{DC2DF1EB-34F9-4B0C-996D-445C274C9F10}" dt="2020-11-30T20:35:06.864" v="25685" actId="478"/>
          <ac:picMkLst>
            <pc:docMk/>
            <pc:sldMk cId="352345690" sldId="644"/>
            <ac:picMk id="105" creationId="{3BE8A853-4C16-4192-A07A-D0F42D964817}"/>
          </ac:picMkLst>
        </pc:picChg>
        <pc:picChg chg="mod ord">
          <ac:chgData name="Jonathan Loo" userId="d2d72d48b56f45d8" providerId="LiveId" clId="{DC2DF1EB-34F9-4B0C-996D-445C274C9F10}" dt="2020-11-30T20:36:08.628" v="25783" actId="1036"/>
          <ac:picMkLst>
            <pc:docMk/>
            <pc:sldMk cId="352345690" sldId="644"/>
            <ac:picMk id="107" creationId="{200FC60A-950B-4A84-9558-12D0E89C2891}"/>
          </ac:picMkLst>
        </pc:picChg>
        <pc:picChg chg="add del mod">
          <ac:chgData name="Jonathan Loo" userId="d2d72d48b56f45d8" providerId="LiveId" clId="{DC2DF1EB-34F9-4B0C-996D-445C274C9F10}" dt="2020-11-30T20:35:29.885" v="25705" actId="478"/>
          <ac:picMkLst>
            <pc:docMk/>
            <pc:sldMk cId="352345690" sldId="644"/>
            <ac:picMk id="108" creationId="{7DCF3A19-2AE6-460E-A041-8BF497593FD0}"/>
          </ac:picMkLst>
        </pc:picChg>
        <pc:picChg chg="add del mod">
          <ac:chgData name="Jonathan Loo" userId="d2d72d48b56f45d8" providerId="LiveId" clId="{DC2DF1EB-34F9-4B0C-996D-445C274C9F10}" dt="2020-11-30T20:35:37.091" v="25719" actId="478"/>
          <ac:picMkLst>
            <pc:docMk/>
            <pc:sldMk cId="352345690" sldId="644"/>
            <ac:picMk id="109" creationId="{7B440083-2BB5-4E4C-9181-14B1A8C4E396}"/>
          </ac:picMkLst>
        </pc:picChg>
        <pc:picChg chg="mod ord">
          <ac:chgData name="Jonathan Loo" userId="d2d72d48b56f45d8" providerId="LiveId" clId="{DC2DF1EB-34F9-4B0C-996D-445C274C9F10}" dt="2020-11-30T20:36:08.628" v="25783" actId="1036"/>
          <ac:picMkLst>
            <pc:docMk/>
            <pc:sldMk cId="352345690" sldId="644"/>
            <ac:picMk id="111" creationId="{970AF39A-2B1F-4A48-8542-0D92747D6AD1}"/>
          </ac:picMkLst>
        </pc:picChg>
        <pc:picChg chg="mod ord">
          <ac:chgData name="Jonathan Loo" userId="d2d72d48b56f45d8" providerId="LiveId" clId="{DC2DF1EB-34F9-4B0C-996D-445C274C9F10}" dt="2020-11-30T20:36:08.628" v="25783" actId="1036"/>
          <ac:picMkLst>
            <pc:docMk/>
            <pc:sldMk cId="352345690" sldId="644"/>
            <ac:picMk id="113" creationId="{8C9396FF-5275-48F3-BD6D-505F2DE09735}"/>
          </ac:picMkLst>
        </pc:picChg>
        <pc:picChg chg="add del mod">
          <ac:chgData name="Jonathan Loo" userId="d2d72d48b56f45d8" providerId="LiveId" clId="{DC2DF1EB-34F9-4B0C-996D-445C274C9F10}" dt="2020-11-30T20:35:49.524" v="25735" actId="478"/>
          <ac:picMkLst>
            <pc:docMk/>
            <pc:sldMk cId="352345690" sldId="644"/>
            <ac:picMk id="114" creationId="{0594B05B-DBE9-4FE6-A8A0-2180EEC8983D}"/>
          </ac:picMkLst>
        </pc:picChg>
        <pc:picChg chg="mod ord">
          <ac:chgData name="Jonathan Loo" userId="d2d72d48b56f45d8" providerId="LiveId" clId="{DC2DF1EB-34F9-4B0C-996D-445C274C9F10}" dt="2020-11-30T20:36:08.628" v="25783" actId="1036"/>
          <ac:picMkLst>
            <pc:docMk/>
            <pc:sldMk cId="352345690" sldId="644"/>
            <ac:picMk id="116" creationId="{6D6B0D1B-7003-49C1-A049-658E89A0A158}"/>
          </ac:picMkLst>
        </pc:picChg>
        <pc:cxnChg chg="add mod">
          <ac:chgData name="Jonathan Loo" userId="d2d72d48b56f45d8" providerId="LiveId" clId="{DC2DF1EB-34F9-4B0C-996D-445C274C9F10}" dt="2020-11-30T20:22:57.029" v="25227"/>
          <ac:cxnSpMkLst>
            <pc:docMk/>
            <pc:sldMk cId="352345690" sldId="644"/>
            <ac:cxnSpMk id="6" creationId="{13571A12-8185-4260-8265-4B5B53896EBA}"/>
          </ac:cxnSpMkLst>
        </pc:cxnChg>
        <pc:cxnChg chg="add mod">
          <ac:chgData name="Jonathan Loo" userId="d2d72d48b56f45d8" providerId="LiveId" clId="{DC2DF1EB-34F9-4B0C-996D-445C274C9F10}" dt="2020-11-30T20:22:57.029" v="25227"/>
          <ac:cxnSpMkLst>
            <pc:docMk/>
            <pc:sldMk cId="352345690" sldId="644"/>
            <ac:cxnSpMk id="7" creationId="{4D846C2B-874B-4489-B809-84C8557DB793}"/>
          </ac:cxnSpMkLst>
        </pc:cxnChg>
        <pc:cxnChg chg="add mod">
          <ac:chgData name="Jonathan Loo" userId="d2d72d48b56f45d8" providerId="LiveId" clId="{DC2DF1EB-34F9-4B0C-996D-445C274C9F10}" dt="2020-11-30T20:25:34.290" v="25237" actId="1076"/>
          <ac:cxnSpMkLst>
            <pc:docMk/>
            <pc:sldMk cId="352345690" sldId="644"/>
            <ac:cxnSpMk id="17" creationId="{94AA2753-1706-4A47-ADE3-B017C2896F88}"/>
          </ac:cxnSpMkLst>
        </pc:cxnChg>
        <pc:cxnChg chg="add mod">
          <ac:chgData name="Jonathan Loo" userId="d2d72d48b56f45d8" providerId="LiveId" clId="{DC2DF1EB-34F9-4B0C-996D-445C274C9F10}" dt="2020-11-30T20:25:34.290" v="25237" actId="1076"/>
          <ac:cxnSpMkLst>
            <pc:docMk/>
            <pc:sldMk cId="352345690" sldId="644"/>
            <ac:cxnSpMk id="18" creationId="{E916D0E6-49E4-4A62-896B-3E9574A74BCF}"/>
          </ac:cxnSpMkLst>
        </pc:cxnChg>
        <pc:cxnChg chg="add mod">
          <ac:chgData name="Jonathan Loo" userId="d2d72d48b56f45d8" providerId="LiveId" clId="{DC2DF1EB-34F9-4B0C-996D-445C274C9F10}" dt="2020-11-30T20:27:30.566" v="25384" actId="208"/>
          <ac:cxnSpMkLst>
            <pc:docMk/>
            <pc:sldMk cId="352345690" sldId="644"/>
            <ac:cxnSpMk id="29" creationId="{3A659937-203A-4315-9826-09CA9E42C2FE}"/>
          </ac:cxnSpMkLst>
        </pc:cxnChg>
        <pc:cxnChg chg="add del mod">
          <ac:chgData name="Jonathan Loo" userId="d2d72d48b56f45d8" providerId="LiveId" clId="{DC2DF1EB-34F9-4B0C-996D-445C274C9F10}" dt="2020-11-30T20:26:44.286" v="25256" actId="478"/>
          <ac:cxnSpMkLst>
            <pc:docMk/>
            <pc:sldMk cId="352345690" sldId="644"/>
            <ac:cxnSpMk id="35" creationId="{66A33CF3-B443-47AF-8690-F75306C5821C}"/>
          </ac:cxnSpMkLst>
        </pc:cxnChg>
        <pc:cxnChg chg="add mod">
          <ac:chgData name="Jonathan Loo" userId="d2d72d48b56f45d8" providerId="LiveId" clId="{DC2DF1EB-34F9-4B0C-996D-445C274C9F10}" dt="2020-11-30T20:27:30.566" v="25384" actId="208"/>
          <ac:cxnSpMkLst>
            <pc:docMk/>
            <pc:sldMk cId="352345690" sldId="644"/>
            <ac:cxnSpMk id="37" creationId="{78FFBBC6-96D7-4C20-B464-0B5CAE0547E1}"/>
          </ac:cxnSpMkLst>
        </pc:cxnChg>
        <pc:cxnChg chg="add mod">
          <ac:chgData name="Jonathan Loo" userId="d2d72d48b56f45d8" providerId="LiveId" clId="{DC2DF1EB-34F9-4B0C-996D-445C274C9F10}" dt="2020-11-30T20:36:08.628" v="25783" actId="1036"/>
          <ac:cxnSpMkLst>
            <pc:docMk/>
            <pc:sldMk cId="352345690" sldId="644"/>
            <ac:cxnSpMk id="58" creationId="{68F3B657-93DD-4953-92CE-B5DAF608A48C}"/>
          </ac:cxnSpMkLst>
        </pc:cxnChg>
        <pc:cxnChg chg="add mod">
          <ac:chgData name="Jonathan Loo" userId="d2d72d48b56f45d8" providerId="LiveId" clId="{DC2DF1EB-34F9-4B0C-996D-445C274C9F10}" dt="2020-11-30T20:36:08.628" v="25783" actId="1036"/>
          <ac:cxnSpMkLst>
            <pc:docMk/>
            <pc:sldMk cId="352345690" sldId="644"/>
            <ac:cxnSpMk id="59" creationId="{1F6FC14F-F6DD-4CA8-9C62-4C57C0F6CF0B}"/>
          </ac:cxnSpMkLst>
        </pc:cxnChg>
        <pc:cxnChg chg="add del mod">
          <ac:chgData name="Jonathan Loo" userId="d2d72d48b56f45d8" providerId="LiveId" clId="{DC2DF1EB-34F9-4B0C-996D-445C274C9F10}" dt="2020-11-30T20:30:28.618" v="25418" actId="478"/>
          <ac:cxnSpMkLst>
            <pc:docMk/>
            <pc:sldMk cId="352345690" sldId="644"/>
            <ac:cxnSpMk id="60" creationId="{55A5E9F9-AE33-4729-BBF3-084F71A018B8}"/>
          </ac:cxnSpMkLst>
        </pc:cxnChg>
        <pc:cxnChg chg="add mod">
          <ac:chgData name="Jonathan Loo" userId="d2d72d48b56f45d8" providerId="LiveId" clId="{DC2DF1EB-34F9-4B0C-996D-445C274C9F10}" dt="2020-11-30T20:36:08.628" v="25783" actId="1036"/>
          <ac:cxnSpMkLst>
            <pc:docMk/>
            <pc:sldMk cId="352345690" sldId="644"/>
            <ac:cxnSpMk id="61" creationId="{655074AE-6ED9-4DBD-BC66-579411AC0292}"/>
          </ac:cxnSpMkLst>
        </pc:cxnChg>
        <pc:cxnChg chg="add mod">
          <ac:chgData name="Jonathan Loo" userId="d2d72d48b56f45d8" providerId="LiveId" clId="{DC2DF1EB-34F9-4B0C-996D-445C274C9F10}" dt="2020-11-30T20:36:08.628" v="25783" actId="1036"/>
          <ac:cxnSpMkLst>
            <pc:docMk/>
            <pc:sldMk cId="352345690" sldId="644"/>
            <ac:cxnSpMk id="62" creationId="{A6D31CED-7694-4B82-ACDF-20E33B7AB876}"/>
          </ac:cxnSpMkLst>
        </pc:cxnChg>
        <pc:cxnChg chg="add del mod">
          <ac:chgData name="Jonathan Loo" userId="d2d72d48b56f45d8" providerId="LiveId" clId="{DC2DF1EB-34F9-4B0C-996D-445C274C9F10}" dt="2020-11-30T20:30:27.463" v="25417" actId="478"/>
          <ac:cxnSpMkLst>
            <pc:docMk/>
            <pc:sldMk cId="352345690" sldId="644"/>
            <ac:cxnSpMk id="63" creationId="{DE90BE59-2932-4C21-A7B5-301B5053D460}"/>
          </ac:cxnSpMkLst>
        </pc:cxnChg>
        <pc:cxnChg chg="add del mod">
          <ac:chgData name="Jonathan Loo" userId="d2d72d48b56f45d8" providerId="LiveId" clId="{DC2DF1EB-34F9-4B0C-996D-445C274C9F10}" dt="2020-11-30T20:30:30.087" v="25419" actId="478"/>
          <ac:cxnSpMkLst>
            <pc:docMk/>
            <pc:sldMk cId="352345690" sldId="644"/>
            <ac:cxnSpMk id="64" creationId="{A747EA54-D0B3-4320-9C25-59C1F2205AF7}"/>
          </ac:cxnSpMkLst>
        </pc:cxnChg>
        <pc:cxnChg chg="add del mod">
          <ac:chgData name="Jonathan Loo" userId="d2d72d48b56f45d8" providerId="LiveId" clId="{DC2DF1EB-34F9-4B0C-996D-445C274C9F10}" dt="2020-11-30T20:30:26.053" v="25416" actId="478"/>
          <ac:cxnSpMkLst>
            <pc:docMk/>
            <pc:sldMk cId="352345690" sldId="644"/>
            <ac:cxnSpMk id="65" creationId="{C8DD813B-19A3-4DD9-AF0E-934FA3298521}"/>
          </ac:cxnSpMkLst>
        </pc:cxnChg>
        <pc:cxnChg chg="add del mod">
          <ac:chgData name="Jonathan Loo" userId="d2d72d48b56f45d8" providerId="LiveId" clId="{DC2DF1EB-34F9-4B0C-996D-445C274C9F10}" dt="2020-11-30T20:29:59.850" v="25403" actId="478"/>
          <ac:cxnSpMkLst>
            <pc:docMk/>
            <pc:sldMk cId="352345690" sldId="644"/>
            <ac:cxnSpMk id="66" creationId="{4D8FBAD2-F332-456E-B93C-83906DAA927C}"/>
          </ac:cxnSpMkLst>
        </pc:cxnChg>
        <pc:cxnChg chg="add del mod">
          <ac:chgData name="Jonathan Loo" userId="d2d72d48b56f45d8" providerId="LiveId" clId="{DC2DF1EB-34F9-4B0C-996D-445C274C9F10}" dt="2020-11-30T20:30:25.262" v="25415" actId="478"/>
          <ac:cxnSpMkLst>
            <pc:docMk/>
            <pc:sldMk cId="352345690" sldId="644"/>
            <ac:cxnSpMk id="67" creationId="{B3EA17B1-BE94-4064-86A2-E3240910F6AC}"/>
          </ac:cxnSpMkLst>
        </pc:cxnChg>
        <pc:cxnChg chg="add del mod">
          <ac:chgData name="Jonathan Loo" userId="d2d72d48b56f45d8" providerId="LiveId" clId="{DC2DF1EB-34F9-4B0C-996D-445C274C9F10}" dt="2020-11-30T20:30:23.690" v="25414" actId="478"/>
          <ac:cxnSpMkLst>
            <pc:docMk/>
            <pc:sldMk cId="352345690" sldId="644"/>
            <ac:cxnSpMk id="68" creationId="{1B5DFC69-44DF-4015-B85C-50F9E7A967D9}"/>
          </ac:cxnSpMkLst>
        </pc:cxnChg>
        <pc:cxnChg chg="add del mod">
          <ac:chgData name="Jonathan Loo" userId="d2d72d48b56f45d8" providerId="LiveId" clId="{DC2DF1EB-34F9-4B0C-996D-445C274C9F10}" dt="2020-11-30T20:30:23.270" v="25413" actId="478"/>
          <ac:cxnSpMkLst>
            <pc:docMk/>
            <pc:sldMk cId="352345690" sldId="644"/>
            <ac:cxnSpMk id="69" creationId="{F063BC72-C7EE-445D-A2F7-6414C1BFAB9E}"/>
          </ac:cxnSpMkLst>
        </pc:cxnChg>
        <pc:cxnChg chg="add mod">
          <ac:chgData name="Jonathan Loo" userId="d2d72d48b56f45d8" providerId="LiveId" clId="{DC2DF1EB-34F9-4B0C-996D-445C274C9F10}" dt="2020-11-30T20:36:08.628" v="25783" actId="1036"/>
          <ac:cxnSpMkLst>
            <pc:docMk/>
            <pc:sldMk cId="352345690" sldId="644"/>
            <ac:cxnSpMk id="70" creationId="{C79039A8-F8AA-4410-9846-C40AECC69C13}"/>
          </ac:cxnSpMkLst>
        </pc:cxnChg>
        <pc:cxnChg chg="add del mod">
          <ac:chgData name="Jonathan Loo" userId="d2d72d48b56f45d8" providerId="LiveId" clId="{DC2DF1EB-34F9-4B0C-996D-445C274C9F10}" dt="2020-11-30T20:30:01.240" v="25404" actId="478"/>
          <ac:cxnSpMkLst>
            <pc:docMk/>
            <pc:sldMk cId="352345690" sldId="644"/>
            <ac:cxnSpMk id="71" creationId="{F4096178-65D2-4407-9D99-69F6A498B488}"/>
          </ac:cxnSpMkLst>
        </pc:cxnChg>
        <pc:cxnChg chg="add del mod">
          <ac:chgData name="Jonathan Loo" userId="d2d72d48b56f45d8" providerId="LiveId" clId="{DC2DF1EB-34F9-4B0C-996D-445C274C9F10}" dt="2020-11-30T20:29:58.982" v="25402" actId="478"/>
          <ac:cxnSpMkLst>
            <pc:docMk/>
            <pc:sldMk cId="352345690" sldId="644"/>
            <ac:cxnSpMk id="72" creationId="{1AFAECD3-F08E-4DD8-BCB8-EB2D4BB5EE18}"/>
          </ac:cxnSpMkLst>
        </pc:cxnChg>
        <pc:cxnChg chg="add mod">
          <ac:chgData name="Jonathan Loo" userId="d2d72d48b56f45d8" providerId="LiveId" clId="{DC2DF1EB-34F9-4B0C-996D-445C274C9F10}" dt="2020-11-30T20:36:08.628" v="25783" actId="1036"/>
          <ac:cxnSpMkLst>
            <pc:docMk/>
            <pc:sldMk cId="352345690" sldId="644"/>
            <ac:cxnSpMk id="73" creationId="{2B92A629-7856-4618-BB6D-4DAFDB4744B2}"/>
          </ac:cxnSpMkLst>
        </pc:cxnChg>
        <pc:cxnChg chg="add mod">
          <ac:chgData name="Jonathan Loo" userId="d2d72d48b56f45d8" providerId="LiveId" clId="{DC2DF1EB-34F9-4B0C-996D-445C274C9F10}" dt="2020-11-30T20:36:08.628" v="25783" actId="1036"/>
          <ac:cxnSpMkLst>
            <pc:docMk/>
            <pc:sldMk cId="352345690" sldId="644"/>
            <ac:cxnSpMk id="79" creationId="{4D4FF923-39E6-4688-BAC9-D49E11F494C6}"/>
          </ac:cxnSpMkLst>
        </pc:cxnChg>
        <pc:cxnChg chg="add mod">
          <ac:chgData name="Jonathan Loo" userId="d2d72d48b56f45d8" providerId="LiveId" clId="{DC2DF1EB-34F9-4B0C-996D-445C274C9F10}" dt="2020-11-30T20:36:08.628" v="25783" actId="1036"/>
          <ac:cxnSpMkLst>
            <pc:docMk/>
            <pc:sldMk cId="352345690" sldId="644"/>
            <ac:cxnSpMk id="80" creationId="{E1A0BBC9-3274-41FE-B07E-25EAA0E34B48}"/>
          </ac:cxnSpMkLst>
        </pc:cxnChg>
        <pc:cxnChg chg="add del mod">
          <ac:chgData name="Jonathan Loo" userId="d2d72d48b56f45d8" providerId="LiveId" clId="{DC2DF1EB-34F9-4B0C-996D-445C274C9F10}" dt="2020-11-30T20:30:14.657" v="25407" actId="478"/>
          <ac:cxnSpMkLst>
            <pc:docMk/>
            <pc:sldMk cId="352345690" sldId="644"/>
            <ac:cxnSpMk id="81" creationId="{1D0B6062-DF31-491C-86B3-D64161231B7B}"/>
          </ac:cxnSpMkLst>
        </pc:cxnChg>
        <pc:cxnChg chg="add mod">
          <ac:chgData name="Jonathan Loo" userId="d2d72d48b56f45d8" providerId="LiveId" clId="{DC2DF1EB-34F9-4B0C-996D-445C274C9F10}" dt="2020-11-30T20:36:08.628" v="25783" actId="1036"/>
          <ac:cxnSpMkLst>
            <pc:docMk/>
            <pc:sldMk cId="352345690" sldId="644"/>
            <ac:cxnSpMk id="82" creationId="{6B789FAD-2FDF-4DC3-B938-F2828F13BCB5}"/>
          </ac:cxnSpMkLst>
        </pc:cxnChg>
        <pc:cxnChg chg="add del mod">
          <ac:chgData name="Jonathan Loo" userId="d2d72d48b56f45d8" providerId="LiveId" clId="{DC2DF1EB-34F9-4B0C-996D-445C274C9F10}" dt="2020-11-30T20:30:54.388" v="25429" actId="478"/>
          <ac:cxnSpMkLst>
            <pc:docMk/>
            <pc:sldMk cId="352345690" sldId="644"/>
            <ac:cxnSpMk id="83" creationId="{7C82BFB3-BCC5-43DA-A4E5-118004F52FE3}"/>
          </ac:cxnSpMkLst>
        </pc:cxnChg>
        <pc:cxnChg chg="add del mod">
          <ac:chgData name="Jonathan Loo" userId="d2d72d48b56f45d8" providerId="LiveId" clId="{DC2DF1EB-34F9-4B0C-996D-445C274C9F10}" dt="2020-11-30T20:30:54.388" v="25429" actId="478"/>
          <ac:cxnSpMkLst>
            <pc:docMk/>
            <pc:sldMk cId="352345690" sldId="644"/>
            <ac:cxnSpMk id="84" creationId="{021E42B4-8952-4E98-B3DC-AEA535E43669}"/>
          </ac:cxnSpMkLst>
        </pc:cxnChg>
        <pc:cxnChg chg="add del mod">
          <ac:chgData name="Jonathan Loo" userId="d2d72d48b56f45d8" providerId="LiveId" clId="{DC2DF1EB-34F9-4B0C-996D-445C274C9F10}" dt="2020-11-30T20:30:34.089" v="25421" actId="478"/>
          <ac:cxnSpMkLst>
            <pc:docMk/>
            <pc:sldMk cId="352345690" sldId="644"/>
            <ac:cxnSpMk id="85" creationId="{5EF6625C-CB88-4454-AE75-740134307941}"/>
          </ac:cxnSpMkLst>
        </pc:cxnChg>
        <pc:cxnChg chg="add del mod">
          <ac:chgData name="Jonathan Loo" userId="d2d72d48b56f45d8" providerId="LiveId" clId="{DC2DF1EB-34F9-4B0C-996D-445C274C9F10}" dt="2020-11-30T20:30:54.388" v="25429" actId="478"/>
          <ac:cxnSpMkLst>
            <pc:docMk/>
            <pc:sldMk cId="352345690" sldId="644"/>
            <ac:cxnSpMk id="86" creationId="{81DBEF2B-EFAE-463B-ACD4-F956A383C769}"/>
          </ac:cxnSpMkLst>
        </pc:cxnChg>
        <pc:cxnChg chg="add del mod">
          <ac:chgData name="Jonathan Loo" userId="d2d72d48b56f45d8" providerId="LiveId" clId="{DC2DF1EB-34F9-4B0C-996D-445C274C9F10}" dt="2020-11-30T20:30:54.388" v="25429" actId="478"/>
          <ac:cxnSpMkLst>
            <pc:docMk/>
            <pc:sldMk cId="352345690" sldId="644"/>
            <ac:cxnSpMk id="87" creationId="{8144BCF0-29AF-4D2F-A84E-8DA79356D3D5}"/>
          </ac:cxnSpMkLst>
        </pc:cxnChg>
        <pc:cxnChg chg="add del mod">
          <ac:chgData name="Jonathan Loo" userId="d2d72d48b56f45d8" providerId="LiveId" clId="{DC2DF1EB-34F9-4B0C-996D-445C274C9F10}" dt="2020-11-30T20:30:33.338" v="25420" actId="478"/>
          <ac:cxnSpMkLst>
            <pc:docMk/>
            <pc:sldMk cId="352345690" sldId="644"/>
            <ac:cxnSpMk id="88" creationId="{666A7FEC-1E23-490B-9C32-E565F42BAE45}"/>
          </ac:cxnSpMkLst>
        </pc:cxnChg>
        <pc:cxnChg chg="add del mod">
          <ac:chgData name="Jonathan Loo" userId="d2d72d48b56f45d8" providerId="LiveId" clId="{DC2DF1EB-34F9-4B0C-996D-445C274C9F10}" dt="2020-11-30T20:30:54.388" v="25429" actId="478"/>
          <ac:cxnSpMkLst>
            <pc:docMk/>
            <pc:sldMk cId="352345690" sldId="644"/>
            <ac:cxnSpMk id="89" creationId="{F5905A1E-F026-4CD2-9151-E713EA7C8AF7}"/>
          </ac:cxnSpMkLst>
        </pc:cxnChg>
        <pc:cxnChg chg="add del mod">
          <ac:chgData name="Jonathan Loo" userId="d2d72d48b56f45d8" providerId="LiveId" clId="{DC2DF1EB-34F9-4B0C-996D-445C274C9F10}" dt="2020-11-30T20:30:54.388" v="25429" actId="478"/>
          <ac:cxnSpMkLst>
            <pc:docMk/>
            <pc:sldMk cId="352345690" sldId="644"/>
            <ac:cxnSpMk id="90" creationId="{CF63BA94-902C-4F68-A0F1-DE3FBD9873C7}"/>
          </ac:cxnSpMkLst>
        </pc:cxnChg>
        <pc:cxnChg chg="add del mod">
          <ac:chgData name="Jonathan Loo" userId="d2d72d48b56f45d8" providerId="LiveId" clId="{DC2DF1EB-34F9-4B0C-996D-445C274C9F10}" dt="2020-11-30T20:30:21.595" v="25412" actId="478"/>
          <ac:cxnSpMkLst>
            <pc:docMk/>
            <pc:sldMk cId="352345690" sldId="644"/>
            <ac:cxnSpMk id="91" creationId="{3872B5E4-932D-4F77-82A4-BF9B3481A956}"/>
          </ac:cxnSpMkLst>
        </pc:cxnChg>
        <pc:cxnChg chg="add del mod">
          <ac:chgData name="Jonathan Loo" userId="d2d72d48b56f45d8" providerId="LiveId" clId="{DC2DF1EB-34F9-4B0C-996D-445C274C9F10}" dt="2020-11-30T20:30:20.066" v="25411" actId="478"/>
          <ac:cxnSpMkLst>
            <pc:docMk/>
            <pc:sldMk cId="352345690" sldId="644"/>
            <ac:cxnSpMk id="92" creationId="{EF28A9E6-518D-4D72-8597-4C2B065A29FC}"/>
          </ac:cxnSpMkLst>
        </pc:cxnChg>
        <pc:cxnChg chg="add del mod">
          <ac:chgData name="Jonathan Loo" userId="d2d72d48b56f45d8" providerId="LiveId" clId="{DC2DF1EB-34F9-4B0C-996D-445C274C9F10}" dt="2020-11-30T20:30:19.287" v="25410" actId="478"/>
          <ac:cxnSpMkLst>
            <pc:docMk/>
            <pc:sldMk cId="352345690" sldId="644"/>
            <ac:cxnSpMk id="93" creationId="{38C8804F-19DD-4CAF-83B0-F792C5E26AB9}"/>
          </ac:cxnSpMkLst>
        </pc:cxnChg>
        <pc:cxnChg chg="add del mod">
          <ac:chgData name="Jonathan Loo" userId="d2d72d48b56f45d8" providerId="LiveId" clId="{DC2DF1EB-34F9-4B0C-996D-445C274C9F10}" dt="2020-11-30T20:30:17.634" v="25409" actId="478"/>
          <ac:cxnSpMkLst>
            <pc:docMk/>
            <pc:sldMk cId="352345690" sldId="644"/>
            <ac:cxnSpMk id="94" creationId="{CAE0E85A-1F8E-456D-9BCD-4D741D041171}"/>
          </ac:cxnSpMkLst>
        </pc:cxnChg>
        <pc:cxnChg chg="add del mod">
          <ac:chgData name="Jonathan Loo" userId="d2d72d48b56f45d8" providerId="LiveId" clId="{DC2DF1EB-34F9-4B0C-996D-445C274C9F10}" dt="2020-11-30T20:30:54.388" v="25429" actId="478"/>
          <ac:cxnSpMkLst>
            <pc:docMk/>
            <pc:sldMk cId="352345690" sldId="644"/>
            <ac:cxnSpMk id="95" creationId="{E5792083-1B30-4F1E-9FCC-68C8FE54FD9D}"/>
          </ac:cxnSpMkLst>
        </pc:cxnChg>
        <pc:cxnChg chg="add del mod">
          <ac:chgData name="Jonathan Loo" userId="d2d72d48b56f45d8" providerId="LiveId" clId="{DC2DF1EB-34F9-4B0C-996D-445C274C9F10}" dt="2020-11-30T20:30:54.388" v="25429" actId="478"/>
          <ac:cxnSpMkLst>
            <pc:docMk/>
            <pc:sldMk cId="352345690" sldId="644"/>
            <ac:cxnSpMk id="96" creationId="{83C6D76B-8D4A-4A33-88BA-DF163297EA7C}"/>
          </ac:cxnSpMkLst>
        </pc:cxnChg>
        <pc:cxnChg chg="add del mod">
          <ac:chgData name="Jonathan Loo" userId="d2d72d48b56f45d8" providerId="LiveId" clId="{DC2DF1EB-34F9-4B0C-996D-445C274C9F10}" dt="2020-11-30T20:30:17.214" v="25408" actId="478"/>
          <ac:cxnSpMkLst>
            <pc:docMk/>
            <pc:sldMk cId="352345690" sldId="644"/>
            <ac:cxnSpMk id="97" creationId="{46FBB39A-541A-421B-85F7-EBFCD3788FAB}"/>
          </ac:cxnSpMkLst>
        </pc:cxnChg>
        <pc:cxnChg chg="add del mod">
          <ac:chgData name="Jonathan Loo" userId="d2d72d48b56f45d8" providerId="LiveId" clId="{DC2DF1EB-34F9-4B0C-996D-445C274C9F10}" dt="2020-11-30T20:30:54.388" v="25429" actId="478"/>
          <ac:cxnSpMkLst>
            <pc:docMk/>
            <pc:sldMk cId="352345690" sldId="644"/>
            <ac:cxnSpMk id="98" creationId="{64787666-192A-4515-AF2B-F1E8DB62C875}"/>
          </ac:cxnSpMkLst>
        </pc:cxnChg>
        <pc:cxnChg chg="add mod">
          <ac:chgData name="Jonathan Loo" userId="d2d72d48b56f45d8" providerId="LiveId" clId="{DC2DF1EB-34F9-4B0C-996D-445C274C9F10}" dt="2020-11-30T20:36:08.628" v="25783" actId="1036"/>
          <ac:cxnSpMkLst>
            <pc:docMk/>
            <pc:sldMk cId="352345690" sldId="644"/>
            <ac:cxnSpMk id="99" creationId="{87F2BCCF-819F-4FB5-A596-4A164C321600}"/>
          </ac:cxnSpMkLst>
        </pc:cxnChg>
      </pc:sldChg>
      <pc:sldChg chg="delSp new del mod">
        <pc:chgData name="Jonathan Loo" userId="d2d72d48b56f45d8" providerId="LiveId" clId="{DC2DF1EB-34F9-4B0C-996D-445C274C9F10}" dt="2020-11-30T20:37:54.422" v="25891" actId="47"/>
        <pc:sldMkLst>
          <pc:docMk/>
          <pc:sldMk cId="3814276545" sldId="645"/>
        </pc:sldMkLst>
        <pc:spChg chg="del">
          <ac:chgData name="Jonathan Loo" userId="d2d72d48b56f45d8" providerId="LiveId" clId="{DC2DF1EB-34F9-4B0C-996D-445C274C9F10}" dt="2020-11-30T20:37:41.120" v="25889" actId="478"/>
          <ac:spMkLst>
            <pc:docMk/>
            <pc:sldMk cId="3814276545" sldId="645"/>
            <ac:spMk id="3" creationId="{B3A29F2B-618E-456E-A2F6-708B00F9015A}"/>
          </ac:spMkLst>
        </pc:spChg>
      </pc:sldChg>
      <pc:sldChg chg="addSp delSp modSp add del mod delAnim modAnim">
        <pc:chgData name="Jonathan Loo" userId="d2d72d48b56f45d8" providerId="LiveId" clId="{DC2DF1EB-34F9-4B0C-996D-445C274C9F10}" dt="2020-11-30T21:44:03.183" v="27463" actId="47"/>
        <pc:sldMkLst>
          <pc:docMk/>
          <pc:sldMk cId="2548597996" sldId="646"/>
        </pc:sldMkLst>
        <pc:spChg chg="mod">
          <ac:chgData name="Jonathan Loo" userId="d2d72d48b56f45d8" providerId="LiveId" clId="{DC2DF1EB-34F9-4B0C-996D-445C274C9F10}" dt="2020-11-30T20:38:26.783" v="25924" actId="20577"/>
          <ac:spMkLst>
            <pc:docMk/>
            <pc:sldMk cId="2548597996" sldId="646"/>
            <ac:spMk id="4" creationId="{21CB86FC-61AF-4B1C-8230-112CD99016D8}"/>
          </ac:spMkLst>
        </pc:spChg>
        <pc:spChg chg="del ord">
          <ac:chgData name="Jonathan Loo" userId="d2d72d48b56f45d8" providerId="LiveId" clId="{DC2DF1EB-34F9-4B0C-996D-445C274C9F10}" dt="2020-11-30T20:41:28.161" v="26094" actId="478"/>
          <ac:spMkLst>
            <pc:docMk/>
            <pc:sldMk cId="2548597996" sldId="646"/>
            <ac:spMk id="11" creationId="{D5BEBDE4-B874-40C7-80BB-5C0481A3ED47}"/>
          </ac:spMkLst>
        </pc:spChg>
        <pc:spChg chg="del ord">
          <ac:chgData name="Jonathan Loo" userId="d2d72d48b56f45d8" providerId="LiveId" clId="{DC2DF1EB-34F9-4B0C-996D-445C274C9F10}" dt="2020-11-30T20:52:39.664" v="26113" actId="478"/>
          <ac:spMkLst>
            <pc:docMk/>
            <pc:sldMk cId="2548597996" sldId="646"/>
            <ac:spMk id="15" creationId="{21776400-FAC7-4248-A611-3D2149B3F59F}"/>
          </ac:spMkLst>
        </pc:spChg>
        <pc:spChg chg="del ord">
          <ac:chgData name="Jonathan Loo" userId="d2d72d48b56f45d8" providerId="LiveId" clId="{DC2DF1EB-34F9-4B0C-996D-445C274C9F10}" dt="2020-11-30T20:52:54.369" v="26131" actId="478"/>
          <ac:spMkLst>
            <pc:docMk/>
            <pc:sldMk cId="2548597996" sldId="646"/>
            <ac:spMk id="22" creationId="{8A74A828-B26C-4999-B82F-D0488ADA6F41}"/>
          </ac:spMkLst>
        </pc:spChg>
        <pc:spChg chg="del">
          <ac:chgData name="Jonathan Loo" userId="d2d72d48b56f45d8" providerId="LiveId" clId="{DC2DF1EB-34F9-4B0C-996D-445C274C9F10}" dt="2020-11-30T20:39:01.590" v="25960" actId="478"/>
          <ac:spMkLst>
            <pc:docMk/>
            <pc:sldMk cId="2548597996" sldId="646"/>
            <ac:spMk id="26" creationId="{C2E27625-4224-4BC9-AF6E-ABCC755A798F}"/>
          </ac:spMkLst>
        </pc:spChg>
        <pc:spChg chg="del ord">
          <ac:chgData name="Jonathan Loo" userId="d2d72d48b56f45d8" providerId="LiveId" clId="{DC2DF1EB-34F9-4B0C-996D-445C274C9F10}" dt="2020-11-30T20:55:03.892" v="26153" actId="478"/>
          <ac:spMkLst>
            <pc:docMk/>
            <pc:sldMk cId="2548597996" sldId="646"/>
            <ac:spMk id="29" creationId="{BE0E299E-D1A0-48DA-B530-58E5DE0ECA47}"/>
          </ac:spMkLst>
        </pc:spChg>
        <pc:spChg chg="add del mod ord">
          <ac:chgData name="Jonathan Loo" userId="d2d72d48b56f45d8" providerId="LiveId" clId="{DC2DF1EB-34F9-4B0C-996D-445C274C9F10}" dt="2020-11-30T20:55:30.679" v="26194"/>
          <ac:spMkLst>
            <pc:docMk/>
            <pc:sldMk cId="2548597996" sldId="646"/>
            <ac:spMk id="33" creationId="{808585A4-6971-418F-9B1E-7FB9BE2CD0E2}"/>
          </ac:spMkLst>
        </pc:spChg>
        <pc:spChg chg="del ord">
          <ac:chgData name="Jonathan Loo" userId="d2d72d48b56f45d8" providerId="LiveId" clId="{DC2DF1EB-34F9-4B0C-996D-445C274C9F10}" dt="2020-11-30T20:55:43.041" v="26211" actId="478"/>
          <ac:spMkLst>
            <pc:docMk/>
            <pc:sldMk cId="2548597996" sldId="646"/>
            <ac:spMk id="37" creationId="{F51D7321-2294-42AF-8480-CA3EA55BA296}"/>
          </ac:spMkLst>
        </pc:spChg>
        <pc:spChg chg="del ord">
          <ac:chgData name="Jonathan Loo" userId="d2d72d48b56f45d8" providerId="LiveId" clId="{DC2DF1EB-34F9-4B0C-996D-445C274C9F10}" dt="2020-11-30T20:55:51.816" v="26230" actId="478"/>
          <ac:spMkLst>
            <pc:docMk/>
            <pc:sldMk cId="2548597996" sldId="646"/>
            <ac:spMk id="41" creationId="{01CB0340-9E61-4EAD-9C1F-B57C4B7EAFF5}"/>
          </ac:spMkLst>
        </pc:spChg>
        <pc:spChg chg="mod">
          <ac:chgData name="Jonathan Loo" userId="d2d72d48b56f45d8" providerId="LiveId" clId="{DC2DF1EB-34F9-4B0C-996D-445C274C9F10}" dt="2020-11-30T20:39:33.233" v="26059" actId="1038"/>
          <ac:spMkLst>
            <pc:docMk/>
            <pc:sldMk cId="2548597996" sldId="646"/>
            <ac:spMk id="51" creationId="{2125ED70-B1B3-481B-825C-B22F277966B9}"/>
          </ac:spMkLst>
        </pc:spChg>
        <pc:spChg chg="del ord">
          <ac:chgData name="Jonathan Loo" userId="d2d72d48b56f45d8" providerId="LiveId" clId="{DC2DF1EB-34F9-4B0C-996D-445C274C9F10}" dt="2020-11-30T20:56:02.420" v="26249" actId="478"/>
          <ac:spMkLst>
            <pc:docMk/>
            <pc:sldMk cId="2548597996" sldId="646"/>
            <ac:spMk id="58" creationId="{0C35B922-C825-4786-8A20-F494D8044E0C}"/>
          </ac:spMkLst>
        </pc:spChg>
        <pc:spChg chg="del ord">
          <ac:chgData name="Jonathan Loo" userId="d2d72d48b56f45d8" providerId="LiveId" clId="{DC2DF1EB-34F9-4B0C-996D-445C274C9F10}" dt="2020-11-30T20:56:17.118" v="26268" actId="478"/>
          <ac:spMkLst>
            <pc:docMk/>
            <pc:sldMk cId="2548597996" sldId="646"/>
            <ac:spMk id="62" creationId="{B3784732-DC66-4C80-9955-3C49C734DDFE}"/>
          </ac:spMkLst>
        </pc:spChg>
        <pc:spChg chg="del ord">
          <ac:chgData name="Jonathan Loo" userId="d2d72d48b56f45d8" providerId="LiveId" clId="{DC2DF1EB-34F9-4B0C-996D-445C274C9F10}" dt="2020-11-30T20:56:28.500" v="26286" actId="478"/>
          <ac:spMkLst>
            <pc:docMk/>
            <pc:sldMk cId="2548597996" sldId="646"/>
            <ac:spMk id="70" creationId="{7B6FD915-F9C8-413C-B13E-91D7548AB54C}"/>
          </ac:spMkLst>
        </pc:spChg>
        <pc:spChg chg="del ord">
          <ac:chgData name="Jonathan Loo" userId="d2d72d48b56f45d8" providerId="LiveId" clId="{DC2DF1EB-34F9-4B0C-996D-445C274C9F10}" dt="2020-11-30T20:56:38.394" v="26304" actId="478"/>
          <ac:spMkLst>
            <pc:docMk/>
            <pc:sldMk cId="2548597996" sldId="646"/>
            <ac:spMk id="74" creationId="{7C0C2B8D-7B47-4C9C-AC95-581EB94CA79F}"/>
          </ac:spMkLst>
        </pc:spChg>
        <pc:spChg chg="del ord">
          <ac:chgData name="Jonathan Loo" userId="d2d72d48b56f45d8" providerId="LiveId" clId="{DC2DF1EB-34F9-4B0C-996D-445C274C9F10}" dt="2020-11-30T20:56:54.988" v="26333" actId="478"/>
          <ac:spMkLst>
            <pc:docMk/>
            <pc:sldMk cId="2548597996" sldId="646"/>
            <ac:spMk id="78" creationId="{51862272-029E-4C55-A4B3-E9EC0473259A}"/>
          </ac:spMkLst>
        </pc:spChg>
        <pc:spChg chg="mod">
          <ac:chgData name="Jonathan Loo" userId="d2d72d48b56f45d8" providerId="LiveId" clId="{DC2DF1EB-34F9-4B0C-996D-445C274C9F10}" dt="2020-11-30T20:39:33.233" v="26059" actId="1038"/>
          <ac:spMkLst>
            <pc:docMk/>
            <pc:sldMk cId="2548597996" sldId="646"/>
            <ac:spMk id="81" creationId="{D197EC03-5E71-4556-899C-36E30AD582BA}"/>
          </ac:spMkLst>
        </pc:spChg>
        <pc:spChg chg="del ord">
          <ac:chgData name="Jonathan Loo" userId="d2d72d48b56f45d8" providerId="LiveId" clId="{DC2DF1EB-34F9-4B0C-996D-445C274C9F10}" dt="2020-11-30T20:57:07.634" v="26355" actId="478"/>
          <ac:spMkLst>
            <pc:docMk/>
            <pc:sldMk cId="2548597996" sldId="646"/>
            <ac:spMk id="83" creationId="{C04481A3-5FFF-436F-8D3D-36231FACCE1E}"/>
          </ac:spMkLst>
        </pc:spChg>
        <pc:spChg chg="mod">
          <ac:chgData name="Jonathan Loo" userId="d2d72d48b56f45d8" providerId="LiveId" clId="{DC2DF1EB-34F9-4B0C-996D-445C274C9F10}" dt="2020-11-30T20:39:33.233" v="26059" actId="1038"/>
          <ac:spMkLst>
            <pc:docMk/>
            <pc:sldMk cId="2548597996" sldId="646"/>
            <ac:spMk id="85" creationId="{8B2F8E77-7ED0-4672-A2DB-9929BD88D3A0}"/>
          </ac:spMkLst>
        </pc:spChg>
        <pc:spChg chg="del ord">
          <ac:chgData name="Jonathan Loo" userId="d2d72d48b56f45d8" providerId="LiveId" clId="{DC2DF1EB-34F9-4B0C-996D-445C274C9F10}" dt="2020-11-30T20:57:31.262" v="26423" actId="478"/>
          <ac:spMkLst>
            <pc:docMk/>
            <pc:sldMk cId="2548597996" sldId="646"/>
            <ac:spMk id="91" creationId="{609D2E93-9E56-4669-9F63-30CB92C5068B}"/>
          </ac:spMkLst>
        </pc:spChg>
        <pc:spChg chg="mod">
          <ac:chgData name="Jonathan Loo" userId="d2d72d48b56f45d8" providerId="LiveId" clId="{DC2DF1EB-34F9-4B0C-996D-445C274C9F10}" dt="2020-11-30T20:39:33.233" v="26059" actId="1038"/>
          <ac:spMkLst>
            <pc:docMk/>
            <pc:sldMk cId="2548597996" sldId="646"/>
            <ac:spMk id="99" creationId="{C3EC8476-ADC9-49FE-A307-AB8B7D369E2D}"/>
          </ac:spMkLst>
        </pc:spChg>
        <pc:spChg chg="mod">
          <ac:chgData name="Jonathan Loo" userId="d2d72d48b56f45d8" providerId="LiveId" clId="{DC2DF1EB-34F9-4B0C-996D-445C274C9F10}" dt="2020-11-30T20:39:33.233" v="26059" actId="1038"/>
          <ac:spMkLst>
            <pc:docMk/>
            <pc:sldMk cId="2548597996" sldId="646"/>
            <ac:spMk id="101" creationId="{4A03C79F-1F88-48F0-A2D7-FEE7BD4A2AD3}"/>
          </ac:spMkLst>
        </pc:spChg>
        <pc:spChg chg="del">
          <ac:chgData name="Jonathan Loo" userId="d2d72d48b56f45d8" providerId="LiveId" clId="{DC2DF1EB-34F9-4B0C-996D-445C274C9F10}" dt="2020-11-30T20:39:08.036" v="25961" actId="478"/>
          <ac:spMkLst>
            <pc:docMk/>
            <pc:sldMk cId="2548597996" sldId="646"/>
            <ac:spMk id="108" creationId="{05E34E17-E408-49DB-AAF9-F7B610EC5135}"/>
          </ac:spMkLst>
        </pc:spChg>
        <pc:spChg chg="del">
          <ac:chgData name="Jonathan Loo" userId="d2d72d48b56f45d8" providerId="LiveId" clId="{DC2DF1EB-34F9-4B0C-996D-445C274C9F10}" dt="2020-11-30T20:39:08.036" v="25961" actId="478"/>
          <ac:spMkLst>
            <pc:docMk/>
            <pc:sldMk cId="2548597996" sldId="646"/>
            <ac:spMk id="110" creationId="{D28A657C-B305-45EA-B05B-4A1431BE5D33}"/>
          </ac:spMkLst>
        </pc:spChg>
        <pc:grpChg chg="mod">
          <ac:chgData name="Jonathan Loo" userId="d2d72d48b56f45d8" providerId="LiveId" clId="{DC2DF1EB-34F9-4B0C-996D-445C274C9F10}" dt="2020-11-30T20:39:33.233" v="26059" actId="1038"/>
          <ac:grpSpMkLst>
            <pc:docMk/>
            <pc:sldMk cId="2548597996" sldId="646"/>
            <ac:grpSpMk id="6" creationId="{AF73BC83-E651-4742-88DE-97286C7A4EAD}"/>
          </ac:grpSpMkLst>
        </pc:grpChg>
        <pc:grpChg chg="mod">
          <ac:chgData name="Jonathan Loo" userId="d2d72d48b56f45d8" providerId="LiveId" clId="{DC2DF1EB-34F9-4B0C-996D-445C274C9F10}" dt="2020-11-30T20:39:33.233" v="26059" actId="1038"/>
          <ac:grpSpMkLst>
            <pc:docMk/>
            <pc:sldMk cId="2548597996" sldId="646"/>
            <ac:grpSpMk id="7" creationId="{796FE7F7-F750-4392-8E09-32606C526775}"/>
          </ac:grpSpMkLst>
        </pc:grpChg>
        <pc:grpChg chg="del">
          <ac:chgData name="Jonathan Loo" userId="d2d72d48b56f45d8" providerId="LiveId" clId="{DC2DF1EB-34F9-4B0C-996D-445C274C9F10}" dt="2020-11-30T20:39:08.036" v="25961" actId="478"/>
          <ac:grpSpMkLst>
            <pc:docMk/>
            <pc:sldMk cId="2548597996" sldId="646"/>
            <ac:grpSpMk id="8" creationId="{52201BCF-107D-40E2-BD85-9664CF4998F5}"/>
          </ac:grpSpMkLst>
        </pc:grpChg>
        <pc:grpChg chg="ord">
          <ac:chgData name="Jonathan Loo" userId="d2d72d48b56f45d8" providerId="LiveId" clId="{DC2DF1EB-34F9-4B0C-996D-445C274C9F10}" dt="2020-11-30T20:41:28.160" v="26093"/>
          <ac:grpSpMkLst>
            <pc:docMk/>
            <pc:sldMk cId="2548597996" sldId="646"/>
            <ac:grpSpMk id="14" creationId="{F6E546BB-AF28-4802-861B-85BFAE34645B}"/>
          </ac:grpSpMkLst>
        </pc:grpChg>
        <pc:grpChg chg="ord">
          <ac:chgData name="Jonathan Loo" userId="d2d72d48b56f45d8" providerId="LiveId" clId="{DC2DF1EB-34F9-4B0C-996D-445C274C9F10}" dt="2020-11-30T20:52:39.663" v="26112"/>
          <ac:grpSpMkLst>
            <pc:docMk/>
            <pc:sldMk cId="2548597996" sldId="646"/>
            <ac:grpSpMk id="20" creationId="{E7701350-EDA7-4813-AE48-0EBCA014BE50}"/>
          </ac:grpSpMkLst>
        </pc:grpChg>
        <pc:grpChg chg="mod ord">
          <ac:chgData name="Jonathan Loo" userId="d2d72d48b56f45d8" providerId="LiveId" clId="{DC2DF1EB-34F9-4B0C-996D-445C274C9F10}" dt="2020-11-30T20:53:54.116" v="26134" actId="1076"/>
          <ac:grpSpMkLst>
            <pc:docMk/>
            <pc:sldMk cId="2548597996" sldId="646"/>
            <ac:grpSpMk id="28" creationId="{B49631AD-85DB-4B40-9EF2-C03EADAB0936}"/>
          </ac:grpSpMkLst>
        </pc:grpChg>
        <pc:grpChg chg="add mod ord">
          <ac:chgData name="Jonathan Loo" userId="d2d72d48b56f45d8" providerId="LiveId" clId="{DC2DF1EB-34F9-4B0C-996D-445C274C9F10}" dt="2020-11-30T20:55:30.679" v="26194"/>
          <ac:grpSpMkLst>
            <pc:docMk/>
            <pc:sldMk cId="2548597996" sldId="646"/>
            <ac:grpSpMk id="32" creationId="{DEB2970A-75D9-4225-95D9-9BF6DDD8BBB6}"/>
          </ac:grpSpMkLst>
        </pc:grpChg>
        <pc:grpChg chg="mod ord">
          <ac:chgData name="Jonathan Loo" userId="d2d72d48b56f45d8" providerId="LiveId" clId="{DC2DF1EB-34F9-4B0C-996D-445C274C9F10}" dt="2020-11-30T20:55:30.679" v="26194"/>
          <ac:grpSpMkLst>
            <pc:docMk/>
            <pc:sldMk cId="2548597996" sldId="646"/>
            <ac:grpSpMk id="36" creationId="{0AE3CCA4-C2F0-4C23-BC5D-A99E8F090721}"/>
          </ac:grpSpMkLst>
        </pc:grpChg>
        <pc:grpChg chg="ord">
          <ac:chgData name="Jonathan Loo" userId="d2d72d48b56f45d8" providerId="LiveId" clId="{DC2DF1EB-34F9-4B0C-996D-445C274C9F10}" dt="2020-11-30T20:55:43.040" v="26210"/>
          <ac:grpSpMkLst>
            <pc:docMk/>
            <pc:sldMk cId="2548597996" sldId="646"/>
            <ac:grpSpMk id="40" creationId="{5387C892-D252-47F4-9894-B74B54B43147}"/>
          </ac:grpSpMkLst>
        </pc:grpChg>
        <pc:grpChg chg="ord">
          <ac:chgData name="Jonathan Loo" userId="d2d72d48b56f45d8" providerId="LiveId" clId="{DC2DF1EB-34F9-4B0C-996D-445C274C9F10}" dt="2020-11-30T20:55:51.815" v="26229"/>
          <ac:grpSpMkLst>
            <pc:docMk/>
            <pc:sldMk cId="2548597996" sldId="646"/>
            <ac:grpSpMk id="44" creationId="{DD6E7A85-2506-4574-9EA6-E5ACD713EEA0}"/>
          </ac:grpSpMkLst>
        </pc:grpChg>
        <pc:grpChg chg="add mod">
          <ac:chgData name="Jonathan Loo" userId="d2d72d48b56f45d8" providerId="LiveId" clId="{DC2DF1EB-34F9-4B0C-996D-445C274C9F10}" dt="2020-11-30T20:40:31.302" v="26077" actId="1076"/>
          <ac:grpSpMkLst>
            <pc:docMk/>
            <pc:sldMk cId="2548597996" sldId="646"/>
            <ac:grpSpMk id="54" creationId="{F351A321-78EA-4980-A604-986E2A847ECA}"/>
          </ac:grpSpMkLst>
        </pc:grpChg>
        <pc:grpChg chg="ord">
          <ac:chgData name="Jonathan Loo" userId="d2d72d48b56f45d8" providerId="LiveId" clId="{DC2DF1EB-34F9-4B0C-996D-445C274C9F10}" dt="2020-11-30T20:56:02.419" v="26248"/>
          <ac:grpSpMkLst>
            <pc:docMk/>
            <pc:sldMk cId="2548597996" sldId="646"/>
            <ac:grpSpMk id="61" creationId="{CE3B6884-E9C6-4E48-86A9-C35F81AF2042}"/>
          </ac:grpSpMkLst>
        </pc:grpChg>
        <pc:grpChg chg="add mod">
          <ac:chgData name="Jonathan Loo" userId="d2d72d48b56f45d8" providerId="LiveId" clId="{DC2DF1EB-34F9-4B0C-996D-445C274C9F10}" dt="2020-11-30T20:54:22.555" v="26136" actId="1076"/>
          <ac:grpSpMkLst>
            <pc:docMk/>
            <pc:sldMk cId="2548597996" sldId="646"/>
            <ac:grpSpMk id="65" creationId="{29D69FD2-70B4-47E9-B7F1-C661C5E8E860}"/>
          </ac:grpSpMkLst>
        </pc:grpChg>
        <pc:grpChg chg="ord">
          <ac:chgData name="Jonathan Loo" userId="d2d72d48b56f45d8" providerId="LiveId" clId="{DC2DF1EB-34F9-4B0C-996D-445C274C9F10}" dt="2020-11-30T20:56:17.117" v="26267"/>
          <ac:grpSpMkLst>
            <pc:docMk/>
            <pc:sldMk cId="2548597996" sldId="646"/>
            <ac:grpSpMk id="69" creationId="{240CE9A2-F620-49D0-9E1F-A063CD27D7CE}"/>
          </ac:grpSpMkLst>
        </pc:grpChg>
        <pc:grpChg chg="ord">
          <ac:chgData name="Jonathan Loo" userId="d2d72d48b56f45d8" providerId="LiveId" clId="{DC2DF1EB-34F9-4B0C-996D-445C274C9F10}" dt="2020-11-30T20:56:28.499" v="26285"/>
          <ac:grpSpMkLst>
            <pc:docMk/>
            <pc:sldMk cId="2548597996" sldId="646"/>
            <ac:grpSpMk id="73" creationId="{AFC590F8-05BC-447A-9934-87FDB869B4AB}"/>
          </ac:grpSpMkLst>
        </pc:grpChg>
        <pc:grpChg chg="mod ord">
          <ac:chgData name="Jonathan Loo" userId="d2d72d48b56f45d8" providerId="LiveId" clId="{DC2DF1EB-34F9-4B0C-996D-445C274C9F10}" dt="2020-11-30T20:57:14.724" v="26390" actId="1037"/>
          <ac:grpSpMkLst>
            <pc:docMk/>
            <pc:sldMk cId="2548597996" sldId="646"/>
            <ac:grpSpMk id="77" creationId="{F4AB2C16-5660-43BE-9448-375EEAA2812C}"/>
          </ac:grpSpMkLst>
        </pc:grpChg>
        <pc:grpChg chg="ord">
          <ac:chgData name="Jonathan Loo" userId="d2d72d48b56f45d8" providerId="LiveId" clId="{DC2DF1EB-34F9-4B0C-996D-445C274C9F10}" dt="2020-11-30T20:56:54.987" v="26332"/>
          <ac:grpSpMkLst>
            <pc:docMk/>
            <pc:sldMk cId="2548597996" sldId="646"/>
            <ac:grpSpMk id="82" creationId="{FD92911F-A056-423C-8BF6-8C5BEA2FB9AD}"/>
          </ac:grpSpMkLst>
        </pc:grpChg>
        <pc:grpChg chg="ord">
          <ac:chgData name="Jonathan Loo" userId="d2d72d48b56f45d8" providerId="LiveId" clId="{DC2DF1EB-34F9-4B0C-996D-445C274C9F10}" dt="2020-11-30T20:57:07.633" v="26354"/>
          <ac:grpSpMkLst>
            <pc:docMk/>
            <pc:sldMk cId="2548597996" sldId="646"/>
            <ac:grpSpMk id="87" creationId="{1895DA4E-2831-40EA-B574-1AB77AA26CD1}"/>
          </ac:grpSpMkLst>
        </pc:grpChg>
        <pc:grpChg chg="ord">
          <ac:chgData name="Jonathan Loo" userId="d2d72d48b56f45d8" providerId="LiveId" clId="{DC2DF1EB-34F9-4B0C-996D-445C274C9F10}" dt="2020-11-30T20:57:31.261" v="26422"/>
          <ac:grpSpMkLst>
            <pc:docMk/>
            <pc:sldMk cId="2548597996" sldId="646"/>
            <ac:grpSpMk id="97" creationId="{54D58DD1-E160-416D-9341-EF49F4E9E434}"/>
          </ac:grpSpMkLst>
        </pc:grpChg>
        <pc:picChg chg="del mod ord">
          <ac:chgData name="Jonathan Loo" userId="d2d72d48b56f45d8" providerId="LiveId" clId="{DC2DF1EB-34F9-4B0C-996D-445C274C9F10}" dt="2020-11-30T20:59:08.310" v="26468" actId="478"/>
          <ac:picMkLst>
            <pc:docMk/>
            <pc:sldMk cId="2548597996" sldId="646"/>
            <ac:picMk id="5" creationId="{CC9813CC-6A68-45EC-B012-88A2E37C0B24}"/>
          </ac:picMkLst>
        </pc:picChg>
        <pc:picChg chg="mod ord">
          <ac:chgData name="Jonathan Loo" userId="d2d72d48b56f45d8" providerId="LiveId" clId="{DC2DF1EB-34F9-4B0C-996D-445C274C9F10}" dt="2020-11-30T20:58:18.459" v="26447" actId="962"/>
          <ac:picMkLst>
            <pc:docMk/>
            <pc:sldMk cId="2548597996" sldId="646"/>
            <ac:picMk id="10" creationId="{2A4D3ADB-C200-4AA6-8A95-68B749481044}"/>
          </ac:picMkLst>
        </pc:picChg>
        <pc:picChg chg="del mod ord">
          <ac:chgData name="Jonathan Loo" userId="d2d72d48b56f45d8" providerId="LiveId" clId="{DC2DF1EB-34F9-4B0C-996D-445C274C9F10}" dt="2020-11-30T20:52:39.660" v="26111" actId="478"/>
          <ac:picMkLst>
            <pc:docMk/>
            <pc:sldMk cId="2548597996" sldId="646"/>
            <ac:picMk id="13" creationId="{449BB5E8-4F65-4D29-B656-B40A15DD40C5}"/>
          </ac:picMkLst>
        </pc:picChg>
        <pc:picChg chg="del mod ord">
          <ac:chgData name="Jonathan Loo" userId="d2d72d48b56f45d8" providerId="LiveId" clId="{DC2DF1EB-34F9-4B0C-996D-445C274C9F10}" dt="2020-11-30T20:56:54.983" v="26330" actId="478"/>
          <ac:picMkLst>
            <pc:docMk/>
            <pc:sldMk cId="2548597996" sldId="646"/>
            <ac:picMk id="18" creationId="{0FC3AE3F-8C61-471A-A52E-6198079CAAB9}"/>
          </ac:picMkLst>
        </pc:picChg>
        <pc:picChg chg="del mod">
          <ac:chgData name="Jonathan Loo" userId="d2d72d48b56f45d8" providerId="LiveId" clId="{DC2DF1EB-34F9-4B0C-996D-445C274C9F10}" dt="2020-11-30T20:59:04.850" v="26467" actId="478"/>
          <ac:picMkLst>
            <pc:docMk/>
            <pc:sldMk cId="2548597996" sldId="646"/>
            <ac:picMk id="19" creationId="{E80E1BBE-3AAF-4A51-9268-E6D49AF9BE8A}"/>
          </ac:picMkLst>
        </pc:picChg>
        <pc:picChg chg="del mod">
          <ac:chgData name="Jonathan Loo" userId="d2d72d48b56f45d8" providerId="LiveId" clId="{DC2DF1EB-34F9-4B0C-996D-445C274C9F10}" dt="2020-11-30T20:39:23.812" v="25980" actId="478"/>
          <ac:picMkLst>
            <pc:docMk/>
            <pc:sldMk cId="2548597996" sldId="646"/>
            <ac:picMk id="21" creationId="{B6C8BCBE-60F8-4EF7-A9C8-A4E5B477A156}"/>
          </ac:picMkLst>
        </pc:picChg>
        <pc:picChg chg="del">
          <ac:chgData name="Jonathan Loo" userId="d2d72d48b56f45d8" providerId="LiveId" clId="{DC2DF1EB-34F9-4B0C-996D-445C274C9F10}" dt="2020-11-30T20:39:08.036" v="25961" actId="478"/>
          <ac:picMkLst>
            <pc:docMk/>
            <pc:sldMk cId="2548597996" sldId="646"/>
            <ac:picMk id="23" creationId="{B5364F4C-2FA9-474C-AD40-332221694BF8}"/>
          </ac:picMkLst>
        </pc:picChg>
        <pc:picChg chg="del">
          <ac:chgData name="Jonathan Loo" userId="d2d72d48b56f45d8" providerId="LiveId" clId="{DC2DF1EB-34F9-4B0C-996D-445C274C9F10}" dt="2020-11-30T20:39:01.590" v="25960" actId="478"/>
          <ac:picMkLst>
            <pc:docMk/>
            <pc:sldMk cId="2548597996" sldId="646"/>
            <ac:picMk id="25" creationId="{480CCFB4-73A5-4BAD-B19C-183A987C1B6B}"/>
          </ac:picMkLst>
        </pc:picChg>
        <pc:picChg chg="del mod ord">
          <ac:chgData name="Jonathan Loo" userId="d2d72d48b56f45d8" providerId="LiveId" clId="{DC2DF1EB-34F9-4B0C-996D-445C274C9F10}" dt="2020-11-30T20:57:31.257" v="26420" actId="478"/>
          <ac:picMkLst>
            <pc:docMk/>
            <pc:sldMk cId="2548597996" sldId="646"/>
            <ac:picMk id="27" creationId="{AC7CB89B-EE49-43E1-B8A3-65F81FAA3634}"/>
          </ac:picMkLst>
        </pc:picChg>
        <pc:picChg chg="add del mod ord">
          <ac:chgData name="Jonathan Loo" userId="d2d72d48b56f45d8" providerId="LiveId" clId="{DC2DF1EB-34F9-4B0C-996D-445C274C9F10}" dt="2020-11-30T20:55:43.037" v="26209" actId="478"/>
          <ac:picMkLst>
            <pc:docMk/>
            <pc:sldMk cId="2548597996" sldId="646"/>
            <ac:picMk id="31" creationId="{A9D12A60-7EEC-4800-92EE-2A9D9CCE2AEE}"/>
          </ac:picMkLst>
        </pc:picChg>
        <pc:picChg chg="del mod ord">
          <ac:chgData name="Jonathan Loo" userId="d2d72d48b56f45d8" providerId="LiveId" clId="{DC2DF1EB-34F9-4B0C-996D-445C274C9F10}" dt="2020-11-30T20:55:30.679" v="26194"/>
          <ac:picMkLst>
            <pc:docMk/>
            <pc:sldMk cId="2548597996" sldId="646"/>
            <ac:picMk id="35" creationId="{B4FBDD59-5988-44EC-9F64-EC01A657223C}"/>
          </ac:picMkLst>
        </pc:picChg>
        <pc:picChg chg="del mod ord">
          <ac:chgData name="Jonathan Loo" userId="d2d72d48b56f45d8" providerId="LiveId" clId="{DC2DF1EB-34F9-4B0C-996D-445C274C9F10}" dt="2020-11-30T20:55:51.811" v="26228" actId="478"/>
          <ac:picMkLst>
            <pc:docMk/>
            <pc:sldMk cId="2548597996" sldId="646"/>
            <ac:picMk id="39" creationId="{AC9F7FC7-3CC6-413B-A66F-01D5440F6B92}"/>
          </ac:picMkLst>
        </pc:picChg>
        <pc:picChg chg="del mod ord">
          <ac:chgData name="Jonathan Loo" userId="d2d72d48b56f45d8" providerId="LiveId" clId="{DC2DF1EB-34F9-4B0C-996D-445C274C9F10}" dt="2020-11-30T20:56:02.416" v="26247" actId="478"/>
          <ac:picMkLst>
            <pc:docMk/>
            <pc:sldMk cId="2548597996" sldId="646"/>
            <ac:picMk id="43" creationId="{7E8E4E06-1DF0-4D84-96ED-B5187524CFB0}"/>
          </ac:picMkLst>
        </pc:picChg>
        <pc:picChg chg="mod">
          <ac:chgData name="Jonathan Loo" userId="d2d72d48b56f45d8" providerId="LiveId" clId="{DC2DF1EB-34F9-4B0C-996D-445C274C9F10}" dt="2020-11-30T20:39:33.233" v="26059" actId="1038"/>
          <ac:picMkLst>
            <pc:docMk/>
            <pc:sldMk cId="2548597996" sldId="646"/>
            <ac:picMk id="45" creationId="{F3DEEA2B-518B-4E63-8886-97FD82FBD96F}"/>
          </ac:picMkLst>
        </pc:picChg>
        <pc:picChg chg="add del mod">
          <ac:chgData name="Jonathan Loo" userId="d2d72d48b56f45d8" providerId="LiveId" clId="{DC2DF1EB-34F9-4B0C-996D-445C274C9F10}" dt="2020-11-30T20:40:11.405" v="26071" actId="478"/>
          <ac:picMkLst>
            <pc:docMk/>
            <pc:sldMk cId="2548597996" sldId="646"/>
            <ac:picMk id="53" creationId="{36EFA978-E8B8-4CD1-A68F-A233AFF622D7}"/>
          </ac:picMkLst>
        </pc:picChg>
        <pc:picChg chg="del mod">
          <ac:chgData name="Jonathan Loo" userId="d2d72d48b56f45d8" providerId="LiveId" clId="{DC2DF1EB-34F9-4B0C-996D-445C274C9F10}" dt="2020-11-30T20:41:28.156" v="26092" actId="478"/>
          <ac:picMkLst>
            <pc:docMk/>
            <pc:sldMk cId="2548597996" sldId="646"/>
            <ac:picMk id="56" creationId="{F570C92E-E194-4C03-A9DE-D36FB41EA815}"/>
          </ac:picMkLst>
        </pc:picChg>
        <pc:picChg chg="del mod">
          <ac:chgData name="Jonathan Loo" userId="d2d72d48b56f45d8" providerId="LiveId" clId="{DC2DF1EB-34F9-4B0C-996D-445C274C9F10}" dt="2020-11-30T20:52:54.365" v="26129" actId="478"/>
          <ac:picMkLst>
            <pc:docMk/>
            <pc:sldMk cId="2548597996" sldId="646"/>
            <ac:picMk id="57" creationId="{74FB0F7B-F367-4A8E-8221-6484195E749A}"/>
          </ac:picMkLst>
        </pc:picChg>
        <pc:picChg chg="mod ord">
          <ac:chgData name="Jonathan Loo" userId="d2d72d48b56f45d8" providerId="LiveId" clId="{DC2DF1EB-34F9-4B0C-996D-445C274C9F10}" dt="2020-11-30T20:56:02.422" v="26251" actId="962"/>
          <ac:picMkLst>
            <pc:docMk/>
            <pc:sldMk cId="2548597996" sldId="646"/>
            <ac:picMk id="60" creationId="{E12DCCA7-F004-4E16-AEE0-28BF7077B017}"/>
          </ac:picMkLst>
        </pc:picChg>
        <pc:picChg chg="del mod ord">
          <ac:chgData name="Jonathan Loo" userId="d2d72d48b56f45d8" providerId="LiveId" clId="{DC2DF1EB-34F9-4B0C-996D-445C274C9F10}" dt="2020-11-30T20:56:28.496" v="26284" actId="478"/>
          <ac:picMkLst>
            <pc:docMk/>
            <pc:sldMk cId="2548597996" sldId="646"/>
            <ac:picMk id="64" creationId="{00FD2607-B6A2-4D53-B5AD-926B0D7E6E5F}"/>
          </ac:picMkLst>
        </pc:picChg>
        <pc:picChg chg="del mod">
          <ac:chgData name="Jonathan Loo" userId="d2d72d48b56f45d8" providerId="LiveId" clId="{DC2DF1EB-34F9-4B0C-996D-445C274C9F10}" dt="2020-11-30T20:55:03.888" v="26151" actId="478"/>
          <ac:picMkLst>
            <pc:docMk/>
            <pc:sldMk cId="2548597996" sldId="646"/>
            <ac:picMk id="67" creationId="{C20F76C7-A50E-4285-935E-3953349445A3}"/>
          </ac:picMkLst>
        </pc:picChg>
        <pc:picChg chg="del mod">
          <ac:chgData name="Jonathan Loo" userId="d2d72d48b56f45d8" providerId="LiveId" clId="{DC2DF1EB-34F9-4B0C-996D-445C274C9F10}" dt="2020-11-30T20:56:17.113" v="26266" actId="478"/>
          <ac:picMkLst>
            <pc:docMk/>
            <pc:sldMk cId="2548597996" sldId="646"/>
            <ac:picMk id="68" creationId="{D40AE794-E7B4-4E7D-A9AA-E155C14307D7}"/>
          </ac:picMkLst>
        </pc:picChg>
        <pc:picChg chg="del mod ord">
          <ac:chgData name="Jonathan Loo" userId="d2d72d48b56f45d8" providerId="LiveId" clId="{DC2DF1EB-34F9-4B0C-996D-445C274C9F10}" dt="2020-11-30T20:56:38.390" v="26302" actId="478"/>
          <ac:picMkLst>
            <pc:docMk/>
            <pc:sldMk cId="2548597996" sldId="646"/>
            <ac:picMk id="72" creationId="{73DA2728-D992-4B3A-A249-B1C5043AE193}"/>
          </ac:picMkLst>
        </pc:picChg>
        <pc:picChg chg="mod ord">
          <ac:chgData name="Jonathan Loo" userId="d2d72d48b56f45d8" providerId="LiveId" clId="{DC2DF1EB-34F9-4B0C-996D-445C274C9F10}" dt="2020-11-30T20:57:20.395" v="26401" actId="1035"/>
          <ac:picMkLst>
            <pc:docMk/>
            <pc:sldMk cId="2548597996" sldId="646"/>
            <ac:picMk id="76" creationId="{E97A11AF-40E0-4033-AFDF-CC46B28906B2}"/>
          </ac:picMkLst>
        </pc:picChg>
        <pc:picChg chg="del mod ord">
          <ac:chgData name="Jonathan Loo" userId="d2d72d48b56f45d8" providerId="LiveId" clId="{DC2DF1EB-34F9-4B0C-996D-445C274C9F10}" dt="2020-11-30T20:57:07.629" v="26352" actId="478"/>
          <ac:picMkLst>
            <pc:docMk/>
            <pc:sldMk cId="2548597996" sldId="646"/>
            <ac:picMk id="80" creationId="{D5D5B6D8-9A64-4470-85D8-34323E5AA60F}"/>
          </ac:picMkLst>
        </pc:picChg>
        <pc:picChg chg="mod ord">
          <ac:chgData name="Jonathan Loo" userId="d2d72d48b56f45d8" providerId="LiveId" clId="{DC2DF1EB-34F9-4B0C-996D-445C274C9F10}" dt="2020-11-30T20:57:07.636" v="26357" actId="962"/>
          <ac:picMkLst>
            <pc:docMk/>
            <pc:sldMk cId="2548597996" sldId="646"/>
            <ac:picMk id="86" creationId="{E633B1C8-D0F8-4D43-9D00-D20D843BD3D8}"/>
          </ac:picMkLst>
        </pc:picChg>
        <pc:picChg chg="mod">
          <ac:chgData name="Jonathan Loo" userId="d2d72d48b56f45d8" providerId="LiveId" clId="{DC2DF1EB-34F9-4B0C-996D-445C274C9F10}" dt="2020-11-30T20:39:33.233" v="26059" actId="1038"/>
          <ac:picMkLst>
            <pc:docMk/>
            <pc:sldMk cId="2548597996" sldId="646"/>
            <ac:picMk id="88" creationId="{7E322044-5E6A-4405-A1A2-2E351144740A}"/>
          </ac:picMkLst>
        </pc:picChg>
        <pc:picChg chg="mod">
          <ac:chgData name="Jonathan Loo" userId="d2d72d48b56f45d8" providerId="LiveId" clId="{DC2DF1EB-34F9-4B0C-996D-445C274C9F10}" dt="2020-11-30T20:39:33.233" v="26059" actId="1038"/>
          <ac:picMkLst>
            <pc:docMk/>
            <pc:sldMk cId="2548597996" sldId="646"/>
            <ac:picMk id="90" creationId="{1F87EA90-30C1-4041-B0EC-206A23A698BC}"/>
          </ac:picMkLst>
        </pc:picChg>
        <pc:picChg chg="mod ord">
          <ac:chgData name="Jonathan Loo" userId="d2d72d48b56f45d8" providerId="LiveId" clId="{DC2DF1EB-34F9-4B0C-996D-445C274C9F10}" dt="2020-11-30T20:57:31.263" v="26425" actId="962"/>
          <ac:picMkLst>
            <pc:docMk/>
            <pc:sldMk cId="2548597996" sldId="646"/>
            <ac:picMk id="94" creationId="{9614F106-E2C3-478F-B3D9-E6567F4A7170}"/>
          </ac:picMkLst>
        </pc:picChg>
        <pc:picChg chg="del mod ord">
          <ac:chgData name="Jonathan Loo" userId="d2d72d48b56f45d8" providerId="LiveId" clId="{DC2DF1EB-34F9-4B0C-996D-445C274C9F10}" dt="2020-11-30T20:58:37.666" v="26459" actId="478"/>
          <ac:picMkLst>
            <pc:docMk/>
            <pc:sldMk cId="2548597996" sldId="646"/>
            <ac:picMk id="102" creationId="{46186EB6-555B-4430-829E-F7F6F9D21EB3}"/>
          </ac:picMkLst>
        </pc:picChg>
        <pc:picChg chg="mod">
          <ac:chgData name="Jonathan Loo" userId="d2d72d48b56f45d8" providerId="LiveId" clId="{DC2DF1EB-34F9-4B0C-996D-445C274C9F10}" dt="2020-11-30T20:39:33.233" v="26059" actId="1038"/>
          <ac:picMkLst>
            <pc:docMk/>
            <pc:sldMk cId="2548597996" sldId="646"/>
            <ac:picMk id="105" creationId="{39277B76-6EC2-461F-A50F-AAFE2BD4D8B5}"/>
          </ac:picMkLst>
        </pc:picChg>
        <pc:picChg chg="mod">
          <ac:chgData name="Jonathan Loo" userId="d2d72d48b56f45d8" providerId="LiveId" clId="{DC2DF1EB-34F9-4B0C-996D-445C274C9F10}" dt="2020-11-30T20:39:33.233" v="26059" actId="1038"/>
          <ac:picMkLst>
            <pc:docMk/>
            <pc:sldMk cId="2548597996" sldId="646"/>
            <ac:picMk id="107" creationId="{C6B75A65-6CC1-4907-879F-FF3C4792B1C6}"/>
          </ac:picMkLst>
        </pc:picChg>
        <pc:picChg chg="mod ord">
          <ac:chgData name="Jonathan Loo" userId="d2d72d48b56f45d8" providerId="LiveId" clId="{DC2DF1EB-34F9-4B0C-996D-445C274C9F10}" dt="2020-11-30T20:58:40.199" v="26464" actId="1076"/>
          <ac:picMkLst>
            <pc:docMk/>
            <pc:sldMk cId="2548597996" sldId="646"/>
            <ac:picMk id="109" creationId="{BFDFF74D-0F11-43AF-9CD5-BAF382ED9D80}"/>
          </ac:picMkLst>
        </pc:picChg>
        <pc:picChg chg="add del mod">
          <ac:chgData name="Jonathan Loo" userId="d2d72d48b56f45d8" providerId="LiveId" clId="{DC2DF1EB-34F9-4B0C-996D-445C274C9F10}" dt="2020-11-30T20:58:14.941" v="26440" actId="478"/>
          <ac:picMkLst>
            <pc:docMk/>
            <pc:sldMk cId="2548597996" sldId="646"/>
            <ac:picMk id="112" creationId="{CF6C4D88-7F64-4B8C-B073-33F0866CADA0}"/>
          </ac:picMkLst>
        </pc:picChg>
        <pc:picChg chg="del">
          <ac:chgData name="Jonathan Loo" userId="d2d72d48b56f45d8" providerId="LiveId" clId="{DC2DF1EB-34F9-4B0C-996D-445C274C9F10}" dt="2020-11-30T20:39:08.036" v="25961" actId="478"/>
          <ac:picMkLst>
            <pc:docMk/>
            <pc:sldMk cId="2548597996" sldId="646"/>
            <ac:picMk id="114" creationId="{AE8F60EB-CD26-42A8-B978-5307052B7510}"/>
          </ac:picMkLst>
        </pc:picChg>
        <pc:picChg chg="del">
          <ac:chgData name="Jonathan Loo" userId="d2d72d48b56f45d8" providerId="LiveId" clId="{DC2DF1EB-34F9-4B0C-996D-445C274C9F10}" dt="2020-11-30T20:39:08.036" v="25961" actId="478"/>
          <ac:picMkLst>
            <pc:docMk/>
            <pc:sldMk cId="2548597996" sldId="646"/>
            <ac:picMk id="116" creationId="{895758E9-7ED8-49BD-8CD3-0603754939E9}"/>
          </ac:picMkLst>
        </pc:picChg>
        <pc:cxnChg chg="del mod">
          <ac:chgData name="Jonathan Loo" userId="d2d72d48b56f45d8" providerId="LiveId" clId="{DC2DF1EB-34F9-4B0C-996D-445C274C9F10}" dt="2020-11-30T20:39:08.036" v="25961" actId="478"/>
          <ac:cxnSpMkLst>
            <pc:docMk/>
            <pc:sldMk cId="2548597996" sldId="646"/>
            <ac:cxnSpMk id="49" creationId="{C346E26A-D10E-41AD-9D30-8275B5C93BBF}"/>
          </ac:cxnSpMkLst>
        </pc:cxnChg>
        <pc:cxnChg chg="mod">
          <ac:chgData name="Jonathan Loo" userId="d2d72d48b56f45d8" providerId="LiveId" clId="{DC2DF1EB-34F9-4B0C-996D-445C274C9F10}" dt="2020-11-30T20:39:33.233" v="26059" actId="1038"/>
          <ac:cxnSpMkLst>
            <pc:docMk/>
            <pc:sldMk cId="2548597996" sldId="646"/>
            <ac:cxnSpMk id="52" creationId="{5CA0A58C-1F80-4AAA-9E20-2026B86563F7}"/>
          </ac:cxnSpMkLst>
        </pc:cxnChg>
        <pc:cxnChg chg="del mod">
          <ac:chgData name="Jonathan Loo" userId="d2d72d48b56f45d8" providerId="LiveId" clId="{DC2DF1EB-34F9-4B0C-996D-445C274C9F10}" dt="2020-11-30T20:39:08.036" v="25961" actId="478"/>
          <ac:cxnSpMkLst>
            <pc:docMk/>
            <pc:sldMk cId="2548597996" sldId="646"/>
            <ac:cxnSpMk id="55" creationId="{AE93E0BC-278C-4BEE-A4A5-6B0DF08207CE}"/>
          </ac:cxnSpMkLst>
        </pc:cxnChg>
        <pc:cxnChg chg="mod">
          <ac:chgData name="Jonathan Loo" userId="d2d72d48b56f45d8" providerId="LiveId" clId="{DC2DF1EB-34F9-4B0C-996D-445C274C9F10}" dt="2020-11-30T20:39:33.233" v="26059" actId="1038"/>
          <ac:cxnSpMkLst>
            <pc:docMk/>
            <pc:sldMk cId="2548597996" sldId="646"/>
            <ac:cxnSpMk id="89" creationId="{84148522-3E4F-47BE-8A1E-1ADA50EAC55A}"/>
          </ac:cxnSpMkLst>
        </pc:cxnChg>
        <pc:cxnChg chg="mod">
          <ac:chgData name="Jonathan Loo" userId="d2d72d48b56f45d8" providerId="LiveId" clId="{DC2DF1EB-34F9-4B0C-996D-445C274C9F10}" dt="2020-11-30T20:39:33.233" v="26059" actId="1038"/>
          <ac:cxnSpMkLst>
            <pc:docMk/>
            <pc:sldMk cId="2548597996" sldId="646"/>
            <ac:cxnSpMk id="93" creationId="{EDA229BD-7EA5-4F9C-8DD3-5605E008672B}"/>
          </ac:cxnSpMkLst>
        </pc:cxnChg>
        <pc:cxnChg chg="mod">
          <ac:chgData name="Jonathan Loo" userId="d2d72d48b56f45d8" providerId="LiveId" clId="{DC2DF1EB-34F9-4B0C-996D-445C274C9F10}" dt="2020-11-30T20:39:33.233" v="26059" actId="1038"/>
          <ac:cxnSpMkLst>
            <pc:docMk/>
            <pc:sldMk cId="2548597996" sldId="646"/>
            <ac:cxnSpMk id="95" creationId="{1A72563D-C51C-4D79-8136-920F97EFC8DB}"/>
          </ac:cxnSpMkLst>
        </pc:cxnChg>
        <pc:cxnChg chg="mod">
          <ac:chgData name="Jonathan Loo" userId="d2d72d48b56f45d8" providerId="LiveId" clId="{DC2DF1EB-34F9-4B0C-996D-445C274C9F10}" dt="2020-11-30T20:39:33.233" v="26059" actId="1038"/>
          <ac:cxnSpMkLst>
            <pc:docMk/>
            <pc:sldMk cId="2548597996" sldId="646"/>
            <ac:cxnSpMk id="96" creationId="{665BD310-105E-40DD-882C-DDF81F32CAA7}"/>
          </ac:cxnSpMkLst>
        </pc:cxnChg>
        <pc:cxnChg chg="mod">
          <ac:chgData name="Jonathan Loo" userId="d2d72d48b56f45d8" providerId="LiveId" clId="{DC2DF1EB-34F9-4B0C-996D-445C274C9F10}" dt="2020-11-30T20:39:33.233" v="26059" actId="1038"/>
          <ac:cxnSpMkLst>
            <pc:docMk/>
            <pc:sldMk cId="2548597996" sldId="646"/>
            <ac:cxnSpMk id="98" creationId="{BFA23AEA-3C4B-4DFF-8BBD-1BF49740467A}"/>
          </ac:cxnSpMkLst>
        </pc:cxnChg>
        <pc:cxnChg chg="mod">
          <ac:chgData name="Jonathan Loo" userId="d2d72d48b56f45d8" providerId="LiveId" clId="{DC2DF1EB-34F9-4B0C-996D-445C274C9F10}" dt="2020-11-30T20:39:33.233" v="26059" actId="1038"/>
          <ac:cxnSpMkLst>
            <pc:docMk/>
            <pc:sldMk cId="2548597996" sldId="646"/>
            <ac:cxnSpMk id="103" creationId="{A68687E1-4BCA-4F28-921C-CAFCAF98B1B0}"/>
          </ac:cxnSpMkLst>
        </pc:cxnChg>
        <pc:cxnChg chg="del mod">
          <ac:chgData name="Jonathan Loo" userId="d2d72d48b56f45d8" providerId="LiveId" clId="{DC2DF1EB-34F9-4B0C-996D-445C274C9F10}" dt="2020-11-30T20:39:08.036" v="25961" actId="478"/>
          <ac:cxnSpMkLst>
            <pc:docMk/>
            <pc:sldMk cId="2548597996" sldId="646"/>
            <ac:cxnSpMk id="106" creationId="{3885E75C-E3C4-426F-A651-AB21EFF674E5}"/>
          </ac:cxnSpMkLst>
        </pc:cxnChg>
        <pc:cxnChg chg="del mod">
          <ac:chgData name="Jonathan Loo" userId="d2d72d48b56f45d8" providerId="LiveId" clId="{DC2DF1EB-34F9-4B0C-996D-445C274C9F10}" dt="2020-11-30T20:39:08.036" v="25961" actId="478"/>
          <ac:cxnSpMkLst>
            <pc:docMk/>
            <pc:sldMk cId="2548597996" sldId="646"/>
            <ac:cxnSpMk id="133" creationId="{6D30110C-A926-4CB6-95F5-E2611B2F841D}"/>
          </ac:cxnSpMkLst>
        </pc:cxnChg>
        <pc:cxnChg chg="del mod">
          <ac:chgData name="Jonathan Loo" userId="d2d72d48b56f45d8" providerId="LiveId" clId="{DC2DF1EB-34F9-4B0C-996D-445C274C9F10}" dt="2020-11-30T20:59:04.850" v="26467" actId="478"/>
          <ac:cxnSpMkLst>
            <pc:docMk/>
            <pc:sldMk cId="2548597996" sldId="646"/>
            <ac:cxnSpMk id="134" creationId="{934ED1EA-8A04-4F17-861E-06FB0276CDDD}"/>
          </ac:cxnSpMkLst>
        </pc:cxnChg>
        <pc:cxnChg chg="del">
          <ac:chgData name="Jonathan Loo" userId="d2d72d48b56f45d8" providerId="LiveId" clId="{DC2DF1EB-34F9-4B0C-996D-445C274C9F10}" dt="2020-11-30T20:39:08.036" v="25961" actId="478"/>
          <ac:cxnSpMkLst>
            <pc:docMk/>
            <pc:sldMk cId="2548597996" sldId="646"/>
            <ac:cxnSpMk id="135" creationId="{76AE522B-0DA2-4464-B547-80AB8F456D7F}"/>
          </ac:cxnSpMkLst>
        </pc:cxnChg>
      </pc:sldChg>
      <pc:sldChg chg="addSp delSp modSp add mod ord modAnim">
        <pc:chgData name="Jonathan Loo" userId="d2d72d48b56f45d8" providerId="LiveId" clId="{DC2DF1EB-34F9-4B0C-996D-445C274C9F10}" dt="2020-11-30T21:43:38.896" v="27440" actId="962"/>
        <pc:sldMkLst>
          <pc:docMk/>
          <pc:sldMk cId="2736430204" sldId="647"/>
        </pc:sldMkLst>
        <pc:spChg chg="mod topLvl">
          <ac:chgData name="Jonathan Loo" userId="d2d72d48b56f45d8" providerId="LiveId" clId="{DC2DF1EB-34F9-4B0C-996D-445C274C9F10}" dt="2020-11-30T21:06:00.690" v="26553" actId="165"/>
          <ac:spMkLst>
            <pc:docMk/>
            <pc:sldMk cId="2736430204" sldId="647"/>
            <ac:spMk id="2" creationId="{F4F66D75-0F94-4BD8-8F59-5038F4CAD947}"/>
          </ac:spMkLst>
        </pc:spChg>
        <pc:spChg chg="del ord">
          <ac:chgData name="Jonathan Loo" userId="d2d72d48b56f45d8" providerId="LiveId" clId="{DC2DF1EB-34F9-4B0C-996D-445C274C9F10}" dt="2020-11-30T21:20:15.384" v="26927" actId="478"/>
          <ac:spMkLst>
            <pc:docMk/>
            <pc:sldMk cId="2736430204" sldId="647"/>
            <ac:spMk id="39" creationId="{E51D0399-E732-4D48-9A27-812827964BEA}"/>
          </ac:spMkLst>
        </pc:spChg>
        <pc:spChg chg="del ord">
          <ac:chgData name="Jonathan Loo" userId="d2d72d48b56f45d8" providerId="LiveId" clId="{DC2DF1EB-34F9-4B0C-996D-445C274C9F10}" dt="2020-11-30T21:20:34.720" v="26960" actId="478"/>
          <ac:spMkLst>
            <pc:docMk/>
            <pc:sldMk cId="2736430204" sldId="647"/>
            <ac:spMk id="43" creationId="{0B548E36-5AD4-4A24-B728-0CD80E787B79}"/>
          </ac:spMkLst>
        </pc:spChg>
        <pc:spChg chg="del ord">
          <ac:chgData name="Jonathan Loo" userId="d2d72d48b56f45d8" providerId="LiveId" clId="{DC2DF1EB-34F9-4B0C-996D-445C274C9F10}" dt="2020-11-30T21:20:47.272" v="26991" actId="478"/>
          <ac:spMkLst>
            <pc:docMk/>
            <pc:sldMk cId="2736430204" sldId="647"/>
            <ac:spMk id="49" creationId="{D323742F-E552-420D-95B0-727BBC994C26}"/>
          </ac:spMkLst>
        </pc:spChg>
        <pc:grpChg chg="del">
          <ac:chgData name="Jonathan Loo" userId="d2d72d48b56f45d8" providerId="LiveId" clId="{DC2DF1EB-34F9-4B0C-996D-445C274C9F10}" dt="2020-11-30T21:06:00.690" v="26553" actId="165"/>
          <ac:grpSpMkLst>
            <pc:docMk/>
            <pc:sldMk cId="2736430204" sldId="647"/>
            <ac:grpSpMk id="6" creationId="{AF73BC83-E651-4742-88DE-97286C7A4EAD}"/>
          </ac:grpSpMkLst>
        </pc:grpChg>
        <pc:grpChg chg="ord">
          <ac:chgData name="Jonathan Loo" userId="d2d72d48b56f45d8" providerId="LiveId" clId="{DC2DF1EB-34F9-4B0C-996D-445C274C9F10}" dt="2020-11-30T21:20:15.383" v="26926"/>
          <ac:grpSpMkLst>
            <pc:docMk/>
            <pc:sldMk cId="2736430204" sldId="647"/>
            <ac:grpSpMk id="42" creationId="{6A694BA4-5CF2-49A9-BC13-15EB39D8E0AF}"/>
          </ac:grpSpMkLst>
        </pc:grpChg>
        <pc:grpChg chg="ord">
          <ac:chgData name="Jonathan Loo" userId="d2d72d48b56f45d8" providerId="LiveId" clId="{DC2DF1EB-34F9-4B0C-996D-445C274C9F10}" dt="2020-11-30T21:20:34.719" v="26959"/>
          <ac:grpSpMkLst>
            <pc:docMk/>
            <pc:sldMk cId="2736430204" sldId="647"/>
            <ac:grpSpMk id="48" creationId="{D44B073B-E893-4215-905F-5E19607A56E9}"/>
          </ac:grpSpMkLst>
        </pc:grpChg>
        <pc:grpChg chg="mod ord">
          <ac:chgData name="Jonathan Loo" userId="d2d72d48b56f45d8" providerId="LiveId" clId="{DC2DF1EB-34F9-4B0C-996D-445C274C9F10}" dt="2020-11-30T21:21:02.046" v="27006" actId="1076"/>
          <ac:grpSpMkLst>
            <pc:docMk/>
            <pc:sldMk cId="2736430204" sldId="647"/>
            <ac:grpSpMk id="55" creationId="{249B855B-0F05-401B-ACA6-0967C66FB3F1}"/>
          </ac:grpSpMkLst>
        </pc:grpChg>
        <pc:picChg chg="del">
          <ac:chgData name="Jonathan Loo" userId="d2d72d48b56f45d8" providerId="LiveId" clId="{DC2DF1EB-34F9-4B0C-996D-445C274C9F10}" dt="2020-11-30T21:05:28.340" v="26551" actId="478"/>
          <ac:picMkLst>
            <pc:docMk/>
            <pc:sldMk cId="2736430204" sldId="647"/>
            <ac:picMk id="5" creationId="{CC9813CC-6A68-45EC-B012-88A2E37C0B24}"/>
          </ac:picMkLst>
        </pc:picChg>
        <pc:picChg chg="del mod ord">
          <ac:chgData name="Jonathan Loo" userId="d2d72d48b56f45d8" providerId="LiveId" clId="{DC2DF1EB-34F9-4B0C-996D-445C274C9F10}" dt="2020-11-30T21:04:01.383" v="26504" actId="478"/>
          <ac:picMkLst>
            <pc:docMk/>
            <pc:sldMk cId="2736430204" sldId="647"/>
            <ac:picMk id="8" creationId="{9496EA7C-2674-4C35-9229-D53DFEB4750B}"/>
          </ac:picMkLst>
        </pc:picChg>
        <pc:picChg chg="del mod ord">
          <ac:chgData name="Jonathan Loo" userId="d2d72d48b56f45d8" providerId="LiveId" clId="{DC2DF1EB-34F9-4B0C-996D-445C274C9F10}" dt="2020-11-30T21:04:26.487" v="26519" actId="478"/>
          <ac:picMkLst>
            <pc:docMk/>
            <pc:sldMk cId="2736430204" sldId="647"/>
            <ac:picMk id="11" creationId="{2B627A4B-FCBB-46B2-87A1-1D2E61D4F6E1}"/>
          </ac:picMkLst>
        </pc:picChg>
        <pc:picChg chg="del mod ord">
          <ac:chgData name="Jonathan Loo" userId="d2d72d48b56f45d8" providerId="LiveId" clId="{DC2DF1EB-34F9-4B0C-996D-445C274C9F10}" dt="2020-11-30T21:04:47.317" v="26533" actId="478"/>
          <ac:picMkLst>
            <pc:docMk/>
            <pc:sldMk cId="2736430204" sldId="647"/>
            <ac:picMk id="13" creationId="{D295E251-28DE-47CA-8672-11C7D186DD87}"/>
          </ac:picMkLst>
        </pc:picChg>
        <pc:picChg chg="del mod ord">
          <ac:chgData name="Jonathan Loo" userId="d2d72d48b56f45d8" providerId="LiveId" clId="{DC2DF1EB-34F9-4B0C-996D-445C274C9F10}" dt="2020-11-30T21:05:12.564" v="26547" actId="478"/>
          <ac:picMkLst>
            <pc:docMk/>
            <pc:sldMk cId="2736430204" sldId="647"/>
            <ac:picMk id="15" creationId="{48967D5E-76CD-41F1-BCEF-904B4EA6A3A3}"/>
          </ac:picMkLst>
        </pc:picChg>
        <pc:picChg chg="del mod topLvl">
          <ac:chgData name="Jonathan Loo" userId="d2d72d48b56f45d8" providerId="LiveId" clId="{DC2DF1EB-34F9-4B0C-996D-445C274C9F10}" dt="2020-11-30T21:06:32.347" v="26575" actId="478"/>
          <ac:picMkLst>
            <pc:docMk/>
            <pc:sldMk cId="2736430204" sldId="647"/>
            <ac:picMk id="17" creationId="{CFFD06CE-C910-43F9-8556-E53341283A05}"/>
          </ac:picMkLst>
        </pc:picChg>
        <pc:picChg chg="del mod ord">
          <ac:chgData name="Jonathan Loo" userId="d2d72d48b56f45d8" providerId="LiveId" clId="{DC2DF1EB-34F9-4B0C-996D-445C274C9F10}" dt="2020-11-30T21:07:16.017" v="26614" actId="478"/>
          <ac:picMkLst>
            <pc:docMk/>
            <pc:sldMk cId="2736430204" sldId="647"/>
            <ac:picMk id="18" creationId="{F67DC723-88DA-45F0-A0EF-7B4625807A83}"/>
          </ac:picMkLst>
        </pc:picChg>
        <pc:picChg chg="del">
          <ac:chgData name="Jonathan Loo" userId="d2d72d48b56f45d8" providerId="LiveId" clId="{DC2DF1EB-34F9-4B0C-996D-445C274C9F10}" dt="2020-11-30T21:05:28.340" v="26551" actId="478"/>
          <ac:picMkLst>
            <pc:docMk/>
            <pc:sldMk cId="2736430204" sldId="647"/>
            <ac:picMk id="19" creationId="{E80E1BBE-3AAF-4A51-9268-E6D49AF9BE8A}"/>
          </ac:picMkLst>
        </pc:picChg>
        <pc:picChg chg="del mod ord">
          <ac:chgData name="Jonathan Loo" userId="d2d72d48b56f45d8" providerId="LiveId" clId="{DC2DF1EB-34F9-4B0C-996D-445C274C9F10}" dt="2020-11-30T21:06:43.376" v="26597" actId="478"/>
          <ac:picMkLst>
            <pc:docMk/>
            <pc:sldMk cId="2736430204" sldId="647"/>
            <ac:picMk id="21" creationId="{AF5C75CE-4F6A-46AB-AACF-B9D9243938C1}"/>
          </ac:picMkLst>
        </pc:picChg>
        <pc:picChg chg="del mod ord">
          <ac:chgData name="Jonathan Loo" userId="d2d72d48b56f45d8" providerId="LiveId" clId="{DC2DF1EB-34F9-4B0C-996D-445C274C9F10}" dt="2020-11-30T21:09:44.084" v="26681" actId="478"/>
          <ac:picMkLst>
            <pc:docMk/>
            <pc:sldMk cId="2736430204" sldId="647"/>
            <ac:picMk id="23" creationId="{19945E7C-617F-4C2B-A0E5-F01581114757}"/>
          </ac:picMkLst>
        </pc:picChg>
        <pc:picChg chg="del mod ord">
          <ac:chgData name="Jonathan Loo" userId="d2d72d48b56f45d8" providerId="LiveId" clId="{DC2DF1EB-34F9-4B0C-996D-445C274C9F10}" dt="2020-11-30T21:43:31.211" v="27422" actId="478"/>
          <ac:picMkLst>
            <pc:docMk/>
            <pc:sldMk cId="2736430204" sldId="647"/>
            <ac:picMk id="25" creationId="{6C55B08F-EDBA-4EA9-8A65-18591746CE9A}"/>
          </ac:picMkLst>
        </pc:picChg>
        <pc:picChg chg="del mod">
          <ac:chgData name="Jonathan Loo" userId="d2d72d48b56f45d8" providerId="LiveId" clId="{DC2DF1EB-34F9-4B0C-996D-445C274C9F10}" dt="2020-11-30T21:09:25.478" v="26644" actId="478"/>
          <ac:picMkLst>
            <pc:docMk/>
            <pc:sldMk cId="2736430204" sldId="647"/>
            <ac:picMk id="27" creationId="{C1E98E8A-C47A-4A32-91F3-5A45C5C609DB}"/>
          </ac:picMkLst>
        </pc:picChg>
        <pc:picChg chg="del mod ord">
          <ac:chgData name="Jonathan Loo" userId="d2d72d48b56f45d8" providerId="LiveId" clId="{DC2DF1EB-34F9-4B0C-996D-445C274C9F10}" dt="2020-11-30T21:09:33.302" v="26658" actId="478"/>
          <ac:picMkLst>
            <pc:docMk/>
            <pc:sldMk cId="2736430204" sldId="647"/>
            <ac:picMk id="29" creationId="{04DC8798-EE1C-45D2-B076-4F3EB6CF5E0A}"/>
          </ac:picMkLst>
        </pc:picChg>
        <pc:picChg chg="del mod ord">
          <ac:chgData name="Jonathan Loo" userId="d2d72d48b56f45d8" providerId="LiveId" clId="{DC2DF1EB-34F9-4B0C-996D-445C274C9F10}" dt="2020-11-30T21:43:38.894" v="27438" actId="478"/>
          <ac:picMkLst>
            <pc:docMk/>
            <pc:sldMk cId="2736430204" sldId="647"/>
            <ac:picMk id="31" creationId="{E38BD8EE-977A-4191-9B3F-48D6143F6546}"/>
          </ac:picMkLst>
        </pc:picChg>
        <pc:picChg chg="mod ord">
          <ac:chgData name="Jonathan Loo" userId="d2d72d48b56f45d8" providerId="LiveId" clId="{DC2DF1EB-34F9-4B0C-996D-445C274C9F10}" dt="2020-11-30T21:12:51.395" v="26807" actId="1038"/>
          <ac:picMkLst>
            <pc:docMk/>
            <pc:sldMk cId="2736430204" sldId="647"/>
            <ac:picMk id="33" creationId="{701581FC-714E-4A13-BD51-8563B8B76962}"/>
          </ac:picMkLst>
        </pc:picChg>
        <pc:picChg chg="mod ord">
          <ac:chgData name="Jonathan Loo" userId="d2d72d48b56f45d8" providerId="LiveId" clId="{DC2DF1EB-34F9-4B0C-996D-445C274C9F10}" dt="2020-11-30T21:11:44.023" v="26758" actId="1076"/>
          <ac:picMkLst>
            <pc:docMk/>
            <pc:sldMk cId="2736430204" sldId="647"/>
            <ac:picMk id="35" creationId="{5E966107-B88F-41A3-9AD9-058D1BEA0428}"/>
          </ac:picMkLst>
        </pc:picChg>
        <pc:picChg chg="mod ord">
          <ac:chgData name="Jonathan Loo" userId="d2d72d48b56f45d8" providerId="LiveId" clId="{DC2DF1EB-34F9-4B0C-996D-445C274C9F10}" dt="2020-11-30T21:12:59.585" v="26808" actId="1076"/>
          <ac:picMkLst>
            <pc:docMk/>
            <pc:sldMk cId="2736430204" sldId="647"/>
            <ac:picMk id="37" creationId="{129C2B0C-8189-44B4-808D-7957E8FD0AA7}"/>
          </ac:picMkLst>
        </pc:picChg>
        <pc:picChg chg="add del mod">
          <ac:chgData name="Jonathan Loo" userId="d2d72d48b56f45d8" providerId="LiveId" clId="{DC2DF1EB-34F9-4B0C-996D-445C274C9F10}" dt="2020-11-30T21:00:33.805" v="26489" actId="478"/>
          <ac:picMkLst>
            <pc:docMk/>
            <pc:sldMk cId="2736430204" sldId="647"/>
            <ac:picMk id="38" creationId="{D8EDFF02-BE58-45D3-A38A-F1DD7184292C}"/>
          </ac:picMkLst>
        </pc:picChg>
        <pc:picChg chg="del mod ord">
          <ac:chgData name="Jonathan Loo" userId="d2d72d48b56f45d8" providerId="LiveId" clId="{DC2DF1EB-34F9-4B0C-996D-445C274C9F10}" dt="2020-11-30T21:20:47.263" v="26985" actId="478"/>
          <ac:picMkLst>
            <pc:docMk/>
            <pc:sldMk cId="2736430204" sldId="647"/>
            <ac:picMk id="41" creationId="{8F83E265-6717-4517-A1C1-9E25109C217E}"/>
          </ac:picMkLst>
        </pc:picChg>
        <pc:picChg chg="mod ord">
          <ac:chgData name="Jonathan Loo" userId="d2d72d48b56f45d8" providerId="LiveId" clId="{DC2DF1EB-34F9-4B0C-996D-445C274C9F10}" dt="2020-11-30T21:20:57.334" v="27005" actId="1035"/>
          <ac:picMkLst>
            <pc:docMk/>
            <pc:sldMk cId="2736430204" sldId="647"/>
            <ac:picMk id="47" creationId="{900BA3F6-D0CE-4AD8-8741-6F416499365D}"/>
          </ac:picMkLst>
        </pc:picChg>
        <pc:picChg chg="mod ord">
          <ac:chgData name="Jonathan Loo" userId="d2d72d48b56f45d8" providerId="LiveId" clId="{DC2DF1EB-34F9-4B0C-996D-445C274C9F10}" dt="2020-11-30T21:20:49.793" v="26994" actId="1076"/>
          <ac:picMkLst>
            <pc:docMk/>
            <pc:sldMk cId="2736430204" sldId="647"/>
            <ac:picMk id="54" creationId="{13C74E70-34AF-496C-BE8E-BF3AC7D39378}"/>
          </ac:picMkLst>
        </pc:picChg>
        <pc:picChg chg="mod ord">
          <ac:chgData name="Jonathan Loo" userId="d2d72d48b56f45d8" providerId="LiveId" clId="{DC2DF1EB-34F9-4B0C-996D-445C274C9F10}" dt="2020-11-30T21:43:31.213" v="27424" actId="962"/>
          <ac:picMkLst>
            <pc:docMk/>
            <pc:sldMk cId="2736430204" sldId="647"/>
            <ac:picMk id="57" creationId="{705706C1-4746-4763-B50B-8155B909DC92}"/>
          </ac:picMkLst>
        </pc:picChg>
        <pc:picChg chg="mod ord">
          <ac:chgData name="Jonathan Loo" userId="d2d72d48b56f45d8" providerId="LiveId" clId="{DC2DF1EB-34F9-4B0C-996D-445C274C9F10}" dt="2020-11-30T21:43:38.896" v="27440" actId="962"/>
          <ac:picMkLst>
            <pc:docMk/>
            <pc:sldMk cId="2736430204" sldId="647"/>
            <ac:picMk id="59" creationId="{EF0A33D6-259B-4535-9B88-A8A6CEB75BDA}"/>
          </ac:picMkLst>
        </pc:picChg>
        <pc:picChg chg="del mod">
          <ac:chgData name="Jonathan Loo" userId="d2d72d48b56f45d8" providerId="LiveId" clId="{DC2DF1EB-34F9-4B0C-996D-445C274C9F10}" dt="2020-11-30T21:20:15.375" v="26921" actId="478"/>
          <ac:picMkLst>
            <pc:docMk/>
            <pc:sldMk cId="2736430204" sldId="647"/>
            <ac:picMk id="60" creationId="{E12DCCA7-F004-4E16-AEE0-28BF7077B017}"/>
          </ac:picMkLst>
        </pc:picChg>
        <pc:picChg chg="add del mod">
          <ac:chgData name="Jonathan Loo" userId="d2d72d48b56f45d8" providerId="LiveId" clId="{DC2DF1EB-34F9-4B0C-996D-445C274C9F10}" dt="2020-11-30T21:11:39.112" v="26755" actId="478"/>
          <ac:picMkLst>
            <pc:docMk/>
            <pc:sldMk cId="2736430204" sldId="647"/>
            <ac:picMk id="63" creationId="{B6AF7181-878B-45C5-8DF2-0A87191634CC}"/>
          </ac:picMkLst>
        </pc:picChg>
        <pc:picChg chg="mod topLvl">
          <ac:chgData name="Jonathan Loo" userId="d2d72d48b56f45d8" providerId="LiveId" clId="{DC2DF1EB-34F9-4B0C-996D-445C274C9F10}" dt="2020-11-30T21:06:00.690" v="26553" actId="165"/>
          <ac:picMkLst>
            <pc:docMk/>
            <pc:sldMk cId="2736430204" sldId="647"/>
            <ac:picMk id="66" creationId="{E64BD21C-A3FC-4A22-A26C-21C16D20AC51}"/>
          </ac:picMkLst>
        </pc:picChg>
        <pc:picChg chg="add del mod">
          <ac:chgData name="Jonathan Loo" userId="d2d72d48b56f45d8" providerId="LiveId" clId="{DC2DF1EB-34F9-4B0C-996D-445C274C9F10}" dt="2020-11-30T21:11:51.890" v="26761" actId="478"/>
          <ac:picMkLst>
            <pc:docMk/>
            <pc:sldMk cId="2736430204" sldId="647"/>
            <ac:picMk id="67" creationId="{363C125C-CEA5-4FC9-92A5-AA19A9ED8854}"/>
          </ac:picMkLst>
        </pc:picChg>
        <pc:picChg chg="add del mod">
          <ac:chgData name="Jonathan Loo" userId="d2d72d48b56f45d8" providerId="LiveId" clId="{DC2DF1EB-34F9-4B0C-996D-445C274C9F10}" dt="2020-11-30T21:12:40.239" v="26775" actId="478"/>
          <ac:picMkLst>
            <pc:docMk/>
            <pc:sldMk cId="2736430204" sldId="647"/>
            <ac:picMk id="68" creationId="{262A5801-0D8F-4238-801D-4DEC8B172635}"/>
          </ac:picMkLst>
        </pc:picChg>
        <pc:picChg chg="del mod">
          <ac:chgData name="Jonathan Loo" userId="d2d72d48b56f45d8" providerId="LiveId" clId="{DC2DF1EB-34F9-4B0C-996D-445C274C9F10}" dt="2020-11-30T21:20:34.711" v="26954" actId="478"/>
          <ac:picMkLst>
            <pc:docMk/>
            <pc:sldMk cId="2736430204" sldId="647"/>
            <ac:picMk id="76" creationId="{E97A11AF-40E0-4033-AFDF-CC46B28906B2}"/>
          </ac:picMkLst>
        </pc:picChg>
        <pc:picChg chg="del mod">
          <ac:chgData name="Jonathan Loo" userId="d2d72d48b56f45d8" providerId="LiveId" clId="{DC2DF1EB-34F9-4B0C-996D-445C274C9F10}" dt="2020-11-30T21:06:46.526" v="26600" actId="478"/>
          <ac:picMkLst>
            <pc:docMk/>
            <pc:sldMk cId="2736430204" sldId="647"/>
            <ac:picMk id="109" creationId="{BFDFF74D-0F11-43AF-9CD5-BAF382ED9D80}"/>
          </ac:picMkLst>
        </pc:picChg>
        <pc:cxnChg chg="del">
          <ac:chgData name="Jonathan Loo" userId="d2d72d48b56f45d8" providerId="LiveId" clId="{DC2DF1EB-34F9-4B0C-996D-445C274C9F10}" dt="2020-11-30T21:05:29.460" v="26552" actId="478"/>
          <ac:cxnSpMkLst>
            <pc:docMk/>
            <pc:sldMk cId="2736430204" sldId="647"/>
            <ac:cxnSpMk id="89" creationId="{84148522-3E4F-47BE-8A1E-1ADA50EAC55A}"/>
          </ac:cxnSpMkLst>
        </pc:cxnChg>
        <pc:cxnChg chg="del">
          <ac:chgData name="Jonathan Loo" userId="d2d72d48b56f45d8" providerId="LiveId" clId="{DC2DF1EB-34F9-4B0C-996D-445C274C9F10}" dt="2020-11-30T21:05:28.340" v="26551" actId="478"/>
          <ac:cxnSpMkLst>
            <pc:docMk/>
            <pc:sldMk cId="2736430204" sldId="647"/>
            <ac:cxnSpMk id="134" creationId="{934ED1EA-8A04-4F17-861E-06FB0276CDDD}"/>
          </ac:cxnSpMkLst>
        </pc:cxnChg>
      </pc:sldChg>
      <pc:sldChg chg="add del">
        <pc:chgData name="Jonathan Loo" userId="d2d72d48b56f45d8" providerId="LiveId" clId="{DC2DF1EB-34F9-4B0C-996D-445C274C9F10}" dt="2020-11-30T21:44:05.592" v="27464" actId="47"/>
        <pc:sldMkLst>
          <pc:docMk/>
          <pc:sldMk cId="521243203" sldId="648"/>
        </pc:sldMkLst>
      </pc:sldChg>
      <pc:sldChg chg="addSp delSp modSp add mod">
        <pc:chgData name="Jonathan Loo" userId="d2d72d48b56f45d8" providerId="LiveId" clId="{DC2DF1EB-34F9-4B0C-996D-445C274C9F10}" dt="2020-11-30T21:43:21.594" v="27407" actId="962"/>
        <pc:sldMkLst>
          <pc:docMk/>
          <pc:sldMk cId="195837822" sldId="649"/>
        </pc:sldMkLst>
        <pc:grpChg chg="add mod">
          <ac:chgData name="Jonathan Loo" userId="d2d72d48b56f45d8" providerId="LiveId" clId="{DC2DF1EB-34F9-4B0C-996D-445C274C9F10}" dt="2020-11-30T21:21:05.895" v="27008"/>
          <ac:grpSpMkLst>
            <pc:docMk/>
            <pc:sldMk cId="195837822" sldId="649"/>
            <ac:grpSpMk id="42" creationId="{D38259F6-5E3E-40D1-9E2F-F7AB5EEA8297}"/>
          </ac:grpSpMkLst>
        </pc:grpChg>
        <pc:grpChg chg="del">
          <ac:chgData name="Jonathan Loo" userId="d2d72d48b56f45d8" providerId="LiveId" clId="{DC2DF1EB-34F9-4B0C-996D-445C274C9F10}" dt="2020-11-30T21:21:04.965" v="27007" actId="478"/>
          <ac:grpSpMkLst>
            <pc:docMk/>
            <pc:sldMk cId="195837822" sldId="649"/>
            <ac:grpSpMk id="77" creationId="{F4AB2C16-5660-43BE-9448-375EEAA2812C}"/>
          </ac:grpSpMkLst>
        </pc:grpChg>
        <pc:picChg chg="mod ord">
          <ac:chgData name="Jonathan Loo" userId="d2d72d48b56f45d8" providerId="LiveId" clId="{DC2DF1EB-34F9-4B0C-996D-445C274C9F10}" dt="2020-11-30T21:23:29.702" v="27069" actId="1076"/>
          <ac:picMkLst>
            <pc:docMk/>
            <pc:sldMk cId="195837822" sldId="649"/>
            <ac:picMk id="5" creationId="{003687FC-2202-42A8-8F08-0CF519A577C0}"/>
          </ac:picMkLst>
        </pc:picChg>
        <pc:picChg chg="del mod ord">
          <ac:chgData name="Jonathan Loo" userId="d2d72d48b56f45d8" providerId="LiveId" clId="{DC2DF1EB-34F9-4B0C-996D-445C274C9F10}" dt="2020-11-30T21:21:49.864" v="27024" actId="478"/>
          <ac:picMkLst>
            <pc:docMk/>
            <pc:sldMk cId="195837822" sldId="649"/>
            <ac:picMk id="8" creationId="{27F23B85-D817-48D6-B1D1-10792C051901}"/>
          </ac:picMkLst>
        </pc:picChg>
        <pc:picChg chg="del mod ord">
          <ac:chgData name="Jonathan Loo" userId="d2d72d48b56f45d8" providerId="LiveId" clId="{DC2DF1EB-34F9-4B0C-996D-445C274C9F10}" dt="2020-11-30T21:23:16.154" v="27060" actId="478"/>
          <ac:picMkLst>
            <pc:docMk/>
            <pc:sldMk cId="195837822" sldId="649"/>
            <ac:picMk id="11" creationId="{0579A5B5-7923-41EA-A76D-3908AF48C072}"/>
          </ac:picMkLst>
        </pc:picChg>
        <pc:picChg chg="del mod ord">
          <ac:chgData name="Jonathan Loo" userId="d2d72d48b56f45d8" providerId="LiveId" clId="{DC2DF1EB-34F9-4B0C-996D-445C274C9F10}" dt="2020-11-30T21:21:58.804" v="27043" actId="478"/>
          <ac:picMkLst>
            <pc:docMk/>
            <pc:sldMk cId="195837822" sldId="649"/>
            <ac:picMk id="13" creationId="{296AC60F-C6C2-41F4-8FB4-77B308EAE239}"/>
          </ac:picMkLst>
        </pc:picChg>
        <pc:picChg chg="del mod ord">
          <ac:chgData name="Jonathan Loo" userId="d2d72d48b56f45d8" providerId="LiveId" clId="{DC2DF1EB-34F9-4B0C-996D-445C274C9F10}" dt="2020-11-30T21:43:11.093" v="27388" actId="478"/>
          <ac:picMkLst>
            <pc:docMk/>
            <pc:sldMk cId="195837822" sldId="649"/>
            <ac:picMk id="15" creationId="{E09D00A1-F132-4C77-8B15-6C902247371C}"/>
          </ac:picMkLst>
        </pc:picChg>
        <pc:picChg chg="del mod ord">
          <ac:chgData name="Jonathan Loo" userId="d2d72d48b56f45d8" providerId="LiveId" clId="{DC2DF1EB-34F9-4B0C-996D-445C274C9F10}" dt="2020-11-30T21:23:44.937" v="27086" actId="478"/>
          <ac:picMkLst>
            <pc:docMk/>
            <pc:sldMk cId="195837822" sldId="649"/>
            <ac:picMk id="17" creationId="{51FEA7C8-14B5-4444-A56F-E7C836D47D60}"/>
          </ac:picMkLst>
        </pc:picChg>
        <pc:picChg chg="del mod ord">
          <ac:chgData name="Jonathan Loo" userId="d2d72d48b56f45d8" providerId="LiveId" clId="{DC2DF1EB-34F9-4B0C-996D-445C274C9F10}" dt="2020-11-30T21:43:21.592" v="27405" actId="478"/>
          <ac:picMkLst>
            <pc:docMk/>
            <pc:sldMk cId="195837822" sldId="649"/>
            <ac:picMk id="19" creationId="{2DB6F14C-B3A3-44ED-9ED3-DC64F967B79E}"/>
          </ac:picMkLst>
        </pc:picChg>
        <pc:picChg chg="mod ord">
          <ac:chgData name="Jonathan Loo" userId="d2d72d48b56f45d8" providerId="LiveId" clId="{DC2DF1EB-34F9-4B0C-996D-445C274C9F10}" dt="2020-11-30T21:43:11.095" v="27390" actId="962"/>
          <ac:picMkLst>
            <pc:docMk/>
            <pc:sldMk cId="195837822" sldId="649"/>
            <ac:picMk id="21" creationId="{6DF56ACC-D0F7-4CAB-9B87-EAEE03ABA4C1}"/>
          </ac:picMkLst>
        </pc:picChg>
        <pc:picChg chg="mod ord">
          <ac:chgData name="Jonathan Loo" userId="d2d72d48b56f45d8" providerId="LiveId" clId="{DC2DF1EB-34F9-4B0C-996D-445C274C9F10}" dt="2020-11-30T21:43:21.594" v="27407" actId="962"/>
          <ac:picMkLst>
            <pc:docMk/>
            <pc:sldMk cId="195837822" sldId="649"/>
            <ac:picMk id="23" creationId="{BEA73FF5-94A8-4ACA-B79A-A5A517B96C57}"/>
          </ac:picMkLst>
        </pc:picChg>
        <pc:picChg chg="del mod">
          <ac:chgData name="Jonathan Loo" userId="d2d72d48b56f45d8" providerId="LiveId" clId="{DC2DF1EB-34F9-4B0C-996D-445C274C9F10}" dt="2020-11-30T21:13:42.459" v="26880" actId="478"/>
          <ac:picMkLst>
            <pc:docMk/>
            <pc:sldMk cId="195837822" sldId="649"/>
            <ac:picMk id="25" creationId="{6C55B08F-EDBA-4EA9-8A65-18591746CE9A}"/>
          </ac:picMkLst>
        </pc:picChg>
        <pc:picChg chg="del mod">
          <ac:chgData name="Jonathan Loo" userId="d2d72d48b56f45d8" providerId="LiveId" clId="{DC2DF1EB-34F9-4B0C-996D-445C274C9F10}" dt="2020-11-30T21:14:34.306" v="26896" actId="478"/>
          <ac:picMkLst>
            <pc:docMk/>
            <pc:sldMk cId="195837822" sldId="649"/>
            <ac:picMk id="31" creationId="{E38BD8EE-977A-4191-9B3F-48D6143F6546}"/>
          </ac:picMkLst>
        </pc:picChg>
        <pc:picChg chg="del">
          <ac:chgData name="Jonathan Loo" userId="d2d72d48b56f45d8" providerId="LiveId" clId="{DC2DF1EB-34F9-4B0C-996D-445C274C9F10}" dt="2020-11-30T21:13:21.632" v="26824" actId="478"/>
          <ac:picMkLst>
            <pc:docMk/>
            <pc:sldMk cId="195837822" sldId="649"/>
            <ac:picMk id="33" creationId="{701581FC-714E-4A13-BD51-8563B8B76962}"/>
          </ac:picMkLst>
        </pc:picChg>
        <pc:picChg chg="del mod">
          <ac:chgData name="Jonathan Loo" userId="d2d72d48b56f45d8" providerId="LiveId" clId="{DC2DF1EB-34F9-4B0C-996D-445C274C9F10}" dt="2020-11-30T21:13:13.741" v="26821" actId="478"/>
          <ac:picMkLst>
            <pc:docMk/>
            <pc:sldMk cId="195837822" sldId="649"/>
            <ac:picMk id="37" creationId="{129C2B0C-8189-44B4-808D-7957E8FD0AA7}"/>
          </ac:picMkLst>
        </pc:picChg>
        <pc:picChg chg="mod">
          <ac:chgData name="Jonathan Loo" userId="d2d72d48b56f45d8" providerId="LiveId" clId="{DC2DF1EB-34F9-4B0C-996D-445C274C9F10}" dt="2020-11-30T21:21:05.895" v="27008"/>
          <ac:picMkLst>
            <pc:docMk/>
            <pc:sldMk cId="195837822" sldId="649"/>
            <ac:picMk id="43" creationId="{0DFEAEF3-1B65-4AE9-A8DF-9100B51F3046}"/>
          </ac:picMkLst>
        </pc:picChg>
        <pc:picChg chg="mod">
          <ac:chgData name="Jonathan Loo" userId="d2d72d48b56f45d8" providerId="LiveId" clId="{DC2DF1EB-34F9-4B0C-996D-445C274C9F10}" dt="2020-11-30T21:21:05.895" v="27008"/>
          <ac:picMkLst>
            <pc:docMk/>
            <pc:sldMk cId="195837822" sldId="649"/>
            <ac:picMk id="44" creationId="{4FFCF42F-C196-4559-8382-B7BB2FD30F08}"/>
          </ac:picMkLst>
        </pc:picChg>
      </pc:sldChg>
      <pc:sldChg chg="addSp delSp modSp add mod delAnim">
        <pc:chgData name="Jonathan Loo" userId="d2d72d48b56f45d8" providerId="LiveId" clId="{DC2DF1EB-34F9-4B0C-996D-445C274C9F10}" dt="2020-11-30T22:15:07.615" v="27861"/>
        <pc:sldMkLst>
          <pc:docMk/>
          <pc:sldMk cId="621629289" sldId="650"/>
        </pc:sldMkLst>
        <pc:spChg chg="mod">
          <ac:chgData name="Jonathan Loo" userId="d2d72d48b56f45d8" providerId="LiveId" clId="{DC2DF1EB-34F9-4B0C-996D-445C274C9F10}" dt="2020-11-30T21:43:56.094" v="27462" actId="20577"/>
          <ac:spMkLst>
            <pc:docMk/>
            <pc:sldMk cId="621629289" sldId="650"/>
            <ac:spMk id="4" creationId="{21CB86FC-61AF-4B1C-8230-112CD99016D8}"/>
          </ac:spMkLst>
        </pc:spChg>
        <pc:spChg chg="add mod">
          <ac:chgData name="Jonathan Loo" userId="d2d72d48b56f45d8" providerId="LiveId" clId="{DC2DF1EB-34F9-4B0C-996D-445C274C9F10}" dt="2020-11-30T21:25:05.855" v="27094" actId="1076"/>
          <ac:spMkLst>
            <pc:docMk/>
            <pc:sldMk cId="621629289" sldId="650"/>
            <ac:spMk id="37" creationId="{4FC9AA4E-6794-4E4C-8135-E853A8ABB0D2}"/>
          </ac:spMkLst>
        </pc:spChg>
        <pc:spChg chg="add mod">
          <ac:chgData name="Jonathan Loo" userId="d2d72d48b56f45d8" providerId="LiveId" clId="{DC2DF1EB-34F9-4B0C-996D-445C274C9F10}" dt="2020-11-30T21:25:05.855" v="27094" actId="1076"/>
          <ac:spMkLst>
            <pc:docMk/>
            <pc:sldMk cId="621629289" sldId="650"/>
            <ac:spMk id="40" creationId="{251A3E2D-3E29-4260-9AFA-96B9979F2709}"/>
          </ac:spMkLst>
        </pc:spChg>
        <pc:picChg chg="del">
          <ac:chgData name="Jonathan Loo" userId="d2d72d48b56f45d8" providerId="LiveId" clId="{DC2DF1EB-34F9-4B0C-996D-445C274C9F10}" dt="2020-11-30T21:24:41.826" v="27090" actId="478"/>
          <ac:picMkLst>
            <pc:docMk/>
            <pc:sldMk cId="621629289" sldId="650"/>
            <ac:picMk id="5" creationId="{003687FC-2202-42A8-8F08-0CF519A577C0}"/>
          </ac:picMkLst>
        </pc:picChg>
        <pc:picChg chg="del mod ord">
          <ac:chgData name="Jonathan Loo" userId="d2d72d48b56f45d8" providerId="LiveId" clId="{DC2DF1EB-34F9-4B0C-996D-445C274C9F10}" dt="2020-11-30T21:28:58.457" v="27225" actId="478"/>
          <ac:picMkLst>
            <pc:docMk/>
            <pc:sldMk cId="621629289" sldId="650"/>
            <ac:picMk id="6" creationId="{F99D1C88-0EEB-4F66-8050-23472AD9E510}"/>
          </ac:picMkLst>
        </pc:picChg>
        <pc:picChg chg="del mod ord">
          <ac:chgData name="Jonathan Loo" userId="d2d72d48b56f45d8" providerId="LiveId" clId="{DC2DF1EB-34F9-4B0C-996D-445C274C9F10}" dt="2020-11-30T21:29:41.770" v="27239" actId="478"/>
          <ac:picMkLst>
            <pc:docMk/>
            <pc:sldMk cId="621629289" sldId="650"/>
            <ac:picMk id="9" creationId="{87B72A0E-7266-49FD-BE32-088DCDE0E0F9}"/>
          </ac:picMkLst>
        </pc:picChg>
        <pc:picChg chg="del mod ord">
          <ac:chgData name="Jonathan Loo" userId="d2d72d48b56f45d8" providerId="LiveId" clId="{DC2DF1EB-34F9-4B0C-996D-445C274C9F10}" dt="2020-11-30T21:42:45.453" v="27357" actId="478"/>
          <ac:picMkLst>
            <pc:docMk/>
            <pc:sldMk cId="621629289" sldId="650"/>
            <ac:picMk id="12" creationId="{139AD52C-6019-447E-B61E-C4315EBA1383}"/>
          </ac:picMkLst>
        </pc:picChg>
        <pc:picChg chg="del mod">
          <ac:chgData name="Jonathan Loo" userId="d2d72d48b56f45d8" providerId="LiveId" clId="{DC2DF1EB-34F9-4B0C-996D-445C274C9F10}" dt="2020-11-30T21:41:29.067" v="27295" actId="478"/>
          <ac:picMkLst>
            <pc:docMk/>
            <pc:sldMk cId="621629289" sldId="650"/>
            <ac:picMk id="14" creationId="{9FD744F0-128C-493C-BB7A-3F9A7622A805}"/>
          </ac:picMkLst>
        </pc:picChg>
        <pc:picChg chg="del">
          <ac:chgData name="Jonathan Loo" userId="d2d72d48b56f45d8" providerId="LiveId" clId="{DC2DF1EB-34F9-4B0C-996D-445C274C9F10}" dt="2020-11-30T21:24:41.826" v="27090" actId="478"/>
          <ac:picMkLst>
            <pc:docMk/>
            <pc:sldMk cId="621629289" sldId="650"/>
            <ac:picMk id="15" creationId="{E09D00A1-F132-4C77-8B15-6C902247371C}"/>
          </ac:picMkLst>
        </pc:picChg>
        <pc:picChg chg="del mod ord">
          <ac:chgData name="Jonathan Loo" userId="d2d72d48b56f45d8" providerId="LiveId" clId="{DC2DF1EB-34F9-4B0C-996D-445C274C9F10}" dt="2020-11-30T21:41:35.820" v="27309" actId="478"/>
          <ac:picMkLst>
            <pc:docMk/>
            <pc:sldMk cId="621629289" sldId="650"/>
            <ac:picMk id="17" creationId="{AE4C50B1-536C-48ED-B76B-10A78AC3B393}"/>
          </ac:picMkLst>
        </pc:picChg>
        <pc:picChg chg="del">
          <ac:chgData name="Jonathan Loo" userId="d2d72d48b56f45d8" providerId="LiveId" clId="{DC2DF1EB-34F9-4B0C-996D-445C274C9F10}" dt="2020-11-30T21:24:41.826" v="27090" actId="478"/>
          <ac:picMkLst>
            <pc:docMk/>
            <pc:sldMk cId="621629289" sldId="650"/>
            <ac:picMk id="19" creationId="{2DB6F14C-B3A3-44ED-9ED3-DC64F967B79E}"/>
          </ac:picMkLst>
        </pc:picChg>
        <pc:picChg chg="del mod ord">
          <ac:chgData name="Jonathan Loo" userId="d2d72d48b56f45d8" providerId="LiveId" clId="{DC2DF1EB-34F9-4B0C-996D-445C274C9F10}" dt="2020-11-30T21:42:02.184" v="27324" actId="478"/>
          <ac:picMkLst>
            <pc:docMk/>
            <pc:sldMk cId="621629289" sldId="650"/>
            <ac:picMk id="20" creationId="{2D110C55-96C9-4C63-AF24-8C63FBBD0CB6}"/>
          </ac:picMkLst>
        </pc:picChg>
        <pc:picChg chg="del mod ord">
          <ac:chgData name="Jonathan Loo" userId="d2d72d48b56f45d8" providerId="LiveId" clId="{DC2DF1EB-34F9-4B0C-996D-445C274C9F10}" dt="2020-11-30T21:42:18.957" v="27338" actId="478"/>
          <ac:picMkLst>
            <pc:docMk/>
            <pc:sldMk cId="621629289" sldId="650"/>
            <ac:picMk id="22" creationId="{E539087B-BFB4-438E-B72D-21AAD0E42AFD}"/>
          </ac:picMkLst>
        </pc:picChg>
        <pc:picChg chg="del mod ord">
          <ac:chgData name="Jonathan Loo" userId="d2d72d48b56f45d8" providerId="LiveId" clId="{DC2DF1EB-34F9-4B0C-996D-445C274C9F10}" dt="2020-11-30T21:42:43.915" v="27354" actId="478"/>
          <ac:picMkLst>
            <pc:docMk/>
            <pc:sldMk cId="621629289" sldId="650"/>
            <ac:picMk id="24" creationId="{5C917491-4BC5-43B5-BCCA-82762E4BC99F}"/>
          </ac:picMkLst>
        </pc:picChg>
        <pc:picChg chg="del mod ord">
          <ac:chgData name="Jonathan Loo" userId="d2d72d48b56f45d8" providerId="LiveId" clId="{DC2DF1EB-34F9-4B0C-996D-445C274C9F10}" dt="2020-11-30T21:42:59.025" v="27370" actId="478"/>
          <ac:picMkLst>
            <pc:docMk/>
            <pc:sldMk cId="621629289" sldId="650"/>
            <ac:picMk id="26" creationId="{6157AAF4-C585-4213-9843-ECFEF80E7B0A}"/>
          </ac:picMkLst>
        </pc:picChg>
        <pc:picChg chg="mod ord">
          <ac:chgData name="Jonathan Loo" userId="d2d72d48b56f45d8" providerId="LiveId" clId="{DC2DF1EB-34F9-4B0C-996D-445C274C9F10}" dt="2020-11-30T21:43:48.968" v="27442" actId="1076"/>
          <ac:picMkLst>
            <pc:docMk/>
            <pc:sldMk cId="621629289" sldId="650"/>
            <ac:picMk id="28" creationId="{90FBC158-962D-4714-8500-F6C4CF0E2B49}"/>
          </ac:picMkLst>
        </pc:picChg>
        <pc:picChg chg="del">
          <ac:chgData name="Jonathan Loo" userId="d2d72d48b56f45d8" providerId="LiveId" clId="{DC2DF1EB-34F9-4B0C-996D-445C274C9F10}" dt="2020-11-30T21:25:08.022" v="27095" actId="478"/>
          <ac:picMkLst>
            <pc:docMk/>
            <pc:sldMk cId="621629289" sldId="650"/>
            <ac:picMk id="35" creationId="{5E966107-B88F-41A3-9AD9-058D1BEA0428}"/>
          </ac:picMkLst>
        </pc:picChg>
        <pc:picChg chg="add mod">
          <ac:chgData name="Jonathan Loo" userId="d2d72d48b56f45d8" providerId="LiveId" clId="{DC2DF1EB-34F9-4B0C-996D-445C274C9F10}" dt="2020-11-30T21:25:05.855" v="27094" actId="1076"/>
          <ac:picMkLst>
            <pc:docMk/>
            <pc:sldMk cId="621629289" sldId="650"/>
            <ac:picMk id="38" creationId="{A312EF3C-EAB8-4F9B-A611-A7562BD45E68}"/>
          </ac:picMkLst>
        </pc:picChg>
        <pc:picChg chg="add mod">
          <ac:chgData name="Jonathan Loo" userId="d2d72d48b56f45d8" providerId="LiveId" clId="{DC2DF1EB-34F9-4B0C-996D-445C274C9F10}" dt="2020-11-30T21:25:05.855" v="27094" actId="1076"/>
          <ac:picMkLst>
            <pc:docMk/>
            <pc:sldMk cId="621629289" sldId="650"/>
            <ac:picMk id="39" creationId="{75682A7D-6FB3-47DA-B863-BF3E1CD53D35}"/>
          </ac:picMkLst>
        </pc:picChg>
        <pc:picChg chg="add del mod">
          <ac:chgData name="Jonathan Loo" userId="d2d72d48b56f45d8" providerId="LiveId" clId="{DC2DF1EB-34F9-4B0C-996D-445C274C9F10}" dt="2020-11-30T21:26:13.894" v="27108" actId="478"/>
          <ac:picMkLst>
            <pc:docMk/>
            <pc:sldMk cId="621629289" sldId="650"/>
            <ac:picMk id="47" creationId="{B7EFB948-3EE2-4734-836B-D5390F2FB79C}"/>
          </ac:picMkLst>
        </pc:picChg>
        <pc:picChg chg="add del mod">
          <ac:chgData name="Jonathan Loo" userId="d2d72d48b56f45d8" providerId="LiveId" clId="{DC2DF1EB-34F9-4B0C-996D-445C274C9F10}" dt="2020-11-30T22:15:07.615" v="27861"/>
          <ac:picMkLst>
            <pc:docMk/>
            <pc:sldMk cId="621629289" sldId="650"/>
            <ac:picMk id="62" creationId="{B2C3EB6E-B1FA-4712-B4E2-55C957EF2E6A}"/>
          </ac:picMkLst>
        </pc:picChg>
        <pc:cxnChg chg="add mod">
          <ac:chgData name="Jonathan Loo" userId="d2d72d48b56f45d8" providerId="LiveId" clId="{DC2DF1EB-34F9-4B0C-996D-445C274C9F10}" dt="2020-11-30T21:25:21.724" v="27096" actId="208"/>
          <ac:cxnSpMkLst>
            <pc:docMk/>
            <pc:sldMk cId="621629289" sldId="650"/>
            <ac:cxnSpMk id="36" creationId="{04D9C718-6718-467A-A9D1-92F8FB26F3B1}"/>
          </ac:cxnSpMkLst>
        </pc:cxnChg>
        <pc:cxnChg chg="add mod">
          <ac:chgData name="Jonathan Loo" userId="d2d72d48b56f45d8" providerId="LiveId" clId="{DC2DF1EB-34F9-4B0C-996D-445C274C9F10}" dt="2020-11-30T21:25:05.855" v="27094" actId="1076"/>
          <ac:cxnSpMkLst>
            <pc:docMk/>
            <pc:sldMk cId="621629289" sldId="650"/>
            <ac:cxnSpMk id="41" creationId="{6AA2FDBB-A73C-4CED-8F3F-D296CDDEAAA7}"/>
          </ac:cxnSpMkLst>
        </pc:cxnChg>
      </pc:sldChg>
      <pc:sldChg chg="addSp delSp modSp add mod delAnim modAnim">
        <pc:chgData name="Jonathan Loo" userId="d2d72d48b56f45d8" providerId="LiveId" clId="{DC2DF1EB-34F9-4B0C-996D-445C274C9F10}" dt="2020-11-30T23:19:13.906" v="28512"/>
        <pc:sldMkLst>
          <pc:docMk/>
          <pc:sldMk cId="323831800" sldId="651"/>
        </pc:sldMkLst>
        <pc:spChg chg="mod">
          <ac:chgData name="Jonathan Loo" userId="d2d72d48b56f45d8" providerId="LiveId" clId="{DC2DF1EB-34F9-4B0C-996D-445C274C9F10}" dt="2020-11-30T23:19:13.906" v="28512"/>
          <ac:spMkLst>
            <pc:docMk/>
            <pc:sldMk cId="323831800" sldId="651"/>
            <ac:spMk id="4" creationId="{21CB86FC-61AF-4B1C-8230-112CD99016D8}"/>
          </ac:spMkLst>
        </pc:spChg>
        <pc:picChg chg="del mod ord">
          <ac:chgData name="Jonathan Loo" userId="d2d72d48b56f45d8" providerId="LiveId" clId="{DC2DF1EB-34F9-4B0C-996D-445C274C9F10}" dt="2020-11-30T21:57:06.070" v="27537" actId="478"/>
          <ac:picMkLst>
            <pc:docMk/>
            <pc:sldMk cId="323831800" sldId="651"/>
            <ac:picMk id="5" creationId="{FE2A81B8-0D25-4BF2-AC85-A6DA90D758D4}"/>
          </ac:picMkLst>
        </pc:picChg>
        <pc:picChg chg="del mod ord">
          <ac:chgData name="Jonathan Loo" userId="d2d72d48b56f45d8" providerId="LiveId" clId="{DC2DF1EB-34F9-4B0C-996D-445C274C9F10}" dt="2020-11-30T21:57:16.395" v="27553" actId="478"/>
          <ac:picMkLst>
            <pc:docMk/>
            <pc:sldMk cId="323831800" sldId="651"/>
            <ac:picMk id="8" creationId="{9C83E24D-A930-4B0B-90D3-24022C9BC9F8}"/>
          </ac:picMkLst>
        </pc:picChg>
        <pc:picChg chg="del mod ord">
          <ac:chgData name="Jonathan Loo" userId="d2d72d48b56f45d8" providerId="LiveId" clId="{DC2DF1EB-34F9-4B0C-996D-445C274C9F10}" dt="2020-11-30T22:00:06.997" v="27577" actId="478"/>
          <ac:picMkLst>
            <pc:docMk/>
            <pc:sldMk cId="323831800" sldId="651"/>
            <ac:picMk id="11" creationId="{36357678-76A9-4946-9CE9-C09DF9D2A22C}"/>
          </ac:picMkLst>
        </pc:picChg>
        <pc:picChg chg="del mod ord">
          <ac:chgData name="Jonathan Loo" userId="d2d72d48b56f45d8" providerId="LiveId" clId="{DC2DF1EB-34F9-4B0C-996D-445C274C9F10}" dt="2020-11-30T22:00:13.545" v="27593" actId="478"/>
          <ac:picMkLst>
            <pc:docMk/>
            <pc:sldMk cId="323831800" sldId="651"/>
            <ac:picMk id="13" creationId="{9D473563-394E-4DE6-9D6E-AA636864E193}"/>
          </ac:picMkLst>
        </pc:picChg>
        <pc:picChg chg="del mod ord">
          <ac:chgData name="Jonathan Loo" userId="d2d72d48b56f45d8" providerId="LiveId" clId="{DC2DF1EB-34F9-4B0C-996D-445C274C9F10}" dt="2020-11-30T22:00:47.710" v="27609" actId="478"/>
          <ac:picMkLst>
            <pc:docMk/>
            <pc:sldMk cId="323831800" sldId="651"/>
            <ac:picMk id="15" creationId="{6EFB949C-0DE8-4F47-9914-6665561A08DA}"/>
          </ac:picMkLst>
        </pc:picChg>
        <pc:picChg chg="del mod ord">
          <ac:chgData name="Jonathan Loo" userId="d2d72d48b56f45d8" providerId="LiveId" clId="{DC2DF1EB-34F9-4B0C-996D-445C274C9F10}" dt="2020-11-30T22:14:13.740" v="27817" actId="478"/>
          <ac:picMkLst>
            <pc:docMk/>
            <pc:sldMk cId="323831800" sldId="651"/>
            <ac:picMk id="17" creationId="{60BDE9F8-EACB-4633-B921-353F7E45A780}"/>
          </ac:picMkLst>
        </pc:picChg>
        <pc:picChg chg="del mod">
          <ac:chgData name="Jonathan Loo" userId="d2d72d48b56f45d8" providerId="LiveId" clId="{DC2DF1EB-34F9-4B0C-996D-445C274C9F10}" dt="2020-11-30T22:03:34.975" v="27665" actId="478"/>
          <ac:picMkLst>
            <pc:docMk/>
            <pc:sldMk cId="323831800" sldId="651"/>
            <ac:picMk id="19" creationId="{55DF8804-48D0-4F25-8908-21914185B283}"/>
          </ac:picMkLst>
        </pc:picChg>
        <pc:picChg chg="del mod ord">
          <ac:chgData name="Jonathan Loo" userId="d2d72d48b56f45d8" providerId="LiveId" clId="{DC2DF1EB-34F9-4B0C-996D-445C274C9F10}" dt="2020-11-30T22:08:58.906" v="27683" actId="478"/>
          <ac:picMkLst>
            <pc:docMk/>
            <pc:sldMk cId="323831800" sldId="651"/>
            <ac:picMk id="21" creationId="{9397FE1C-74BA-4B5A-ABEA-9B8408CE93CE}"/>
          </ac:picMkLst>
        </pc:picChg>
        <pc:picChg chg="del mod ord">
          <ac:chgData name="Jonathan Loo" userId="d2d72d48b56f45d8" providerId="LiveId" clId="{DC2DF1EB-34F9-4B0C-996D-445C274C9F10}" dt="2020-11-30T22:09:09.118" v="27697" actId="478"/>
          <ac:picMkLst>
            <pc:docMk/>
            <pc:sldMk cId="323831800" sldId="651"/>
            <ac:picMk id="23" creationId="{BFD7EC2C-3B95-40BE-A91D-DE218B30FFC0}"/>
          </ac:picMkLst>
        </pc:picChg>
        <pc:picChg chg="del mod ord">
          <ac:chgData name="Jonathan Loo" userId="d2d72d48b56f45d8" providerId="LiveId" clId="{DC2DF1EB-34F9-4B0C-996D-445C274C9F10}" dt="2020-11-30T22:10:48.080" v="27712" actId="478"/>
          <ac:picMkLst>
            <pc:docMk/>
            <pc:sldMk cId="323831800" sldId="651"/>
            <ac:picMk id="25" creationId="{B6C055DF-09F5-432B-83B9-8BDE33D5797D}"/>
          </ac:picMkLst>
        </pc:picChg>
        <pc:picChg chg="del mod ord">
          <ac:chgData name="Jonathan Loo" userId="d2d72d48b56f45d8" providerId="LiveId" clId="{DC2DF1EB-34F9-4B0C-996D-445C274C9F10}" dt="2020-11-30T22:10:59" v="27726" actId="478"/>
          <ac:picMkLst>
            <pc:docMk/>
            <pc:sldMk cId="323831800" sldId="651"/>
            <ac:picMk id="27" creationId="{732F4189-87E9-47BC-B18B-AF2ABFAA484E}"/>
          </ac:picMkLst>
        </pc:picChg>
        <pc:picChg chg="del">
          <ac:chgData name="Jonathan Loo" userId="d2d72d48b56f45d8" providerId="LiveId" clId="{DC2DF1EB-34F9-4B0C-996D-445C274C9F10}" dt="2020-11-30T21:44:27.843" v="27466" actId="478"/>
          <ac:picMkLst>
            <pc:docMk/>
            <pc:sldMk cId="323831800" sldId="651"/>
            <ac:picMk id="28" creationId="{90FBC158-962D-4714-8500-F6C4CF0E2B49}"/>
          </ac:picMkLst>
        </pc:picChg>
        <pc:picChg chg="del mod ord">
          <ac:chgData name="Jonathan Loo" userId="d2d72d48b56f45d8" providerId="LiveId" clId="{DC2DF1EB-34F9-4B0C-996D-445C274C9F10}" dt="2020-11-30T22:11:17.983" v="27739" actId="478"/>
          <ac:picMkLst>
            <pc:docMk/>
            <pc:sldMk cId="323831800" sldId="651"/>
            <ac:picMk id="30" creationId="{4CD6CF87-CDF2-4D11-9A8B-38A1E09784F1}"/>
          </ac:picMkLst>
        </pc:picChg>
        <pc:picChg chg="add del mod ord">
          <ac:chgData name="Jonathan Loo" userId="d2d72d48b56f45d8" providerId="LiveId" clId="{DC2DF1EB-34F9-4B0C-996D-445C274C9F10}" dt="2020-11-30T22:11:39.602" v="27771" actId="478"/>
          <ac:picMkLst>
            <pc:docMk/>
            <pc:sldMk cId="323831800" sldId="651"/>
            <ac:picMk id="32" creationId="{22212309-8DD8-43A9-AC30-44B2919C2CB9}"/>
          </ac:picMkLst>
        </pc:picChg>
        <pc:picChg chg="del mod">
          <ac:chgData name="Jonathan Loo" userId="d2d72d48b56f45d8" providerId="LiveId" clId="{DC2DF1EB-34F9-4B0C-996D-445C274C9F10}" dt="2020-11-30T22:11:33.128" v="27761"/>
          <ac:picMkLst>
            <pc:docMk/>
            <pc:sldMk cId="323831800" sldId="651"/>
            <ac:picMk id="34" creationId="{DF6A36E4-CDF7-44F2-A727-0FDE44012F81}"/>
          </ac:picMkLst>
        </pc:picChg>
        <pc:picChg chg="add del mod">
          <ac:chgData name="Jonathan Loo" userId="d2d72d48b56f45d8" providerId="LiveId" clId="{DC2DF1EB-34F9-4B0C-996D-445C274C9F10}" dt="2020-11-30T21:57:25.468" v="27562" actId="478"/>
          <ac:picMkLst>
            <pc:docMk/>
            <pc:sldMk cId="323831800" sldId="651"/>
            <ac:picMk id="47" creationId="{D22E4671-3F54-4B8D-BD6B-0ED5DB08A181}"/>
          </ac:picMkLst>
        </pc:picChg>
        <pc:picChg chg="add del mod">
          <ac:chgData name="Jonathan Loo" userId="d2d72d48b56f45d8" providerId="LiveId" clId="{DC2DF1EB-34F9-4B0C-996D-445C274C9F10}" dt="2020-11-30T21:45:52.590" v="27495" actId="478"/>
          <ac:picMkLst>
            <pc:docMk/>
            <pc:sldMk cId="323831800" sldId="651"/>
            <ac:picMk id="48" creationId="{42313F04-1497-4D73-904C-BCB766E679D0}"/>
          </ac:picMkLst>
        </pc:picChg>
        <pc:picChg chg="add del mod">
          <ac:chgData name="Jonathan Loo" userId="d2d72d48b56f45d8" providerId="LiveId" clId="{DC2DF1EB-34F9-4B0C-996D-445C274C9F10}" dt="2020-11-30T21:54:07.696" v="27519" actId="478"/>
          <ac:picMkLst>
            <pc:docMk/>
            <pc:sldMk cId="323831800" sldId="651"/>
            <ac:picMk id="49" creationId="{BEA33A79-BB12-48FF-ABFF-11128B4B25EF}"/>
          </ac:picMkLst>
        </pc:picChg>
        <pc:picChg chg="add del mod">
          <ac:chgData name="Jonathan Loo" userId="d2d72d48b56f45d8" providerId="LiveId" clId="{DC2DF1EB-34F9-4B0C-996D-445C274C9F10}" dt="2020-11-30T22:18:16.249" v="27968" actId="478"/>
          <ac:picMkLst>
            <pc:docMk/>
            <pc:sldMk cId="323831800" sldId="651"/>
            <ac:picMk id="53" creationId="{B6188419-BDBB-498B-9393-826F8F8AF7CC}"/>
          </ac:picMkLst>
        </pc:picChg>
        <pc:picChg chg="add mod">
          <ac:chgData name="Jonathan Loo" userId="d2d72d48b56f45d8" providerId="LiveId" clId="{DC2DF1EB-34F9-4B0C-996D-445C274C9F10}" dt="2020-11-30T22:02:48.858" v="27643" actId="1076"/>
          <ac:picMkLst>
            <pc:docMk/>
            <pc:sldMk cId="323831800" sldId="651"/>
            <ac:picMk id="54" creationId="{FB50FA88-8230-40D9-9B49-00F3B303C7E6}"/>
          </ac:picMkLst>
        </pc:picChg>
        <pc:picChg chg="add mod">
          <ac:chgData name="Jonathan Loo" userId="d2d72d48b56f45d8" providerId="LiveId" clId="{DC2DF1EB-34F9-4B0C-996D-445C274C9F10}" dt="2020-11-30T22:17:51.694" v="27965" actId="1076"/>
          <ac:picMkLst>
            <pc:docMk/>
            <pc:sldMk cId="323831800" sldId="651"/>
            <ac:picMk id="55" creationId="{225A1AF3-8398-410A-A7D1-88884F6CEFC2}"/>
          </ac:picMkLst>
        </pc:picChg>
        <pc:picChg chg="add mod">
          <ac:chgData name="Jonathan Loo" userId="d2d72d48b56f45d8" providerId="LiveId" clId="{DC2DF1EB-34F9-4B0C-996D-445C274C9F10}" dt="2020-11-30T22:18:40.751" v="27970" actId="1076"/>
          <ac:picMkLst>
            <pc:docMk/>
            <pc:sldMk cId="323831800" sldId="651"/>
            <ac:picMk id="56" creationId="{C49A3542-EB5F-46D8-8D46-BAB463648BEB}"/>
          </ac:picMkLst>
        </pc:picChg>
        <pc:picChg chg="del mod ord">
          <ac:chgData name="Jonathan Loo" userId="d2d72d48b56f45d8" providerId="LiveId" clId="{DC2DF1EB-34F9-4B0C-996D-445C274C9F10}" dt="2020-11-30T22:16:32.102" v="27917" actId="478"/>
          <ac:picMkLst>
            <pc:docMk/>
            <pc:sldMk cId="323831800" sldId="651"/>
            <ac:picMk id="57" creationId="{3C5A8A34-EAF2-4D09-A663-908C4DCFFF1F}"/>
          </ac:picMkLst>
        </pc:picChg>
        <pc:picChg chg="del mod">
          <ac:chgData name="Jonathan Loo" userId="d2d72d48b56f45d8" providerId="LiveId" clId="{DC2DF1EB-34F9-4B0C-996D-445C274C9F10}" dt="2020-11-30T22:12:20.388" v="27795" actId="478"/>
          <ac:picMkLst>
            <pc:docMk/>
            <pc:sldMk cId="323831800" sldId="651"/>
            <ac:picMk id="59" creationId="{BE25868E-A416-4832-BFCB-E30DD3DF0E02}"/>
          </ac:picMkLst>
        </pc:picChg>
        <pc:picChg chg="del mod ord">
          <ac:chgData name="Jonathan Loo" userId="d2d72d48b56f45d8" providerId="LiveId" clId="{DC2DF1EB-34F9-4B0C-996D-445C274C9F10}" dt="2020-11-30T22:15:41.238" v="27886" actId="478"/>
          <ac:picMkLst>
            <pc:docMk/>
            <pc:sldMk cId="323831800" sldId="651"/>
            <ac:picMk id="61" creationId="{E77609BA-10EA-43BA-A035-16135A6236FF}"/>
          </ac:picMkLst>
        </pc:picChg>
        <pc:picChg chg="del mod ord">
          <ac:chgData name="Jonathan Loo" userId="d2d72d48b56f45d8" providerId="LiveId" clId="{DC2DF1EB-34F9-4B0C-996D-445C274C9F10}" dt="2020-11-30T22:14:37.621" v="27837" actId="478"/>
          <ac:picMkLst>
            <pc:docMk/>
            <pc:sldMk cId="323831800" sldId="651"/>
            <ac:picMk id="63" creationId="{CCD0DFAD-A1AB-49B1-988F-8CE738C0215B}"/>
          </ac:picMkLst>
        </pc:picChg>
        <pc:picChg chg="del mod ord">
          <ac:chgData name="Jonathan Loo" userId="d2d72d48b56f45d8" providerId="LiveId" clId="{DC2DF1EB-34F9-4B0C-996D-445C274C9F10}" dt="2020-11-30T22:14:54.333" v="27857" actId="478"/>
          <ac:picMkLst>
            <pc:docMk/>
            <pc:sldMk cId="323831800" sldId="651"/>
            <ac:picMk id="65" creationId="{375C6E77-4773-40CB-AC58-01C4359D984F}"/>
          </ac:picMkLst>
        </pc:picChg>
        <pc:picChg chg="del mod ord">
          <ac:chgData name="Jonathan Loo" userId="d2d72d48b56f45d8" providerId="LiveId" clId="{DC2DF1EB-34F9-4B0C-996D-445C274C9F10}" dt="2020-11-30T22:15:25.169" v="27869" actId="478"/>
          <ac:picMkLst>
            <pc:docMk/>
            <pc:sldMk cId="323831800" sldId="651"/>
            <ac:picMk id="68" creationId="{C567E094-5A32-45F3-94B4-3E1161E9AE3F}"/>
          </ac:picMkLst>
        </pc:picChg>
        <pc:picChg chg="del mod ord">
          <ac:chgData name="Jonathan Loo" userId="d2d72d48b56f45d8" providerId="LiveId" clId="{DC2DF1EB-34F9-4B0C-996D-445C274C9F10}" dt="2020-11-30T22:16:18.630" v="27902" actId="478"/>
          <ac:picMkLst>
            <pc:docMk/>
            <pc:sldMk cId="323831800" sldId="651"/>
            <ac:picMk id="70" creationId="{EBC8F1F5-0DCC-41F4-B514-420975EEFB1A}"/>
          </ac:picMkLst>
        </pc:picChg>
        <pc:picChg chg="del mod ord">
          <ac:chgData name="Jonathan Loo" userId="d2d72d48b56f45d8" providerId="LiveId" clId="{DC2DF1EB-34F9-4B0C-996D-445C274C9F10}" dt="2020-11-30T22:16:36.969" v="27929" actId="478"/>
          <ac:picMkLst>
            <pc:docMk/>
            <pc:sldMk cId="323831800" sldId="651"/>
            <ac:picMk id="72" creationId="{D1904D55-F51D-46CB-95DE-444FB2BCB94A}"/>
          </ac:picMkLst>
        </pc:picChg>
        <pc:picChg chg="mod ord">
          <ac:chgData name="Jonathan Loo" userId="d2d72d48b56f45d8" providerId="LiveId" clId="{DC2DF1EB-34F9-4B0C-996D-445C274C9F10}" dt="2020-11-30T22:16:32.104" v="27919" actId="962"/>
          <ac:picMkLst>
            <pc:docMk/>
            <pc:sldMk cId="323831800" sldId="651"/>
            <ac:picMk id="74" creationId="{7A660A5D-E35D-4156-A3AE-E31DFBB3C633}"/>
          </ac:picMkLst>
        </pc:picChg>
        <pc:picChg chg="del mod ord">
          <ac:chgData name="Jonathan Loo" userId="d2d72d48b56f45d8" providerId="LiveId" clId="{DC2DF1EB-34F9-4B0C-996D-445C274C9F10}" dt="2020-11-30T22:17:23.660" v="27943" actId="478"/>
          <ac:picMkLst>
            <pc:docMk/>
            <pc:sldMk cId="323831800" sldId="651"/>
            <ac:picMk id="76" creationId="{E59A5677-AB0E-4051-9F4C-68098416CA4D}"/>
          </ac:picMkLst>
        </pc:picChg>
        <pc:picChg chg="del mod ord">
          <ac:chgData name="Jonathan Loo" userId="d2d72d48b56f45d8" providerId="LiveId" clId="{DC2DF1EB-34F9-4B0C-996D-445C274C9F10}" dt="2020-11-30T22:17:30.803" v="27957" actId="478"/>
          <ac:picMkLst>
            <pc:docMk/>
            <pc:sldMk cId="323831800" sldId="651"/>
            <ac:picMk id="78" creationId="{4779BF6E-A613-4964-B8C1-D74F61B8C249}"/>
          </ac:picMkLst>
        </pc:picChg>
        <pc:picChg chg="mod ord">
          <ac:chgData name="Jonathan Loo" userId="d2d72d48b56f45d8" providerId="LiveId" clId="{DC2DF1EB-34F9-4B0C-996D-445C274C9F10}" dt="2020-11-30T22:17:35.074" v="27960" actId="1076"/>
          <ac:picMkLst>
            <pc:docMk/>
            <pc:sldMk cId="323831800" sldId="651"/>
            <ac:picMk id="80" creationId="{FB2E1646-DB0C-47B7-8E07-56F2A517ED60}"/>
          </ac:picMkLst>
        </pc:picChg>
        <pc:cxnChg chg="mod">
          <ac:chgData name="Jonathan Loo" userId="d2d72d48b56f45d8" providerId="LiveId" clId="{DC2DF1EB-34F9-4B0C-996D-445C274C9F10}" dt="2020-11-30T21:44:54.928" v="27479"/>
          <ac:cxnSpMkLst>
            <pc:docMk/>
            <pc:sldMk cId="323831800" sldId="651"/>
            <ac:cxnSpMk id="36" creationId="{04D9C718-6718-467A-A9D1-92F8FB26F3B1}"/>
          </ac:cxnSpMkLst>
        </pc:cxnChg>
        <pc:cxnChg chg="mod">
          <ac:chgData name="Jonathan Loo" userId="d2d72d48b56f45d8" providerId="LiveId" clId="{DC2DF1EB-34F9-4B0C-996D-445C274C9F10}" dt="2020-11-30T21:44:54.928" v="27479"/>
          <ac:cxnSpMkLst>
            <pc:docMk/>
            <pc:sldMk cId="323831800" sldId="651"/>
            <ac:cxnSpMk id="52" creationId="{5CA0A58C-1F80-4AAA-9E20-2026B86563F7}"/>
          </ac:cxnSpMkLst>
        </pc:cxnChg>
        <pc:cxnChg chg="mod">
          <ac:chgData name="Jonathan Loo" userId="d2d72d48b56f45d8" providerId="LiveId" clId="{DC2DF1EB-34F9-4B0C-996D-445C274C9F10}" dt="2020-11-30T21:44:54.928" v="27479"/>
          <ac:cxnSpMkLst>
            <pc:docMk/>
            <pc:sldMk cId="323831800" sldId="651"/>
            <ac:cxnSpMk id="93" creationId="{EDA229BD-7EA5-4F9C-8DD3-5605E008672B}"/>
          </ac:cxnSpMkLst>
        </pc:cxnChg>
        <pc:cxnChg chg="mod">
          <ac:chgData name="Jonathan Loo" userId="d2d72d48b56f45d8" providerId="LiveId" clId="{DC2DF1EB-34F9-4B0C-996D-445C274C9F10}" dt="2020-11-30T21:44:54.928" v="27479"/>
          <ac:cxnSpMkLst>
            <pc:docMk/>
            <pc:sldMk cId="323831800" sldId="651"/>
            <ac:cxnSpMk id="95" creationId="{1A72563D-C51C-4D79-8136-920F97EFC8DB}"/>
          </ac:cxnSpMkLst>
        </pc:cxnChg>
        <pc:cxnChg chg="mod">
          <ac:chgData name="Jonathan Loo" userId="d2d72d48b56f45d8" providerId="LiveId" clId="{DC2DF1EB-34F9-4B0C-996D-445C274C9F10}" dt="2020-11-30T21:44:54.928" v="27479"/>
          <ac:cxnSpMkLst>
            <pc:docMk/>
            <pc:sldMk cId="323831800" sldId="651"/>
            <ac:cxnSpMk id="96" creationId="{665BD310-105E-40DD-882C-DDF81F32CAA7}"/>
          </ac:cxnSpMkLst>
        </pc:cxnChg>
        <pc:cxnChg chg="mod">
          <ac:chgData name="Jonathan Loo" userId="d2d72d48b56f45d8" providerId="LiveId" clId="{DC2DF1EB-34F9-4B0C-996D-445C274C9F10}" dt="2020-11-30T21:44:54.928" v="27479"/>
          <ac:cxnSpMkLst>
            <pc:docMk/>
            <pc:sldMk cId="323831800" sldId="651"/>
            <ac:cxnSpMk id="98" creationId="{BFA23AEA-3C4B-4DFF-8BBD-1BF49740467A}"/>
          </ac:cxnSpMkLst>
        </pc:cxnChg>
        <pc:cxnChg chg="mod">
          <ac:chgData name="Jonathan Loo" userId="d2d72d48b56f45d8" providerId="LiveId" clId="{DC2DF1EB-34F9-4B0C-996D-445C274C9F10}" dt="2020-11-30T21:44:54.928" v="27479"/>
          <ac:cxnSpMkLst>
            <pc:docMk/>
            <pc:sldMk cId="323831800" sldId="651"/>
            <ac:cxnSpMk id="103" creationId="{A68687E1-4BCA-4F28-921C-CAFCAF98B1B0}"/>
          </ac:cxnSpMkLst>
        </pc:cxnChg>
      </pc:sldChg>
      <pc:sldChg chg="addSp delSp modSp add mod ord delAnim modAnim">
        <pc:chgData name="Jonathan Loo" userId="d2d72d48b56f45d8" providerId="LiveId" clId="{DC2DF1EB-34F9-4B0C-996D-445C274C9F10}" dt="2020-11-30T23:19:10.677" v="28511" actId="20577"/>
        <pc:sldMkLst>
          <pc:docMk/>
          <pc:sldMk cId="1874668525" sldId="652"/>
        </pc:sldMkLst>
        <pc:spChg chg="mod">
          <ac:chgData name="Jonathan Loo" userId="d2d72d48b56f45d8" providerId="LiveId" clId="{DC2DF1EB-34F9-4B0C-996D-445C274C9F10}" dt="2020-11-30T23:19:10.677" v="28511" actId="20577"/>
          <ac:spMkLst>
            <pc:docMk/>
            <pc:sldMk cId="1874668525" sldId="652"/>
            <ac:spMk id="4" creationId="{21CB86FC-61AF-4B1C-8230-112CD99016D8}"/>
          </ac:spMkLst>
        </pc:spChg>
        <pc:picChg chg="del mod">
          <ac:chgData name="Jonathan Loo" userId="d2d72d48b56f45d8" providerId="LiveId" clId="{DC2DF1EB-34F9-4B0C-996D-445C274C9F10}" dt="2020-11-30T22:01:33.781" v="27632" actId="478"/>
          <ac:picMkLst>
            <pc:docMk/>
            <pc:sldMk cId="1874668525" sldId="652"/>
            <ac:picMk id="17" creationId="{60BDE9F8-EACB-4633-B921-353F7E45A780}"/>
          </ac:picMkLst>
        </pc:picChg>
        <pc:picChg chg="add del mod">
          <ac:chgData name="Jonathan Loo" userId="d2d72d48b56f45d8" providerId="LiveId" clId="{DC2DF1EB-34F9-4B0C-996D-445C274C9F10}" dt="2020-11-30T22:01:33.781" v="27632" actId="478"/>
          <ac:picMkLst>
            <pc:docMk/>
            <pc:sldMk cId="1874668525" sldId="652"/>
            <ac:picMk id="47" creationId="{46A6B66E-F9CE-4E2F-8D3C-91C5937CC4DA}"/>
          </ac:picMkLst>
        </pc:picChg>
        <pc:picChg chg="add del mod">
          <ac:chgData name="Jonathan Loo" userId="d2d72d48b56f45d8" providerId="LiveId" clId="{DC2DF1EB-34F9-4B0C-996D-445C274C9F10}" dt="2020-11-30T22:15:18.888" v="27866" actId="478"/>
          <ac:picMkLst>
            <pc:docMk/>
            <pc:sldMk cId="1874668525" sldId="652"/>
            <ac:picMk id="48" creationId="{EC1D489A-AC4F-4CB9-AE45-5A3E51BAC231}"/>
          </ac:picMkLst>
        </pc:picChg>
        <pc:picChg chg="add mod">
          <ac:chgData name="Jonathan Loo" userId="d2d72d48b56f45d8" providerId="LiveId" clId="{DC2DF1EB-34F9-4B0C-996D-445C274C9F10}" dt="2020-11-30T22:46:12.772" v="28185" actId="1076"/>
          <ac:picMkLst>
            <pc:docMk/>
            <pc:sldMk cId="1874668525" sldId="652"/>
            <ac:picMk id="49" creationId="{A033963F-11BE-477A-B8E5-DEE0AB397622}"/>
          </ac:picMkLst>
        </pc:picChg>
        <pc:picChg chg="mod">
          <ac:chgData name="Jonathan Loo" userId="d2d72d48b56f45d8" providerId="LiveId" clId="{DC2DF1EB-34F9-4B0C-996D-445C274C9F10}" dt="2020-11-30T22:18:20.859" v="27969" actId="1076"/>
          <ac:picMkLst>
            <pc:docMk/>
            <pc:sldMk cId="1874668525" sldId="652"/>
            <ac:picMk id="53" creationId="{B6188419-BDBB-498B-9393-826F8F8AF7CC}"/>
          </ac:picMkLst>
        </pc:picChg>
        <pc:picChg chg="add mod">
          <ac:chgData name="Jonathan Loo" userId="d2d72d48b56f45d8" providerId="LiveId" clId="{DC2DF1EB-34F9-4B0C-996D-445C274C9F10}" dt="2020-11-30T22:15:22.898" v="27868" actId="1076"/>
          <ac:picMkLst>
            <pc:docMk/>
            <pc:sldMk cId="1874668525" sldId="652"/>
            <ac:picMk id="54" creationId="{2BF4F250-40AB-4AC9-A649-87F3926F623B}"/>
          </ac:picMkLst>
        </pc:picChg>
      </pc:sldChg>
      <pc:sldChg chg="addSp delSp modSp add mod">
        <pc:chgData name="Jonathan Loo" userId="d2d72d48b56f45d8" providerId="LiveId" clId="{DC2DF1EB-34F9-4B0C-996D-445C274C9F10}" dt="2020-11-30T23:19:17.036" v="28513"/>
        <pc:sldMkLst>
          <pc:docMk/>
          <pc:sldMk cId="379725533" sldId="653"/>
        </pc:sldMkLst>
        <pc:spChg chg="mod">
          <ac:chgData name="Jonathan Loo" userId="d2d72d48b56f45d8" providerId="LiveId" clId="{DC2DF1EB-34F9-4B0C-996D-445C274C9F10}" dt="2020-11-30T23:19:17.036" v="28513"/>
          <ac:spMkLst>
            <pc:docMk/>
            <pc:sldMk cId="379725533" sldId="653"/>
            <ac:spMk id="4" creationId="{21CB86FC-61AF-4B1C-8230-112CD99016D8}"/>
          </ac:spMkLst>
        </pc:spChg>
        <pc:picChg chg="mod ord">
          <ac:chgData name="Jonathan Loo" userId="d2d72d48b56f45d8" providerId="LiveId" clId="{DC2DF1EB-34F9-4B0C-996D-445C274C9F10}" dt="2020-11-30T22:45:56.582" v="28155" actId="1076"/>
          <ac:picMkLst>
            <pc:docMk/>
            <pc:sldMk cId="379725533" sldId="653"/>
            <ac:picMk id="5" creationId="{3A49AEAF-F346-49EF-AFF5-BB879D8E1163}"/>
          </ac:picMkLst>
        </pc:picChg>
        <pc:picChg chg="del mod ord">
          <ac:chgData name="Jonathan Loo" userId="d2d72d48b56f45d8" providerId="LiveId" clId="{DC2DF1EB-34F9-4B0C-996D-445C274C9F10}" dt="2020-11-30T22:22:56.024" v="28029" actId="478"/>
          <ac:picMkLst>
            <pc:docMk/>
            <pc:sldMk cId="379725533" sldId="653"/>
            <ac:picMk id="8" creationId="{D81924F3-8D24-4652-95E8-EF0601260041}"/>
          </ac:picMkLst>
        </pc:picChg>
        <pc:picChg chg="del mod ord">
          <ac:chgData name="Jonathan Loo" userId="d2d72d48b56f45d8" providerId="LiveId" clId="{DC2DF1EB-34F9-4B0C-996D-445C274C9F10}" dt="2020-11-30T22:23:19.683" v="28044" actId="478"/>
          <ac:picMkLst>
            <pc:docMk/>
            <pc:sldMk cId="379725533" sldId="653"/>
            <ac:picMk id="11" creationId="{32CB5B7A-A62A-4C50-9EFD-F512E6E0A4AC}"/>
          </ac:picMkLst>
        </pc:picChg>
        <pc:picChg chg="del mod ord">
          <ac:chgData name="Jonathan Loo" userId="d2d72d48b56f45d8" providerId="LiveId" clId="{DC2DF1EB-34F9-4B0C-996D-445C274C9F10}" dt="2020-11-30T22:40:04.112" v="28059" actId="478"/>
          <ac:picMkLst>
            <pc:docMk/>
            <pc:sldMk cId="379725533" sldId="653"/>
            <ac:picMk id="13" creationId="{046C40C7-E263-4FBF-82AD-F60874182636}"/>
          </ac:picMkLst>
        </pc:picChg>
        <pc:picChg chg="del mod ord">
          <ac:chgData name="Jonathan Loo" userId="d2d72d48b56f45d8" providerId="LiveId" clId="{DC2DF1EB-34F9-4B0C-996D-445C274C9F10}" dt="2020-11-30T22:40:12.341" v="28075" actId="478"/>
          <ac:picMkLst>
            <pc:docMk/>
            <pc:sldMk cId="379725533" sldId="653"/>
            <ac:picMk id="15" creationId="{0E85BD1F-3F57-4C0F-A576-EE4ACA454FA3}"/>
          </ac:picMkLst>
        </pc:picChg>
        <pc:picChg chg="del mod ord">
          <ac:chgData name="Jonathan Loo" userId="d2d72d48b56f45d8" providerId="LiveId" clId="{DC2DF1EB-34F9-4B0C-996D-445C274C9F10}" dt="2020-11-30T22:44:23.461" v="28092" actId="478"/>
          <ac:picMkLst>
            <pc:docMk/>
            <pc:sldMk cId="379725533" sldId="653"/>
            <ac:picMk id="17" creationId="{09806A92-4FC1-40E8-BE11-2741643BC903}"/>
          </ac:picMkLst>
        </pc:picChg>
        <pc:picChg chg="del mod ord">
          <ac:chgData name="Jonathan Loo" userId="d2d72d48b56f45d8" providerId="LiveId" clId="{DC2DF1EB-34F9-4B0C-996D-445C274C9F10}" dt="2020-11-30T22:44:56.549" v="28109" actId="478"/>
          <ac:picMkLst>
            <pc:docMk/>
            <pc:sldMk cId="379725533" sldId="653"/>
            <ac:picMk id="19" creationId="{BBA5CDE6-50B1-4D61-BFA5-AFA42DF37437}"/>
          </ac:picMkLst>
        </pc:picChg>
        <pc:picChg chg="del mod ord">
          <ac:chgData name="Jonathan Loo" userId="d2d72d48b56f45d8" providerId="LiveId" clId="{DC2DF1EB-34F9-4B0C-996D-445C274C9F10}" dt="2020-11-30T22:45:20.396" v="28129" actId="478"/>
          <ac:picMkLst>
            <pc:docMk/>
            <pc:sldMk cId="379725533" sldId="653"/>
            <ac:picMk id="21" creationId="{CAFA5A10-4934-4304-A281-85137722B50E}"/>
          </ac:picMkLst>
        </pc:picChg>
        <pc:picChg chg="del mod ord">
          <ac:chgData name="Jonathan Loo" userId="d2d72d48b56f45d8" providerId="LiveId" clId="{DC2DF1EB-34F9-4B0C-996D-445C274C9F10}" dt="2020-11-30T22:45:42.338" v="28149" actId="478"/>
          <ac:picMkLst>
            <pc:docMk/>
            <pc:sldMk cId="379725533" sldId="653"/>
            <ac:picMk id="23" creationId="{F3720C5B-BCF9-4B05-8DA5-77791801D8C2}"/>
          </ac:picMkLst>
        </pc:picChg>
        <pc:picChg chg="mod ord">
          <ac:chgData name="Jonathan Loo" userId="d2d72d48b56f45d8" providerId="LiveId" clId="{DC2DF1EB-34F9-4B0C-996D-445C274C9F10}" dt="2020-11-30T22:45:48.049" v="28152" actId="1076"/>
          <ac:picMkLst>
            <pc:docMk/>
            <pc:sldMk cId="379725533" sldId="653"/>
            <ac:picMk id="25" creationId="{BB338610-5996-4B6E-AEA6-3737C207EFA6}"/>
          </ac:picMkLst>
        </pc:picChg>
        <pc:picChg chg="add del mod">
          <ac:chgData name="Jonathan Loo" userId="d2d72d48b56f45d8" providerId="LiveId" clId="{DC2DF1EB-34F9-4B0C-996D-445C274C9F10}" dt="2020-11-30T22:21:09.376" v="28013" actId="478"/>
          <ac:picMkLst>
            <pc:docMk/>
            <pc:sldMk cId="379725533" sldId="653"/>
            <ac:picMk id="47" creationId="{5900346B-6B08-4E04-90D4-BB81A11F7DE8}"/>
          </ac:picMkLst>
        </pc:picChg>
        <pc:picChg chg="add mod">
          <ac:chgData name="Jonathan Loo" userId="d2d72d48b56f45d8" providerId="LiveId" clId="{DC2DF1EB-34F9-4B0C-996D-445C274C9F10}" dt="2020-11-30T22:45:52.618" v="28154" actId="1076"/>
          <ac:picMkLst>
            <pc:docMk/>
            <pc:sldMk cId="379725533" sldId="653"/>
            <ac:picMk id="48" creationId="{01931BD7-A5B6-4909-8841-12CAB99AF690}"/>
          </ac:picMkLst>
        </pc:picChg>
        <pc:picChg chg="del mod">
          <ac:chgData name="Jonathan Loo" userId="d2d72d48b56f45d8" providerId="LiveId" clId="{DC2DF1EB-34F9-4B0C-996D-445C274C9F10}" dt="2020-11-30T22:18:51.362" v="27987" actId="478"/>
          <ac:picMkLst>
            <pc:docMk/>
            <pc:sldMk cId="379725533" sldId="653"/>
            <ac:picMk id="54" creationId="{FB50FA88-8230-40D9-9B49-00F3B303C7E6}"/>
          </ac:picMkLst>
        </pc:picChg>
        <pc:picChg chg="del">
          <ac:chgData name="Jonathan Loo" userId="d2d72d48b56f45d8" providerId="LiveId" clId="{DC2DF1EB-34F9-4B0C-996D-445C274C9F10}" dt="2020-11-30T22:18:53.574" v="27990" actId="478"/>
          <ac:picMkLst>
            <pc:docMk/>
            <pc:sldMk cId="379725533" sldId="653"/>
            <ac:picMk id="55" creationId="{225A1AF3-8398-410A-A7D1-88884F6CEFC2}"/>
          </ac:picMkLst>
        </pc:picChg>
        <pc:picChg chg="del">
          <ac:chgData name="Jonathan Loo" userId="d2d72d48b56f45d8" providerId="LiveId" clId="{DC2DF1EB-34F9-4B0C-996D-445C274C9F10}" dt="2020-11-30T22:18:54.124" v="27991" actId="478"/>
          <ac:picMkLst>
            <pc:docMk/>
            <pc:sldMk cId="379725533" sldId="653"/>
            <ac:picMk id="56" creationId="{C49A3542-EB5F-46D8-8D46-BAB463648BEB}"/>
          </ac:picMkLst>
        </pc:picChg>
        <pc:picChg chg="del">
          <ac:chgData name="Jonathan Loo" userId="d2d72d48b56f45d8" providerId="LiveId" clId="{DC2DF1EB-34F9-4B0C-996D-445C274C9F10}" dt="2020-11-30T22:18:55.169" v="27993" actId="478"/>
          <ac:picMkLst>
            <pc:docMk/>
            <pc:sldMk cId="379725533" sldId="653"/>
            <ac:picMk id="74" creationId="{7A660A5D-E35D-4156-A3AE-E31DFBB3C633}"/>
          </ac:picMkLst>
        </pc:picChg>
        <pc:picChg chg="del">
          <ac:chgData name="Jonathan Loo" userId="d2d72d48b56f45d8" providerId="LiveId" clId="{DC2DF1EB-34F9-4B0C-996D-445C274C9F10}" dt="2020-11-30T22:18:54.676" v="27992" actId="478"/>
          <ac:picMkLst>
            <pc:docMk/>
            <pc:sldMk cId="379725533" sldId="653"/>
            <ac:picMk id="80" creationId="{FB2E1646-DB0C-47B7-8E07-56F2A517ED60}"/>
          </ac:picMkLst>
        </pc:picChg>
      </pc:sldChg>
      <pc:sldChg chg="addSp delSp modSp add mod">
        <pc:chgData name="Jonathan Loo" userId="d2d72d48b56f45d8" providerId="LiveId" clId="{DC2DF1EB-34F9-4B0C-996D-445C274C9F10}" dt="2020-11-30T23:19:18.746" v="28514"/>
        <pc:sldMkLst>
          <pc:docMk/>
          <pc:sldMk cId="3513398918" sldId="654"/>
        </pc:sldMkLst>
        <pc:spChg chg="mod">
          <ac:chgData name="Jonathan Loo" userId="d2d72d48b56f45d8" providerId="LiveId" clId="{DC2DF1EB-34F9-4B0C-996D-445C274C9F10}" dt="2020-11-30T23:19:18.746" v="28514"/>
          <ac:spMkLst>
            <pc:docMk/>
            <pc:sldMk cId="3513398918" sldId="654"/>
            <ac:spMk id="4" creationId="{21CB86FC-61AF-4B1C-8230-112CD99016D8}"/>
          </ac:spMkLst>
        </pc:spChg>
        <pc:picChg chg="mod ord">
          <ac:chgData name="Jonathan Loo" userId="d2d72d48b56f45d8" providerId="LiveId" clId="{DC2DF1EB-34F9-4B0C-996D-445C274C9F10}" dt="2020-11-30T22:46:45.376" v="28204" actId="962"/>
          <ac:picMkLst>
            <pc:docMk/>
            <pc:sldMk cId="3513398918" sldId="654"/>
            <ac:picMk id="5" creationId="{318709E8-8DB3-4587-9909-7DC3EE22BFDD}"/>
          </ac:picMkLst>
        </pc:picChg>
        <pc:picChg chg="del mod ord">
          <ac:chgData name="Jonathan Loo" userId="d2d72d48b56f45d8" providerId="LiveId" clId="{DC2DF1EB-34F9-4B0C-996D-445C274C9F10}" dt="2020-11-30T22:51:14.482" v="28246" actId="478"/>
          <ac:picMkLst>
            <pc:docMk/>
            <pc:sldMk cId="3513398918" sldId="654"/>
            <ac:picMk id="8" creationId="{BA338C29-5B44-48C4-B94C-6EE4C65553FB}"/>
          </ac:picMkLst>
        </pc:picChg>
        <pc:picChg chg="del mod ord">
          <ac:chgData name="Jonathan Loo" userId="d2d72d48b56f45d8" providerId="LiveId" clId="{DC2DF1EB-34F9-4B0C-996D-445C274C9F10}" dt="2020-11-30T22:53:39.073" v="28276" actId="478"/>
          <ac:picMkLst>
            <pc:docMk/>
            <pc:sldMk cId="3513398918" sldId="654"/>
            <ac:picMk id="11" creationId="{C529A72F-43B0-4D72-9E61-F96C07761F66}"/>
          </ac:picMkLst>
        </pc:picChg>
        <pc:picChg chg="del mod ord">
          <ac:chgData name="Jonathan Loo" userId="d2d72d48b56f45d8" providerId="LiveId" clId="{DC2DF1EB-34F9-4B0C-996D-445C274C9F10}" dt="2020-11-30T22:51:24.905" v="28261" actId="478"/>
          <ac:picMkLst>
            <pc:docMk/>
            <pc:sldMk cId="3513398918" sldId="654"/>
            <ac:picMk id="13" creationId="{F148BE30-F7C7-48B2-B286-35DA235C71BF}"/>
          </ac:picMkLst>
        </pc:picChg>
        <pc:picChg chg="mod ord">
          <ac:chgData name="Jonathan Loo" userId="d2d72d48b56f45d8" providerId="LiveId" clId="{DC2DF1EB-34F9-4B0C-996D-445C274C9F10}" dt="2020-11-30T22:51:24.907" v="28263" actId="962"/>
          <ac:picMkLst>
            <pc:docMk/>
            <pc:sldMk cId="3513398918" sldId="654"/>
            <ac:picMk id="15" creationId="{6DE8FC23-F255-4560-85FF-A2800D7D25A5}"/>
          </ac:picMkLst>
        </pc:picChg>
        <pc:picChg chg="del mod ord">
          <ac:chgData name="Jonathan Loo" userId="d2d72d48b56f45d8" providerId="LiveId" clId="{DC2DF1EB-34F9-4B0C-996D-445C274C9F10}" dt="2020-11-30T22:53:48.137" v="28290" actId="478"/>
          <ac:picMkLst>
            <pc:docMk/>
            <pc:sldMk cId="3513398918" sldId="654"/>
            <ac:picMk id="17" creationId="{5979548C-771B-40DF-9CF4-8DB97C193930}"/>
          </ac:picMkLst>
        </pc:picChg>
        <pc:picChg chg="del mod ord">
          <ac:chgData name="Jonathan Loo" userId="d2d72d48b56f45d8" providerId="LiveId" clId="{DC2DF1EB-34F9-4B0C-996D-445C274C9F10}" dt="2020-11-30T23:04:10.663" v="28375" actId="478"/>
          <ac:picMkLst>
            <pc:docMk/>
            <pc:sldMk cId="3513398918" sldId="654"/>
            <ac:picMk id="19" creationId="{3F1850D3-7189-478C-BDE1-4BAC9FAE229A}"/>
          </ac:picMkLst>
        </pc:picChg>
        <pc:picChg chg="del mod ord">
          <ac:chgData name="Jonathan Loo" userId="d2d72d48b56f45d8" providerId="LiveId" clId="{DC2DF1EB-34F9-4B0C-996D-445C274C9F10}" dt="2020-11-30T23:04:26.507" v="28389" actId="478"/>
          <ac:picMkLst>
            <pc:docMk/>
            <pc:sldMk cId="3513398918" sldId="654"/>
            <ac:picMk id="21" creationId="{8223E0C7-F3E0-4E76-BEBF-F437F26C0197}"/>
          </ac:picMkLst>
        </pc:picChg>
        <pc:picChg chg="del mod ord">
          <ac:chgData name="Jonathan Loo" userId="d2d72d48b56f45d8" providerId="LiveId" clId="{DC2DF1EB-34F9-4B0C-996D-445C274C9F10}" dt="2020-11-30T23:04:44.986" v="28392" actId="21"/>
          <ac:picMkLst>
            <pc:docMk/>
            <pc:sldMk cId="3513398918" sldId="654"/>
            <ac:picMk id="23" creationId="{ECC82959-39BA-4C2C-86ED-000BBD0972C5}"/>
          </ac:picMkLst>
        </pc:picChg>
        <pc:picChg chg="del mod">
          <ac:chgData name="Jonathan Loo" userId="d2d72d48b56f45d8" providerId="LiveId" clId="{DC2DF1EB-34F9-4B0C-996D-445C274C9F10}" dt="2020-11-30T22:46:45.374" v="28202" actId="478"/>
          <ac:picMkLst>
            <pc:docMk/>
            <pc:sldMk cId="3513398918" sldId="654"/>
            <ac:picMk id="54" creationId="{FB50FA88-8230-40D9-9B49-00F3B303C7E6}"/>
          </ac:picMkLst>
        </pc:picChg>
        <pc:picChg chg="add mod">
          <ac:chgData name="Jonathan Loo" userId="d2d72d48b56f45d8" providerId="LiveId" clId="{DC2DF1EB-34F9-4B0C-996D-445C274C9F10}" dt="2020-11-30T23:04:48.229" v="28395"/>
          <ac:picMkLst>
            <pc:docMk/>
            <pc:sldMk cId="3513398918" sldId="654"/>
            <ac:picMk id="60" creationId="{93C3CFF3-A44E-42AC-9575-F335E648964E}"/>
          </ac:picMkLst>
        </pc:picChg>
        <pc:picChg chg="del mod">
          <ac:chgData name="Jonathan Loo" userId="d2d72d48b56f45d8" providerId="LiveId" clId="{DC2DF1EB-34F9-4B0C-996D-445C274C9F10}" dt="2020-11-30T22:47:17.941" v="28217" actId="478"/>
          <ac:picMkLst>
            <pc:docMk/>
            <pc:sldMk cId="3513398918" sldId="654"/>
            <ac:picMk id="74" creationId="{7A660A5D-E35D-4156-A3AE-E31DFBB3C633}"/>
          </ac:picMkLst>
        </pc:picChg>
        <pc:picChg chg="del mod">
          <ac:chgData name="Jonathan Loo" userId="d2d72d48b56f45d8" providerId="LiveId" clId="{DC2DF1EB-34F9-4B0C-996D-445C274C9F10}" dt="2020-11-30T22:47:30.994" v="28231" actId="478"/>
          <ac:picMkLst>
            <pc:docMk/>
            <pc:sldMk cId="3513398918" sldId="654"/>
            <ac:picMk id="80" creationId="{FB2E1646-DB0C-47B7-8E07-56F2A517ED60}"/>
          </ac:picMkLst>
        </pc:picChg>
      </pc:sldChg>
      <pc:sldChg chg="add del">
        <pc:chgData name="Jonathan Loo" userId="d2d72d48b56f45d8" providerId="LiveId" clId="{DC2DF1EB-34F9-4B0C-996D-445C274C9F10}" dt="2020-11-30T22:20:25.229" v="27995"/>
        <pc:sldMkLst>
          <pc:docMk/>
          <pc:sldMk cId="3540935968" sldId="654"/>
        </pc:sldMkLst>
      </pc:sldChg>
      <pc:sldChg chg="addSp delSp modSp add mod">
        <pc:chgData name="Jonathan Loo" userId="d2d72d48b56f45d8" providerId="LiveId" clId="{DC2DF1EB-34F9-4B0C-996D-445C274C9F10}" dt="2020-11-30T23:19:28.020" v="28534" actId="20577"/>
        <pc:sldMkLst>
          <pc:docMk/>
          <pc:sldMk cId="3277905275" sldId="655"/>
        </pc:sldMkLst>
        <pc:spChg chg="mod">
          <ac:chgData name="Jonathan Loo" userId="d2d72d48b56f45d8" providerId="LiveId" clId="{DC2DF1EB-34F9-4B0C-996D-445C274C9F10}" dt="2020-11-30T23:19:28.020" v="28534" actId="20577"/>
          <ac:spMkLst>
            <pc:docMk/>
            <pc:sldMk cId="3277905275" sldId="655"/>
            <ac:spMk id="4" creationId="{21CB86FC-61AF-4B1C-8230-112CD99016D8}"/>
          </ac:spMkLst>
        </pc:spChg>
        <pc:picChg chg="mod">
          <ac:chgData name="Jonathan Loo" userId="d2d72d48b56f45d8" providerId="LiveId" clId="{DC2DF1EB-34F9-4B0C-996D-445C274C9F10}" dt="2020-11-30T23:00:36.744" v="28357" actId="1076"/>
          <ac:picMkLst>
            <pc:docMk/>
            <pc:sldMk cId="3277905275" sldId="655"/>
            <ac:picMk id="5" creationId="{318709E8-8DB3-4587-9909-7DC3EE22BFDD}"/>
          </ac:picMkLst>
        </pc:picChg>
        <pc:picChg chg="del mod ord">
          <ac:chgData name="Jonathan Loo" userId="d2d72d48b56f45d8" providerId="LiveId" clId="{DC2DF1EB-34F9-4B0C-996D-445C274C9F10}" dt="2020-11-30T23:00:33.922" v="28353" actId="478"/>
          <ac:picMkLst>
            <pc:docMk/>
            <pc:sldMk cId="3277905275" sldId="655"/>
            <ac:picMk id="6" creationId="{1E08FE02-E0CB-40DF-A239-EC5DDF4B0D1A}"/>
          </ac:picMkLst>
        </pc:picChg>
        <pc:picChg chg="mod ord">
          <ac:chgData name="Jonathan Loo" userId="d2d72d48b56f45d8" providerId="LiveId" clId="{DC2DF1EB-34F9-4B0C-996D-445C274C9F10}" dt="2020-11-30T23:00:42.171" v="28362" actId="1076"/>
          <ac:picMkLst>
            <pc:docMk/>
            <pc:sldMk cId="3277905275" sldId="655"/>
            <ac:picMk id="9" creationId="{660C531F-FF54-4E99-BBC4-BAE5BE7478BF}"/>
          </ac:picMkLst>
        </pc:picChg>
        <pc:picChg chg="del mod">
          <ac:chgData name="Jonathan Loo" userId="d2d72d48b56f45d8" providerId="LiveId" clId="{DC2DF1EB-34F9-4B0C-996D-445C274C9F10}" dt="2020-11-30T23:00:04.758" v="28333" actId="478"/>
          <ac:picMkLst>
            <pc:docMk/>
            <pc:sldMk cId="3277905275" sldId="655"/>
            <ac:picMk id="15" creationId="{6DE8FC23-F255-4560-85FF-A2800D7D25A5}"/>
          </ac:picMkLst>
        </pc:picChg>
        <pc:picChg chg="del">
          <ac:chgData name="Jonathan Loo" userId="d2d72d48b56f45d8" providerId="LiveId" clId="{DC2DF1EB-34F9-4B0C-996D-445C274C9F10}" dt="2020-11-30T23:04:47.311" v="28394" actId="21"/>
          <ac:picMkLst>
            <pc:docMk/>
            <pc:sldMk cId="3277905275" sldId="655"/>
            <ac:picMk id="19" creationId="{3F1850D3-7189-478C-BDE1-4BAC9FAE229A}"/>
          </ac:picMkLst>
        </pc:picChg>
        <pc:picChg chg="add mod">
          <ac:chgData name="Jonathan Loo" userId="d2d72d48b56f45d8" providerId="LiveId" clId="{DC2DF1EB-34F9-4B0C-996D-445C274C9F10}" dt="2020-11-30T23:05:10.292" v="28399" actId="1076"/>
          <ac:picMkLst>
            <pc:docMk/>
            <pc:sldMk cId="3277905275" sldId="655"/>
            <ac:picMk id="47" creationId="{79408A9B-F023-4ADA-84B4-92613AC9E353}"/>
          </ac:picMkLst>
        </pc:picChg>
        <pc:picChg chg="add mod">
          <ac:chgData name="Jonathan Loo" userId="d2d72d48b56f45d8" providerId="LiveId" clId="{DC2DF1EB-34F9-4B0C-996D-445C274C9F10}" dt="2020-11-30T23:05:06.088" v="28398" actId="1076"/>
          <ac:picMkLst>
            <pc:docMk/>
            <pc:sldMk cId="3277905275" sldId="655"/>
            <ac:picMk id="48" creationId="{6DAE83A6-ACD7-4BEF-B669-6716AF0C4386}"/>
          </ac:picMkLst>
        </pc:picChg>
        <pc:picChg chg="add mod">
          <ac:chgData name="Jonathan Loo" userId="d2d72d48b56f45d8" providerId="LiveId" clId="{DC2DF1EB-34F9-4B0C-996D-445C274C9F10}" dt="2020-11-30T23:04:55.179" v="28397" actId="1076"/>
          <ac:picMkLst>
            <pc:docMk/>
            <pc:sldMk cId="3277905275" sldId="655"/>
            <ac:picMk id="49" creationId="{5DDF3CE5-8A3D-464A-909D-7AD39BDCCEE6}"/>
          </ac:picMkLst>
        </pc:picChg>
        <pc:picChg chg="del">
          <ac:chgData name="Jonathan Loo" userId="d2d72d48b56f45d8" providerId="LiveId" clId="{DC2DF1EB-34F9-4B0C-996D-445C274C9F10}" dt="2020-11-30T22:54:11.137" v="28314" actId="478"/>
          <ac:picMkLst>
            <pc:docMk/>
            <pc:sldMk cId="3277905275" sldId="655"/>
            <ac:picMk id="55" creationId="{225A1AF3-8398-410A-A7D1-88884F6CEFC2}"/>
          </ac:picMkLst>
        </pc:picChg>
        <pc:picChg chg="del">
          <ac:chgData name="Jonathan Loo" userId="d2d72d48b56f45d8" providerId="LiveId" clId="{DC2DF1EB-34F9-4B0C-996D-445C274C9F10}" dt="2020-11-30T22:54:11.716" v="28315" actId="478"/>
          <ac:picMkLst>
            <pc:docMk/>
            <pc:sldMk cId="3277905275" sldId="655"/>
            <ac:picMk id="56" creationId="{C49A3542-EB5F-46D8-8D46-BAB463648BEB}"/>
          </ac:picMkLst>
        </pc:picChg>
      </pc:sldChg>
      <pc:sldChg chg="delSp modSp add mod">
        <pc:chgData name="Jonathan Loo" userId="d2d72d48b56f45d8" providerId="LiveId" clId="{DC2DF1EB-34F9-4B0C-996D-445C274C9F10}" dt="2020-11-30T23:19:31.267" v="28535"/>
        <pc:sldMkLst>
          <pc:docMk/>
          <pc:sldMk cId="4180282019" sldId="656"/>
        </pc:sldMkLst>
        <pc:spChg chg="mod">
          <ac:chgData name="Jonathan Loo" userId="d2d72d48b56f45d8" providerId="LiveId" clId="{DC2DF1EB-34F9-4B0C-996D-445C274C9F10}" dt="2020-11-30T23:19:31.267" v="28535"/>
          <ac:spMkLst>
            <pc:docMk/>
            <pc:sldMk cId="4180282019" sldId="656"/>
            <ac:spMk id="4" creationId="{21CB86FC-61AF-4B1C-8230-112CD99016D8}"/>
          </ac:spMkLst>
        </pc:spChg>
        <pc:picChg chg="del mod">
          <ac:chgData name="Jonathan Loo" userId="d2d72d48b56f45d8" providerId="LiveId" clId="{DC2DF1EB-34F9-4B0C-996D-445C274C9F10}" dt="2020-11-30T23:05:56.739" v="28416" actId="478"/>
          <ac:picMkLst>
            <pc:docMk/>
            <pc:sldMk cId="4180282019" sldId="656"/>
            <ac:picMk id="5" creationId="{318709E8-8DB3-4587-9909-7DC3EE22BFDD}"/>
          </ac:picMkLst>
        </pc:picChg>
        <pc:picChg chg="mod ord">
          <ac:chgData name="Jonathan Loo" userId="d2d72d48b56f45d8" providerId="LiveId" clId="{DC2DF1EB-34F9-4B0C-996D-445C274C9F10}" dt="2020-11-30T23:05:56.741" v="28418" actId="962"/>
          <ac:picMkLst>
            <pc:docMk/>
            <pc:sldMk cId="4180282019" sldId="656"/>
            <ac:picMk id="6" creationId="{4EB04671-3F12-4B24-9ABD-EBBDB8CFD535}"/>
          </ac:picMkLst>
        </pc:picChg>
        <pc:picChg chg="del mod">
          <ac:chgData name="Jonathan Loo" userId="d2d72d48b56f45d8" providerId="LiveId" clId="{DC2DF1EB-34F9-4B0C-996D-445C274C9F10}" dt="2020-11-30T23:06:12.149" v="28433" actId="478"/>
          <ac:picMkLst>
            <pc:docMk/>
            <pc:sldMk cId="4180282019" sldId="656"/>
            <ac:picMk id="9" creationId="{660C531F-FF54-4E99-BBC4-BAE5BE7478BF}"/>
          </ac:picMkLst>
        </pc:picChg>
        <pc:picChg chg="del mod ord">
          <ac:chgData name="Jonathan Loo" userId="d2d72d48b56f45d8" providerId="LiveId" clId="{DC2DF1EB-34F9-4B0C-996D-445C274C9F10}" dt="2020-11-30T23:07:06.001" v="28450" actId="478"/>
          <ac:picMkLst>
            <pc:docMk/>
            <pc:sldMk cId="4180282019" sldId="656"/>
            <ac:picMk id="11" creationId="{22E1B569-08C7-4FE1-886A-0649A75F2893}"/>
          </ac:picMkLst>
        </pc:picChg>
        <pc:picChg chg="del mod ord">
          <ac:chgData name="Jonathan Loo" userId="d2d72d48b56f45d8" providerId="LiveId" clId="{DC2DF1EB-34F9-4B0C-996D-445C274C9F10}" dt="2020-11-30T23:16:29.820" v="28467" actId="478"/>
          <ac:picMkLst>
            <pc:docMk/>
            <pc:sldMk cId="4180282019" sldId="656"/>
            <ac:picMk id="13" creationId="{49D4F064-D035-4A05-9610-72C4F7DA8CD4}"/>
          </ac:picMkLst>
        </pc:picChg>
        <pc:picChg chg="mod ord">
          <ac:chgData name="Jonathan Loo" userId="d2d72d48b56f45d8" providerId="LiveId" clId="{DC2DF1EB-34F9-4B0C-996D-445C274C9F10}" dt="2020-11-30T23:16:38.036" v="28473" actId="1076"/>
          <ac:picMkLst>
            <pc:docMk/>
            <pc:sldMk cId="4180282019" sldId="656"/>
            <ac:picMk id="15" creationId="{72882A26-13F1-4CA6-833C-9677DAE9EB58}"/>
          </ac:picMkLst>
        </pc:picChg>
        <pc:picChg chg="mod ord">
          <ac:chgData name="Jonathan Loo" userId="d2d72d48b56f45d8" providerId="LiveId" clId="{DC2DF1EB-34F9-4B0C-996D-445C274C9F10}" dt="2020-11-30T23:18:43.606" v="28487" actId="962"/>
          <ac:picMkLst>
            <pc:docMk/>
            <pc:sldMk cId="4180282019" sldId="656"/>
            <ac:picMk id="17" creationId="{9B0C56C1-8DF6-4C18-B31C-076282D110B8}"/>
          </ac:picMkLst>
        </pc:picChg>
        <pc:picChg chg="del mod">
          <ac:chgData name="Jonathan Loo" userId="d2d72d48b56f45d8" providerId="LiveId" clId="{DC2DF1EB-34F9-4B0C-996D-445C274C9F10}" dt="2020-11-30T23:18:43.603" v="28485" actId="478"/>
          <ac:picMkLst>
            <pc:docMk/>
            <pc:sldMk cId="4180282019" sldId="656"/>
            <ac:picMk id="49" creationId="{5DDF3CE5-8A3D-464A-909D-7AD39BDCCEE6}"/>
          </ac:picMkLst>
        </pc:picChg>
      </pc:sldChg>
      <pc:sldChg chg="addSp delSp modSp add del">
        <pc:chgData name="Jonathan Loo" userId="d2d72d48b56f45d8" providerId="LiveId" clId="{DC2DF1EB-34F9-4B0C-996D-445C274C9F10}" dt="2020-12-01T16:07:54.764" v="28829" actId="47"/>
        <pc:sldMkLst>
          <pc:docMk/>
          <pc:sldMk cId="3516236986" sldId="657"/>
        </pc:sldMkLst>
        <pc:picChg chg="add">
          <ac:chgData name="Jonathan Loo" userId="d2d72d48b56f45d8" providerId="LiveId" clId="{DC2DF1EB-34F9-4B0C-996D-445C274C9F10}" dt="2020-12-01T15:33:32.416" v="28733"/>
          <ac:picMkLst>
            <pc:docMk/>
            <pc:sldMk cId="3516236986" sldId="657"/>
            <ac:picMk id="2" creationId="{22CE4125-4A32-4B82-890E-1C80D833A82F}"/>
          </ac:picMkLst>
        </pc:picChg>
        <pc:picChg chg="del">
          <ac:chgData name="Jonathan Loo" userId="d2d72d48b56f45d8" providerId="LiveId" clId="{DC2DF1EB-34F9-4B0C-996D-445C274C9F10}" dt="2020-12-01T15:32:53.732" v="28726" actId="478"/>
          <ac:picMkLst>
            <pc:docMk/>
            <pc:sldMk cId="3516236986" sldId="657"/>
            <ac:picMk id="48" creationId="{7C36FA85-7E08-4061-9C40-F56D7BCD0FB5}"/>
          </ac:picMkLst>
        </pc:picChg>
        <pc:picChg chg="del">
          <ac:chgData name="Jonathan Loo" userId="d2d72d48b56f45d8" providerId="LiveId" clId="{DC2DF1EB-34F9-4B0C-996D-445C274C9F10}" dt="2020-12-01T15:32:53.732" v="28726" actId="478"/>
          <ac:picMkLst>
            <pc:docMk/>
            <pc:sldMk cId="3516236986" sldId="657"/>
            <ac:picMk id="50" creationId="{63D72B94-4C09-4425-B304-C61CC03BB191}"/>
          </ac:picMkLst>
        </pc:picChg>
        <pc:picChg chg="del">
          <ac:chgData name="Jonathan Loo" userId="d2d72d48b56f45d8" providerId="LiveId" clId="{DC2DF1EB-34F9-4B0C-996D-445C274C9F10}" dt="2020-12-01T15:32:53.732" v="28726" actId="478"/>
          <ac:picMkLst>
            <pc:docMk/>
            <pc:sldMk cId="3516236986" sldId="657"/>
            <ac:picMk id="61" creationId="{0C5EC883-1E96-4027-9573-D26A5DB81C76}"/>
          </ac:picMkLst>
        </pc:picChg>
        <pc:picChg chg="del">
          <ac:chgData name="Jonathan Loo" userId="d2d72d48b56f45d8" providerId="LiveId" clId="{DC2DF1EB-34F9-4B0C-996D-445C274C9F10}" dt="2020-12-01T15:32:53.732" v="28726" actId="478"/>
          <ac:picMkLst>
            <pc:docMk/>
            <pc:sldMk cId="3516236986" sldId="657"/>
            <ac:picMk id="63" creationId="{BFC0CC50-343D-46F8-BDD8-EDEA6D735B56}"/>
          </ac:picMkLst>
        </pc:picChg>
        <pc:picChg chg="add del mod">
          <ac:chgData name="Jonathan Loo" userId="d2d72d48b56f45d8" providerId="LiveId" clId="{DC2DF1EB-34F9-4B0C-996D-445C274C9F10}" dt="2020-12-01T15:33:31.455" v="28732" actId="478"/>
          <ac:picMkLst>
            <pc:docMk/>
            <pc:sldMk cId="3516236986" sldId="657"/>
            <ac:picMk id="2050" creationId="{D2B74601-3EC1-4BC4-B393-486820506A3D}"/>
          </ac:picMkLst>
        </pc:picChg>
        <pc:picChg chg="del">
          <ac:chgData name="Jonathan Loo" userId="d2d72d48b56f45d8" providerId="LiveId" clId="{DC2DF1EB-34F9-4B0C-996D-445C274C9F10}" dt="2020-12-01T15:32:53.732" v="28726" actId="478"/>
          <ac:picMkLst>
            <pc:docMk/>
            <pc:sldMk cId="3516236986" sldId="657"/>
            <ac:picMk id="2052" creationId="{177A3B97-18AE-4BA4-B923-3F4C546C089D}"/>
          </ac:picMkLst>
        </pc:picChg>
      </pc:sldChg>
      <pc:sldChg chg="addSp delSp modSp add mod ord">
        <pc:chgData name="Jonathan Loo" userId="d2d72d48b56f45d8" providerId="LiveId" clId="{DC2DF1EB-34F9-4B0C-996D-445C274C9F10}" dt="2020-12-01T21:45:52.155" v="32229" actId="20577"/>
        <pc:sldMkLst>
          <pc:docMk/>
          <pc:sldMk cId="3740328867" sldId="658"/>
        </pc:sldMkLst>
        <pc:spChg chg="mod">
          <ac:chgData name="Jonathan Loo" userId="d2d72d48b56f45d8" providerId="LiveId" clId="{DC2DF1EB-34F9-4B0C-996D-445C274C9F10}" dt="2020-12-01T21:45:52.155" v="32229" actId="20577"/>
          <ac:spMkLst>
            <pc:docMk/>
            <pc:sldMk cId="3740328867" sldId="658"/>
            <ac:spMk id="4" creationId="{C8391EF0-0020-43C9-8952-10843C512B18}"/>
          </ac:spMkLst>
        </pc:spChg>
        <pc:picChg chg="del">
          <ac:chgData name="Jonathan Loo" userId="d2d72d48b56f45d8" providerId="LiveId" clId="{DC2DF1EB-34F9-4B0C-996D-445C274C9F10}" dt="2020-12-01T15:34:30.830" v="28735" actId="478"/>
          <ac:picMkLst>
            <pc:docMk/>
            <pc:sldMk cId="3740328867" sldId="658"/>
            <ac:picMk id="2" creationId="{22CE4125-4A32-4B82-890E-1C80D833A82F}"/>
          </ac:picMkLst>
        </pc:picChg>
        <pc:picChg chg="add del">
          <ac:chgData name="Jonathan Loo" userId="d2d72d48b56f45d8" providerId="LiveId" clId="{DC2DF1EB-34F9-4B0C-996D-445C274C9F10}" dt="2020-12-01T15:34:48.542" v="28737" actId="478"/>
          <ac:picMkLst>
            <pc:docMk/>
            <pc:sldMk cId="3740328867" sldId="658"/>
            <ac:picMk id="4098" creationId="{184D8ACE-9CFE-42EE-B209-03D4A0F23D73}"/>
          </ac:picMkLst>
        </pc:picChg>
        <pc:picChg chg="add mod">
          <ac:chgData name="Jonathan Loo" userId="d2d72d48b56f45d8" providerId="LiveId" clId="{DC2DF1EB-34F9-4B0C-996D-445C274C9F10}" dt="2020-12-01T16:10:03.556" v="28834" actId="1076"/>
          <ac:picMkLst>
            <pc:docMk/>
            <pc:sldMk cId="3740328867" sldId="658"/>
            <ac:picMk id="4100" creationId="{2CE72923-2A39-4573-B90D-67340D577C7C}"/>
          </ac:picMkLst>
        </pc:picChg>
      </pc:sldChg>
      <pc:sldChg chg="addSp modSp new del mod ord">
        <pc:chgData name="Jonathan Loo" userId="d2d72d48b56f45d8" providerId="LiveId" clId="{DC2DF1EB-34F9-4B0C-996D-445C274C9F10}" dt="2020-12-01T20:51:52.001" v="30445" actId="47"/>
        <pc:sldMkLst>
          <pc:docMk/>
          <pc:sldMk cId="1283250435" sldId="659"/>
        </pc:sldMkLst>
        <pc:spChg chg="mod">
          <ac:chgData name="Jonathan Loo" userId="d2d72d48b56f45d8" providerId="LiveId" clId="{DC2DF1EB-34F9-4B0C-996D-445C274C9F10}" dt="2020-12-01T15:52:29.270" v="28754" actId="6549"/>
          <ac:spMkLst>
            <pc:docMk/>
            <pc:sldMk cId="1283250435" sldId="659"/>
            <ac:spMk id="2" creationId="{B39FEF19-8854-4E4A-82E5-67C40F90B071}"/>
          </ac:spMkLst>
        </pc:spChg>
        <pc:spChg chg="add mod">
          <ac:chgData name="Jonathan Loo" userId="d2d72d48b56f45d8" providerId="LiveId" clId="{DC2DF1EB-34F9-4B0C-996D-445C274C9F10}" dt="2020-12-01T15:52:16.297" v="28752" actId="20577"/>
          <ac:spMkLst>
            <pc:docMk/>
            <pc:sldMk cId="1283250435" sldId="659"/>
            <ac:spMk id="7" creationId="{F9B8942F-3E40-47CE-981F-41EB6E72F3C3}"/>
          </ac:spMkLst>
        </pc:spChg>
        <pc:picChg chg="add mod">
          <ac:chgData name="Jonathan Loo" userId="d2d72d48b56f45d8" providerId="LiveId" clId="{DC2DF1EB-34F9-4B0C-996D-445C274C9F10}" dt="2020-12-01T15:52:09.523" v="28749" actId="1076"/>
          <ac:picMkLst>
            <pc:docMk/>
            <pc:sldMk cId="1283250435" sldId="659"/>
            <ac:picMk id="5122" creationId="{B2EADB3B-A01D-4718-AA1F-BBDD44FC87BF}"/>
          </ac:picMkLst>
        </pc:picChg>
        <pc:picChg chg="add mod">
          <ac:chgData name="Jonathan Loo" userId="d2d72d48b56f45d8" providerId="LiveId" clId="{DC2DF1EB-34F9-4B0C-996D-445C274C9F10}" dt="2020-12-01T15:52:08.921" v="28748" actId="1076"/>
          <ac:picMkLst>
            <pc:docMk/>
            <pc:sldMk cId="1283250435" sldId="659"/>
            <ac:picMk id="5124" creationId="{B4019F55-2C68-45E2-BD1B-E4C568C31C89}"/>
          </ac:picMkLst>
        </pc:picChg>
      </pc:sldChg>
      <pc:sldChg chg="addSp delSp modSp add mod chgLayout">
        <pc:chgData name="Jonathan Loo" userId="d2d72d48b56f45d8" providerId="LiveId" clId="{DC2DF1EB-34F9-4B0C-996D-445C274C9F10}" dt="2020-12-01T21:46:05.573" v="32243" actId="20577"/>
        <pc:sldMkLst>
          <pc:docMk/>
          <pc:sldMk cId="984612864" sldId="660"/>
        </pc:sldMkLst>
        <pc:spChg chg="add mod ord">
          <ac:chgData name="Jonathan Loo" userId="d2d72d48b56f45d8" providerId="LiveId" clId="{DC2DF1EB-34F9-4B0C-996D-445C274C9F10}" dt="2020-12-01T16:28:35.104" v="29598" actId="207"/>
          <ac:spMkLst>
            <pc:docMk/>
            <pc:sldMk cId="984612864" sldId="660"/>
            <ac:spMk id="2" creationId="{A09E8AF6-924D-4131-9146-F661750B3320}"/>
          </ac:spMkLst>
        </pc:spChg>
        <pc:spChg chg="mod ord">
          <ac:chgData name="Jonathan Loo" userId="d2d72d48b56f45d8" providerId="LiveId" clId="{DC2DF1EB-34F9-4B0C-996D-445C274C9F10}" dt="2020-12-01T21:46:05.573" v="32243" actId="20577"/>
          <ac:spMkLst>
            <pc:docMk/>
            <pc:sldMk cId="984612864" sldId="660"/>
            <ac:spMk id="4" creationId="{C8391EF0-0020-43C9-8952-10843C512B18}"/>
          </ac:spMkLst>
        </pc:spChg>
        <pc:spChg chg="add del">
          <ac:chgData name="Jonathan Loo" userId="d2d72d48b56f45d8" providerId="LiveId" clId="{DC2DF1EB-34F9-4B0C-996D-445C274C9F10}" dt="2020-12-01T16:23:49.175" v="29527"/>
          <ac:spMkLst>
            <pc:docMk/>
            <pc:sldMk cId="984612864" sldId="660"/>
            <ac:spMk id="5" creationId="{6BAE886E-E06B-4055-9D50-EEF876B6EE55}"/>
          </ac:spMkLst>
        </pc:spChg>
        <pc:spChg chg="add del">
          <ac:chgData name="Jonathan Loo" userId="d2d72d48b56f45d8" providerId="LiveId" clId="{DC2DF1EB-34F9-4B0C-996D-445C274C9F10}" dt="2020-12-01T16:23:50.487" v="29529"/>
          <ac:spMkLst>
            <pc:docMk/>
            <pc:sldMk cId="984612864" sldId="660"/>
            <ac:spMk id="6" creationId="{613A0EEC-25C7-420A-A660-5DAB76B4164A}"/>
          </ac:spMkLst>
        </pc:spChg>
        <pc:spChg chg="add del mod">
          <ac:chgData name="Jonathan Loo" userId="d2d72d48b56f45d8" providerId="LiveId" clId="{DC2DF1EB-34F9-4B0C-996D-445C274C9F10}" dt="2020-12-01T16:25:48.509" v="29557" actId="6264"/>
          <ac:spMkLst>
            <pc:docMk/>
            <pc:sldMk cId="984612864" sldId="660"/>
            <ac:spMk id="7" creationId="{DB7084EC-60A2-45AB-8B8F-4203CEADD5EF}"/>
          </ac:spMkLst>
        </pc:spChg>
        <pc:spChg chg="add del mod">
          <ac:chgData name="Jonathan Loo" userId="d2d72d48b56f45d8" providerId="LiveId" clId="{DC2DF1EB-34F9-4B0C-996D-445C274C9F10}" dt="2020-12-01T16:25:48.509" v="29557" actId="6264"/>
          <ac:spMkLst>
            <pc:docMk/>
            <pc:sldMk cId="984612864" sldId="660"/>
            <ac:spMk id="8" creationId="{CA814388-4441-4FA6-9C90-C17345EAF054}"/>
          </ac:spMkLst>
        </pc:spChg>
        <pc:spChg chg="add del">
          <ac:chgData name="Jonathan Loo" userId="d2d72d48b56f45d8" providerId="LiveId" clId="{DC2DF1EB-34F9-4B0C-996D-445C274C9F10}" dt="2020-12-01T16:15:11.746" v="28948" actId="478"/>
          <ac:spMkLst>
            <pc:docMk/>
            <pc:sldMk cId="984612864" sldId="660"/>
            <ac:spMk id="10" creationId="{0091E578-1201-461E-9578-DDCBEE7489CA}"/>
          </ac:spMkLst>
        </pc:spChg>
        <pc:picChg chg="add mod">
          <ac:chgData name="Jonathan Loo" userId="d2d72d48b56f45d8" providerId="LiveId" clId="{DC2DF1EB-34F9-4B0C-996D-445C274C9F10}" dt="2020-12-01T16:28:53.168" v="29599" actId="1076"/>
          <ac:picMkLst>
            <pc:docMk/>
            <pc:sldMk cId="984612864" sldId="660"/>
            <ac:picMk id="11" creationId="{EED1E9AB-2261-4D97-A3A8-970D70AA770C}"/>
          </ac:picMkLst>
        </pc:picChg>
        <pc:picChg chg="del">
          <ac:chgData name="Jonathan Loo" userId="d2d72d48b56f45d8" providerId="LiveId" clId="{DC2DF1EB-34F9-4B0C-996D-445C274C9F10}" dt="2020-12-01T16:10:31.041" v="28836" actId="478"/>
          <ac:picMkLst>
            <pc:docMk/>
            <pc:sldMk cId="984612864" sldId="660"/>
            <ac:picMk id="48" creationId="{7C36FA85-7E08-4061-9C40-F56D7BCD0FB5}"/>
          </ac:picMkLst>
        </pc:picChg>
        <pc:picChg chg="del">
          <ac:chgData name="Jonathan Loo" userId="d2d72d48b56f45d8" providerId="LiveId" clId="{DC2DF1EB-34F9-4B0C-996D-445C274C9F10}" dt="2020-12-01T16:10:31.041" v="28836" actId="478"/>
          <ac:picMkLst>
            <pc:docMk/>
            <pc:sldMk cId="984612864" sldId="660"/>
            <ac:picMk id="50" creationId="{63D72B94-4C09-4425-B304-C61CC03BB191}"/>
          </ac:picMkLst>
        </pc:picChg>
        <pc:picChg chg="del">
          <ac:chgData name="Jonathan Loo" userId="d2d72d48b56f45d8" providerId="LiveId" clId="{DC2DF1EB-34F9-4B0C-996D-445C274C9F10}" dt="2020-12-01T16:10:31.041" v="28836" actId="478"/>
          <ac:picMkLst>
            <pc:docMk/>
            <pc:sldMk cId="984612864" sldId="660"/>
            <ac:picMk id="61" creationId="{0C5EC883-1E96-4027-9573-D26A5DB81C76}"/>
          </ac:picMkLst>
        </pc:picChg>
        <pc:picChg chg="del">
          <ac:chgData name="Jonathan Loo" userId="d2d72d48b56f45d8" providerId="LiveId" clId="{DC2DF1EB-34F9-4B0C-996D-445C274C9F10}" dt="2020-12-01T16:10:31.041" v="28836" actId="478"/>
          <ac:picMkLst>
            <pc:docMk/>
            <pc:sldMk cId="984612864" sldId="660"/>
            <ac:picMk id="63" creationId="{BFC0CC50-343D-46F8-BDD8-EDEA6D735B56}"/>
          </ac:picMkLst>
        </pc:picChg>
        <pc:picChg chg="del">
          <ac:chgData name="Jonathan Loo" userId="d2d72d48b56f45d8" providerId="LiveId" clId="{DC2DF1EB-34F9-4B0C-996D-445C274C9F10}" dt="2020-12-01T16:10:31.041" v="28836" actId="478"/>
          <ac:picMkLst>
            <pc:docMk/>
            <pc:sldMk cId="984612864" sldId="660"/>
            <ac:picMk id="6146" creationId="{ECC01E9C-61D7-478B-B856-EBB936DA731F}"/>
          </ac:picMkLst>
        </pc:picChg>
        <pc:picChg chg="add del">
          <ac:chgData name="Jonathan Loo" userId="d2d72d48b56f45d8" providerId="LiveId" clId="{DC2DF1EB-34F9-4B0C-996D-445C274C9F10}" dt="2020-12-01T16:23:49.175" v="29527"/>
          <ac:picMkLst>
            <pc:docMk/>
            <pc:sldMk cId="984612864" sldId="660"/>
            <ac:picMk id="7170" creationId="{DD954E3E-6E11-43E9-A142-B4F019270D58}"/>
          </ac:picMkLst>
        </pc:picChg>
        <pc:picChg chg="add del">
          <ac:chgData name="Jonathan Loo" userId="d2d72d48b56f45d8" providerId="LiveId" clId="{DC2DF1EB-34F9-4B0C-996D-445C274C9F10}" dt="2020-12-01T16:23:50.487" v="29529"/>
          <ac:picMkLst>
            <pc:docMk/>
            <pc:sldMk cId="984612864" sldId="660"/>
            <ac:picMk id="7172" creationId="{7A3E3BBA-F1A2-4F01-B425-A2FE5BA21172}"/>
          </ac:picMkLst>
        </pc:picChg>
      </pc:sldChg>
      <pc:sldChg chg="addSp delSp modSp add mod chgLayout">
        <pc:chgData name="Jonathan Loo" userId="d2d72d48b56f45d8" providerId="LiveId" clId="{DC2DF1EB-34F9-4B0C-996D-445C274C9F10}" dt="2020-12-01T21:46:10.416" v="32244"/>
        <pc:sldMkLst>
          <pc:docMk/>
          <pc:sldMk cId="666743237" sldId="661"/>
        </pc:sldMkLst>
        <pc:spChg chg="mod ord">
          <ac:chgData name="Jonathan Loo" userId="d2d72d48b56f45d8" providerId="LiveId" clId="{DC2DF1EB-34F9-4B0C-996D-445C274C9F10}" dt="2020-12-01T20:42:07.751" v="30097" actId="20577"/>
          <ac:spMkLst>
            <pc:docMk/>
            <pc:sldMk cId="666743237" sldId="661"/>
            <ac:spMk id="2" creationId="{A09E8AF6-924D-4131-9146-F661750B3320}"/>
          </ac:spMkLst>
        </pc:spChg>
        <pc:spChg chg="add del mod">
          <ac:chgData name="Jonathan Loo" userId="d2d72d48b56f45d8" providerId="LiveId" clId="{DC2DF1EB-34F9-4B0C-996D-445C274C9F10}" dt="2020-12-01T16:30:06.720" v="29600" actId="6264"/>
          <ac:spMkLst>
            <pc:docMk/>
            <pc:sldMk cId="666743237" sldId="661"/>
            <ac:spMk id="3" creationId="{8796983C-17B0-4F3B-8738-2E4B74133ECB}"/>
          </ac:spMkLst>
        </pc:spChg>
        <pc:spChg chg="mod ord">
          <ac:chgData name="Jonathan Loo" userId="d2d72d48b56f45d8" providerId="LiveId" clId="{DC2DF1EB-34F9-4B0C-996D-445C274C9F10}" dt="2020-12-01T21:46:10.416" v="32244"/>
          <ac:spMkLst>
            <pc:docMk/>
            <pc:sldMk cId="666743237" sldId="661"/>
            <ac:spMk id="4" creationId="{C8391EF0-0020-43C9-8952-10843C512B18}"/>
          </ac:spMkLst>
        </pc:spChg>
        <pc:spChg chg="add del mod">
          <ac:chgData name="Jonathan Loo" userId="d2d72d48b56f45d8" providerId="LiveId" clId="{DC2DF1EB-34F9-4B0C-996D-445C274C9F10}" dt="2020-12-01T16:30:06.720" v="29600" actId="6264"/>
          <ac:spMkLst>
            <pc:docMk/>
            <pc:sldMk cId="666743237" sldId="661"/>
            <ac:spMk id="5" creationId="{804CC6AA-936E-4BC9-9C7A-8BD70E4E1917}"/>
          </ac:spMkLst>
        </pc:spChg>
        <pc:picChg chg="add del mod">
          <ac:chgData name="Jonathan Loo" userId="d2d72d48b56f45d8" providerId="LiveId" clId="{DC2DF1EB-34F9-4B0C-996D-445C274C9F10}" dt="2020-12-01T20:34:30.447" v="29953" actId="478"/>
          <ac:picMkLst>
            <pc:docMk/>
            <pc:sldMk cId="666743237" sldId="661"/>
            <ac:picMk id="7" creationId="{A1E68DFA-9A68-4A80-A776-54007986E214}"/>
          </ac:picMkLst>
        </pc:picChg>
        <pc:picChg chg="add del mod">
          <ac:chgData name="Jonathan Loo" userId="d2d72d48b56f45d8" providerId="LiveId" clId="{DC2DF1EB-34F9-4B0C-996D-445C274C9F10}" dt="2020-12-01T20:41:57.248" v="30092" actId="478"/>
          <ac:picMkLst>
            <pc:docMk/>
            <pc:sldMk cId="666743237" sldId="661"/>
            <ac:picMk id="8" creationId="{AC97ECB5-E1E8-4DC3-BE18-EB5426AF50DD}"/>
          </ac:picMkLst>
        </pc:picChg>
        <pc:picChg chg="add del mod">
          <ac:chgData name="Jonathan Loo" userId="d2d72d48b56f45d8" providerId="LiveId" clId="{DC2DF1EB-34F9-4B0C-996D-445C274C9F10}" dt="2020-12-01T21:32:23.184" v="31650" actId="478"/>
          <ac:picMkLst>
            <pc:docMk/>
            <pc:sldMk cId="666743237" sldId="661"/>
            <ac:picMk id="9" creationId="{E18CF018-EEFF-407F-9C17-68E9F2D1B82E}"/>
          </ac:picMkLst>
        </pc:picChg>
        <pc:picChg chg="add mod">
          <ac:chgData name="Jonathan Loo" userId="d2d72d48b56f45d8" providerId="LiveId" clId="{DC2DF1EB-34F9-4B0C-996D-445C274C9F10}" dt="2020-12-01T21:32:23.430" v="31651"/>
          <ac:picMkLst>
            <pc:docMk/>
            <pc:sldMk cId="666743237" sldId="661"/>
            <ac:picMk id="10" creationId="{3F69C556-EEC4-46BB-B9FF-F6BEDFB8A80F}"/>
          </ac:picMkLst>
        </pc:picChg>
        <pc:picChg chg="del">
          <ac:chgData name="Jonathan Loo" userId="d2d72d48b56f45d8" providerId="LiveId" clId="{DC2DF1EB-34F9-4B0C-996D-445C274C9F10}" dt="2020-12-01T16:33:18.708" v="29739" actId="478"/>
          <ac:picMkLst>
            <pc:docMk/>
            <pc:sldMk cId="666743237" sldId="661"/>
            <ac:picMk id="11" creationId="{EED1E9AB-2261-4D97-A3A8-970D70AA770C}"/>
          </ac:picMkLst>
        </pc:picChg>
      </pc:sldChg>
      <pc:sldChg chg="modSp add del mod">
        <pc:chgData name="Jonathan Loo" userId="d2d72d48b56f45d8" providerId="LiveId" clId="{DC2DF1EB-34F9-4B0C-996D-445C274C9F10}" dt="2020-12-01T20:51:50.636" v="30444" actId="47"/>
        <pc:sldMkLst>
          <pc:docMk/>
          <pc:sldMk cId="1063375052" sldId="662"/>
        </pc:sldMkLst>
        <pc:spChg chg="mod">
          <ac:chgData name="Jonathan Loo" userId="d2d72d48b56f45d8" providerId="LiveId" clId="{DC2DF1EB-34F9-4B0C-996D-445C274C9F10}" dt="2020-12-01T16:35:26.843" v="29751" actId="20577"/>
          <ac:spMkLst>
            <pc:docMk/>
            <pc:sldMk cId="1063375052" sldId="662"/>
            <ac:spMk id="2" creationId="{A09E8AF6-924D-4131-9146-F661750B3320}"/>
          </ac:spMkLst>
        </pc:spChg>
        <pc:picChg chg="mod">
          <ac:chgData name="Jonathan Loo" userId="d2d72d48b56f45d8" providerId="LiveId" clId="{DC2DF1EB-34F9-4B0C-996D-445C274C9F10}" dt="2020-12-01T16:34:34.024" v="29750" actId="1076"/>
          <ac:picMkLst>
            <pc:docMk/>
            <pc:sldMk cId="1063375052" sldId="662"/>
            <ac:picMk id="7" creationId="{A1E68DFA-9A68-4A80-A776-54007986E214}"/>
          </ac:picMkLst>
        </pc:picChg>
      </pc:sldChg>
      <pc:sldChg chg="addSp delSp modSp add mod">
        <pc:chgData name="Jonathan Loo" userId="d2d72d48b56f45d8" providerId="LiveId" clId="{DC2DF1EB-34F9-4B0C-996D-445C274C9F10}" dt="2020-12-01T21:46:11.752" v="32245"/>
        <pc:sldMkLst>
          <pc:docMk/>
          <pc:sldMk cId="2889833662" sldId="663"/>
        </pc:sldMkLst>
        <pc:spChg chg="mod">
          <ac:chgData name="Jonathan Loo" userId="d2d72d48b56f45d8" providerId="LiveId" clId="{DC2DF1EB-34F9-4B0C-996D-445C274C9F10}" dt="2020-12-01T21:32:14.399" v="31640" actId="15"/>
          <ac:spMkLst>
            <pc:docMk/>
            <pc:sldMk cId="2889833662" sldId="663"/>
            <ac:spMk id="2" creationId="{A09E8AF6-924D-4131-9146-F661750B3320}"/>
          </ac:spMkLst>
        </pc:spChg>
        <pc:spChg chg="mod">
          <ac:chgData name="Jonathan Loo" userId="d2d72d48b56f45d8" providerId="LiveId" clId="{DC2DF1EB-34F9-4B0C-996D-445C274C9F10}" dt="2020-12-01T21:46:11.752" v="32245"/>
          <ac:spMkLst>
            <pc:docMk/>
            <pc:sldMk cId="2889833662" sldId="663"/>
            <ac:spMk id="4" creationId="{C8391EF0-0020-43C9-8952-10843C512B18}"/>
          </ac:spMkLst>
        </pc:spChg>
        <pc:spChg chg="add del mod">
          <ac:chgData name="Jonathan Loo" userId="d2d72d48b56f45d8" providerId="LiveId" clId="{DC2DF1EB-34F9-4B0C-996D-445C274C9F10}" dt="2020-12-01T21:32:01.929" v="31625" actId="478"/>
          <ac:spMkLst>
            <pc:docMk/>
            <pc:sldMk cId="2889833662" sldId="663"/>
            <ac:spMk id="33" creationId="{A1E8B690-6970-4420-B9E5-94283593948F}"/>
          </ac:spMkLst>
        </pc:spChg>
        <pc:picChg chg="del mod">
          <ac:chgData name="Jonathan Loo" userId="d2d72d48b56f45d8" providerId="LiveId" clId="{DC2DF1EB-34F9-4B0C-996D-445C274C9F10}" dt="2020-12-01T20:35:12.647" v="29963" actId="478"/>
          <ac:picMkLst>
            <pc:docMk/>
            <pc:sldMk cId="2889833662" sldId="663"/>
            <ac:picMk id="5" creationId="{9379D058-CDB1-429A-8134-0F7DE6791991}"/>
          </ac:picMkLst>
        </pc:picChg>
        <pc:picChg chg="add del mod">
          <ac:chgData name="Jonathan Loo" userId="d2d72d48b56f45d8" providerId="LiveId" clId="{DC2DF1EB-34F9-4B0C-996D-445C274C9F10}" dt="2020-12-01T20:41:54.916" v="30091" actId="21"/>
          <ac:picMkLst>
            <pc:docMk/>
            <pc:sldMk cId="2889833662" sldId="663"/>
            <ac:picMk id="7" creationId="{A1E68DFA-9A68-4A80-A776-54007986E214}"/>
          </ac:picMkLst>
        </pc:picChg>
        <pc:picChg chg="del mod">
          <ac:chgData name="Jonathan Loo" userId="d2d72d48b56f45d8" providerId="LiveId" clId="{DC2DF1EB-34F9-4B0C-996D-445C274C9F10}" dt="2020-12-01T20:37:19.906" v="29983" actId="478"/>
          <ac:picMkLst>
            <pc:docMk/>
            <pc:sldMk cId="2889833662" sldId="663"/>
            <ac:picMk id="8" creationId="{E6502E5F-E0D2-40CB-92F8-E2D62EF8CAB4}"/>
          </ac:picMkLst>
        </pc:picChg>
        <pc:picChg chg="del mod ord">
          <ac:chgData name="Jonathan Loo" userId="d2d72d48b56f45d8" providerId="LiveId" clId="{DC2DF1EB-34F9-4B0C-996D-445C274C9F10}" dt="2020-12-01T20:37:45.625" v="29998" actId="478"/>
          <ac:picMkLst>
            <pc:docMk/>
            <pc:sldMk cId="2889833662" sldId="663"/>
            <ac:picMk id="10" creationId="{5F686D8A-4C73-409A-A2D3-62BF2545F7CC}"/>
          </ac:picMkLst>
        </pc:picChg>
        <pc:picChg chg="del mod ord">
          <ac:chgData name="Jonathan Loo" userId="d2d72d48b56f45d8" providerId="LiveId" clId="{DC2DF1EB-34F9-4B0C-996D-445C274C9F10}" dt="2020-12-01T20:39:33.993" v="30013" actId="478"/>
          <ac:picMkLst>
            <pc:docMk/>
            <pc:sldMk cId="2889833662" sldId="663"/>
            <ac:picMk id="12" creationId="{644D9925-81AE-49F6-A9BE-1196FC0DF4A9}"/>
          </ac:picMkLst>
        </pc:picChg>
        <pc:picChg chg="del mod ord">
          <ac:chgData name="Jonathan Loo" userId="d2d72d48b56f45d8" providerId="LiveId" clId="{DC2DF1EB-34F9-4B0C-996D-445C274C9F10}" dt="2020-12-01T20:39:56.252" v="30027" actId="478"/>
          <ac:picMkLst>
            <pc:docMk/>
            <pc:sldMk cId="2889833662" sldId="663"/>
            <ac:picMk id="14" creationId="{B8BEC618-1A67-48E6-8072-218E48D1B84D}"/>
          </ac:picMkLst>
        </pc:picChg>
        <pc:picChg chg="del mod ord">
          <ac:chgData name="Jonathan Loo" userId="d2d72d48b56f45d8" providerId="LiveId" clId="{DC2DF1EB-34F9-4B0C-996D-445C274C9F10}" dt="2020-12-01T20:40:17.962" v="30041" actId="478"/>
          <ac:picMkLst>
            <pc:docMk/>
            <pc:sldMk cId="2889833662" sldId="663"/>
            <ac:picMk id="16" creationId="{E44CBD23-7021-4409-82C3-3EFCD9E9727B}"/>
          </ac:picMkLst>
        </pc:picChg>
        <pc:picChg chg="del mod ord">
          <ac:chgData name="Jonathan Loo" userId="d2d72d48b56f45d8" providerId="LiveId" clId="{DC2DF1EB-34F9-4B0C-996D-445C274C9F10}" dt="2020-12-01T20:40:26.746" v="30055" actId="478"/>
          <ac:picMkLst>
            <pc:docMk/>
            <pc:sldMk cId="2889833662" sldId="663"/>
            <ac:picMk id="18" creationId="{F1E2E68E-E848-4ECB-BB90-BB5AE4026D57}"/>
          </ac:picMkLst>
        </pc:picChg>
        <pc:picChg chg="del mod ord">
          <ac:chgData name="Jonathan Loo" userId="d2d72d48b56f45d8" providerId="LiveId" clId="{DC2DF1EB-34F9-4B0C-996D-445C274C9F10}" dt="2020-12-01T20:40:39.055" v="30069" actId="478"/>
          <ac:picMkLst>
            <pc:docMk/>
            <pc:sldMk cId="2889833662" sldId="663"/>
            <ac:picMk id="20" creationId="{9B71E781-BC23-4CE5-8E56-6F4E1B47939F}"/>
          </ac:picMkLst>
        </pc:picChg>
        <pc:picChg chg="del mod ord">
          <ac:chgData name="Jonathan Loo" userId="d2d72d48b56f45d8" providerId="LiveId" clId="{DC2DF1EB-34F9-4B0C-996D-445C274C9F10}" dt="2020-12-01T20:41:19.032" v="30084" actId="478"/>
          <ac:picMkLst>
            <pc:docMk/>
            <pc:sldMk cId="2889833662" sldId="663"/>
            <ac:picMk id="22" creationId="{CD34AE19-7C3D-4543-B50F-C08725B2C9D7}"/>
          </ac:picMkLst>
        </pc:picChg>
        <pc:picChg chg="del mod ord">
          <ac:chgData name="Jonathan Loo" userId="d2d72d48b56f45d8" providerId="LiveId" clId="{DC2DF1EB-34F9-4B0C-996D-445C274C9F10}" dt="2020-12-01T20:52:15.003" v="30458" actId="478"/>
          <ac:picMkLst>
            <pc:docMk/>
            <pc:sldMk cId="2889833662" sldId="663"/>
            <ac:picMk id="24" creationId="{6C098CB0-0A39-4954-844B-DE616A865B5D}"/>
          </ac:picMkLst>
        </pc:picChg>
        <pc:picChg chg="add del mod">
          <ac:chgData name="Jonathan Loo" userId="d2d72d48b56f45d8" providerId="LiveId" clId="{DC2DF1EB-34F9-4B0C-996D-445C274C9F10}" dt="2020-12-01T21:32:18.542" v="31648" actId="21"/>
          <ac:picMkLst>
            <pc:docMk/>
            <pc:sldMk cId="2889833662" sldId="663"/>
            <ac:picMk id="25" creationId="{CDF9473F-512B-4ABD-BAAA-73B9B4958648}"/>
          </ac:picMkLst>
        </pc:picChg>
        <pc:picChg chg="del mod ord">
          <ac:chgData name="Jonathan Loo" userId="d2d72d48b56f45d8" providerId="LiveId" clId="{DC2DF1EB-34F9-4B0C-996D-445C274C9F10}" dt="2020-12-01T20:52:26.789" v="30475" actId="478"/>
          <ac:picMkLst>
            <pc:docMk/>
            <pc:sldMk cId="2889833662" sldId="663"/>
            <ac:picMk id="27" creationId="{C26E785F-5DC2-47ED-8E38-06EE252240FC}"/>
          </ac:picMkLst>
        </pc:picChg>
        <pc:picChg chg="del mod ord">
          <ac:chgData name="Jonathan Loo" userId="d2d72d48b56f45d8" providerId="LiveId" clId="{DC2DF1EB-34F9-4B0C-996D-445C274C9F10}" dt="2020-12-01T20:52:42.927" v="30491" actId="478"/>
          <ac:picMkLst>
            <pc:docMk/>
            <pc:sldMk cId="2889833662" sldId="663"/>
            <ac:picMk id="29" creationId="{879C4B66-70CA-4A7A-8A53-AF4629CF8C8A}"/>
          </ac:picMkLst>
        </pc:picChg>
        <pc:picChg chg="del mod ord">
          <ac:chgData name="Jonathan Loo" userId="d2d72d48b56f45d8" providerId="LiveId" clId="{DC2DF1EB-34F9-4B0C-996D-445C274C9F10}" dt="2020-12-01T21:31:26.330" v="31584" actId="478"/>
          <ac:picMkLst>
            <pc:docMk/>
            <pc:sldMk cId="2889833662" sldId="663"/>
            <ac:picMk id="31" creationId="{11A86550-D045-44BE-91B2-F83C6E57F099}"/>
          </ac:picMkLst>
        </pc:picChg>
        <pc:picChg chg="del mod ord">
          <ac:chgData name="Jonathan Loo" userId="d2d72d48b56f45d8" providerId="LiveId" clId="{DC2DF1EB-34F9-4B0C-996D-445C274C9F10}" dt="2020-12-01T21:31:40.309" v="31602" actId="478"/>
          <ac:picMkLst>
            <pc:docMk/>
            <pc:sldMk cId="2889833662" sldId="663"/>
            <ac:picMk id="35" creationId="{7A4104CC-B649-4EE3-AD6C-8B99515E4838}"/>
          </ac:picMkLst>
        </pc:picChg>
        <pc:picChg chg="del mod ord">
          <ac:chgData name="Jonathan Loo" userId="d2d72d48b56f45d8" providerId="LiveId" clId="{DC2DF1EB-34F9-4B0C-996D-445C274C9F10}" dt="2020-12-01T21:31:52.907" v="31620" actId="478"/>
          <ac:picMkLst>
            <pc:docMk/>
            <pc:sldMk cId="2889833662" sldId="663"/>
            <ac:picMk id="37" creationId="{8BBC1E72-4CE5-4485-A6CB-D3C1D27A043B}"/>
          </ac:picMkLst>
        </pc:picChg>
        <pc:picChg chg="mod ord">
          <ac:chgData name="Jonathan Loo" userId="d2d72d48b56f45d8" providerId="LiveId" clId="{DC2DF1EB-34F9-4B0C-996D-445C274C9F10}" dt="2020-12-01T21:31:53.082" v="31624" actId="962"/>
          <ac:picMkLst>
            <pc:docMk/>
            <pc:sldMk cId="2889833662" sldId="663"/>
            <ac:picMk id="39" creationId="{5CFE1875-8AA4-4F76-9BEA-A676AFDD5374}"/>
          </ac:picMkLst>
        </pc:picChg>
        <pc:picChg chg="add mod">
          <ac:chgData name="Jonathan Loo" userId="d2d72d48b56f45d8" providerId="LiveId" clId="{DC2DF1EB-34F9-4B0C-996D-445C274C9F10}" dt="2020-12-01T21:32:20.107" v="31649"/>
          <ac:picMkLst>
            <pc:docMk/>
            <pc:sldMk cId="2889833662" sldId="663"/>
            <ac:picMk id="40" creationId="{8DEB846A-7905-4F70-B754-1BB024EE2E77}"/>
          </ac:picMkLst>
        </pc:picChg>
      </pc:sldChg>
      <pc:sldChg chg="addSp delSp modSp add mod chgLayout">
        <pc:chgData name="Jonathan Loo" userId="d2d72d48b56f45d8" providerId="LiveId" clId="{DC2DF1EB-34F9-4B0C-996D-445C274C9F10}" dt="2020-12-01T21:46:13.962" v="32247"/>
        <pc:sldMkLst>
          <pc:docMk/>
          <pc:sldMk cId="3893524979" sldId="664"/>
        </pc:sldMkLst>
        <pc:spChg chg="mod ord">
          <ac:chgData name="Jonathan Loo" userId="d2d72d48b56f45d8" providerId="LiveId" clId="{DC2DF1EB-34F9-4B0C-996D-445C274C9F10}" dt="2020-12-01T20:46:57.463" v="30210" actId="20577"/>
          <ac:spMkLst>
            <pc:docMk/>
            <pc:sldMk cId="3893524979" sldId="664"/>
            <ac:spMk id="2" creationId="{A09E8AF6-924D-4131-9146-F661750B3320}"/>
          </ac:spMkLst>
        </pc:spChg>
        <pc:spChg chg="add del mod">
          <ac:chgData name="Jonathan Loo" userId="d2d72d48b56f45d8" providerId="LiveId" clId="{DC2DF1EB-34F9-4B0C-996D-445C274C9F10}" dt="2020-12-01T20:46:25.119" v="30180" actId="6264"/>
          <ac:spMkLst>
            <pc:docMk/>
            <pc:sldMk cId="3893524979" sldId="664"/>
            <ac:spMk id="3" creationId="{C5CB05B6-B428-46B8-AE2D-9D219F952F5B}"/>
          </ac:spMkLst>
        </pc:spChg>
        <pc:spChg chg="mod ord">
          <ac:chgData name="Jonathan Loo" userId="d2d72d48b56f45d8" providerId="LiveId" clId="{DC2DF1EB-34F9-4B0C-996D-445C274C9F10}" dt="2020-12-01T21:46:13.962" v="32247"/>
          <ac:spMkLst>
            <pc:docMk/>
            <pc:sldMk cId="3893524979" sldId="664"/>
            <ac:spMk id="4" creationId="{C8391EF0-0020-43C9-8952-10843C512B18}"/>
          </ac:spMkLst>
        </pc:spChg>
        <pc:spChg chg="add del mod">
          <ac:chgData name="Jonathan Loo" userId="d2d72d48b56f45d8" providerId="LiveId" clId="{DC2DF1EB-34F9-4B0C-996D-445C274C9F10}" dt="2020-12-01T20:46:25.119" v="30180" actId="6264"/>
          <ac:spMkLst>
            <pc:docMk/>
            <pc:sldMk cId="3893524979" sldId="664"/>
            <ac:spMk id="5" creationId="{207366CD-11B8-41B0-BFA4-B8021EF5D957}"/>
          </ac:spMkLst>
        </pc:spChg>
        <pc:picChg chg="del mod ord">
          <ac:chgData name="Jonathan Loo" userId="d2d72d48b56f45d8" providerId="LiveId" clId="{DC2DF1EB-34F9-4B0C-996D-445C274C9F10}" dt="2020-12-01T20:47:34.836" v="30237" actId="478"/>
          <ac:picMkLst>
            <pc:docMk/>
            <pc:sldMk cId="3893524979" sldId="664"/>
            <ac:picMk id="7" creationId="{36566CCC-12BC-44D1-A8C5-4CB8732BF2F0}"/>
          </ac:picMkLst>
        </pc:picChg>
        <pc:picChg chg="add del mod">
          <ac:chgData name="Jonathan Loo" userId="d2d72d48b56f45d8" providerId="LiveId" clId="{DC2DF1EB-34F9-4B0C-996D-445C274C9F10}" dt="2020-12-01T20:47:21.407" v="30223" actId="478"/>
          <ac:picMkLst>
            <pc:docMk/>
            <pc:sldMk cId="3893524979" sldId="664"/>
            <ac:picMk id="8" creationId="{189A7515-D0C4-4E7D-98FA-4507C573EF78}"/>
          </ac:picMkLst>
        </pc:picChg>
        <pc:picChg chg="del mod ord">
          <ac:chgData name="Jonathan Loo" userId="d2d72d48b56f45d8" providerId="LiveId" clId="{DC2DF1EB-34F9-4B0C-996D-445C274C9F10}" dt="2020-12-01T20:47:44.952" v="30251" actId="478"/>
          <ac:picMkLst>
            <pc:docMk/>
            <pc:sldMk cId="3893524979" sldId="664"/>
            <ac:picMk id="10" creationId="{EA503AFE-6901-43D8-A2B6-920DEF6277D3}"/>
          </ac:picMkLst>
        </pc:picChg>
        <pc:picChg chg="del mod ord">
          <ac:chgData name="Jonathan Loo" userId="d2d72d48b56f45d8" providerId="LiveId" clId="{DC2DF1EB-34F9-4B0C-996D-445C274C9F10}" dt="2020-12-01T20:47:57.658" v="30266" actId="478"/>
          <ac:picMkLst>
            <pc:docMk/>
            <pc:sldMk cId="3893524979" sldId="664"/>
            <ac:picMk id="12" creationId="{73DCD003-7607-4FBB-9692-2B6B16A250F7}"/>
          </ac:picMkLst>
        </pc:picChg>
        <pc:picChg chg="del mod ord">
          <ac:chgData name="Jonathan Loo" userId="d2d72d48b56f45d8" providerId="LiveId" clId="{DC2DF1EB-34F9-4B0C-996D-445C274C9F10}" dt="2020-12-01T20:48:27.650" v="30280" actId="478"/>
          <ac:picMkLst>
            <pc:docMk/>
            <pc:sldMk cId="3893524979" sldId="664"/>
            <ac:picMk id="14" creationId="{2B423C79-2010-4816-8341-9D5E627FCD0C}"/>
          </ac:picMkLst>
        </pc:picChg>
        <pc:picChg chg="del mod ord">
          <ac:chgData name="Jonathan Loo" userId="d2d72d48b56f45d8" providerId="LiveId" clId="{DC2DF1EB-34F9-4B0C-996D-445C274C9F10}" dt="2020-12-01T20:48:36.158" v="30294" actId="478"/>
          <ac:picMkLst>
            <pc:docMk/>
            <pc:sldMk cId="3893524979" sldId="664"/>
            <ac:picMk id="16" creationId="{C2FC8C39-A173-479F-921F-689CB212C390}"/>
          </ac:picMkLst>
        </pc:picChg>
        <pc:picChg chg="add del mod ord">
          <ac:chgData name="Jonathan Loo" userId="d2d72d48b56f45d8" providerId="LiveId" clId="{DC2DF1EB-34F9-4B0C-996D-445C274C9F10}" dt="2020-12-01T20:49:10.928" v="30337" actId="478"/>
          <ac:picMkLst>
            <pc:docMk/>
            <pc:sldMk cId="3893524979" sldId="664"/>
            <ac:picMk id="18" creationId="{B838B9D9-73F9-4790-8324-8FD95C8C8871}"/>
          </ac:picMkLst>
        </pc:picChg>
        <pc:picChg chg="del mod ord">
          <ac:chgData name="Jonathan Loo" userId="d2d72d48b56f45d8" providerId="LiveId" clId="{DC2DF1EB-34F9-4B0C-996D-445C274C9F10}" dt="2020-12-01T20:49:00.447" v="30325"/>
          <ac:picMkLst>
            <pc:docMk/>
            <pc:sldMk cId="3893524979" sldId="664"/>
            <ac:picMk id="20" creationId="{DC604B9D-50DF-40EA-8457-C9CDE91A7ACD}"/>
          </ac:picMkLst>
        </pc:picChg>
        <pc:picChg chg="del mod ord">
          <ac:chgData name="Jonathan Loo" userId="d2d72d48b56f45d8" providerId="LiveId" clId="{DC2DF1EB-34F9-4B0C-996D-445C274C9F10}" dt="2020-12-01T20:49:33.422" v="30351" actId="478"/>
          <ac:picMkLst>
            <pc:docMk/>
            <pc:sldMk cId="3893524979" sldId="664"/>
            <ac:picMk id="22" creationId="{37971813-3EE7-405A-979B-173B806097BC}"/>
          </ac:picMkLst>
        </pc:picChg>
        <pc:picChg chg="del">
          <ac:chgData name="Jonathan Loo" userId="d2d72d48b56f45d8" providerId="LiveId" clId="{DC2DF1EB-34F9-4B0C-996D-445C274C9F10}" dt="2020-12-01T20:46:20.877" v="30179" actId="478"/>
          <ac:picMkLst>
            <pc:docMk/>
            <pc:sldMk cId="3893524979" sldId="664"/>
            <ac:picMk id="24" creationId="{6C098CB0-0A39-4954-844B-DE616A865B5D}"/>
          </ac:picMkLst>
        </pc:picChg>
        <pc:picChg chg="del mod">
          <ac:chgData name="Jonathan Loo" userId="d2d72d48b56f45d8" providerId="LiveId" clId="{DC2DF1EB-34F9-4B0C-996D-445C274C9F10}" dt="2020-12-01T21:32:26.605" v="31652" actId="478"/>
          <ac:picMkLst>
            <pc:docMk/>
            <pc:sldMk cId="3893524979" sldId="664"/>
            <ac:picMk id="25" creationId="{CDF9473F-512B-4ABD-BAAA-73B9B4958648}"/>
          </ac:picMkLst>
        </pc:picChg>
        <pc:picChg chg="del mod ord">
          <ac:chgData name="Jonathan Loo" userId="d2d72d48b56f45d8" providerId="LiveId" clId="{DC2DF1EB-34F9-4B0C-996D-445C274C9F10}" dt="2020-12-01T20:49:46.416" v="30367" actId="478"/>
          <ac:picMkLst>
            <pc:docMk/>
            <pc:sldMk cId="3893524979" sldId="664"/>
            <ac:picMk id="26" creationId="{C11CDC20-BC64-41DE-AD5E-E700AF6E5C61}"/>
          </ac:picMkLst>
        </pc:picChg>
        <pc:picChg chg="del mod ord">
          <ac:chgData name="Jonathan Loo" userId="d2d72d48b56f45d8" providerId="LiveId" clId="{DC2DF1EB-34F9-4B0C-996D-445C274C9F10}" dt="2020-12-01T20:49:53.985" v="30381" actId="478"/>
          <ac:picMkLst>
            <pc:docMk/>
            <pc:sldMk cId="3893524979" sldId="664"/>
            <ac:picMk id="28" creationId="{1CD62CB8-B976-4D70-B9BE-6E49522FD9F1}"/>
          </ac:picMkLst>
        </pc:picChg>
        <pc:picChg chg="del mod ord">
          <ac:chgData name="Jonathan Loo" userId="d2d72d48b56f45d8" providerId="LiveId" clId="{DC2DF1EB-34F9-4B0C-996D-445C274C9F10}" dt="2020-12-01T20:50:25.662" v="30395" actId="478"/>
          <ac:picMkLst>
            <pc:docMk/>
            <pc:sldMk cId="3893524979" sldId="664"/>
            <ac:picMk id="30" creationId="{E3D2E498-DD47-4B8A-B932-60780DA79470}"/>
          </ac:picMkLst>
        </pc:picChg>
        <pc:picChg chg="del mod ord">
          <ac:chgData name="Jonathan Loo" userId="d2d72d48b56f45d8" providerId="LiveId" clId="{DC2DF1EB-34F9-4B0C-996D-445C274C9F10}" dt="2020-12-01T20:50:40.698" v="30409" actId="478"/>
          <ac:picMkLst>
            <pc:docMk/>
            <pc:sldMk cId="3893524979" sldId="664"/>
            <ac:picMk id="32" creationId="{5D6C7717-FC62-4A6A-8261-0A5631E33689}"/>
          </ac:picMkLst>
        </pc:picChg>
        <pc:picChg chg="del mod ord">
          <ac:chgData name="Jonathan Loo" userId="d2d72d48b56f45d8" providerId="LiveId" clId="{DC2DF1EB-34F9-4B0C-996D-445C274C9F10}" dt="2020-12-01T20:51:09.289" v="30425" actId="478"/>
          <ac:picMkLst>
            <pc:docMk/>
            <pc:sldMk cId="3893524979" sldId="664"/>
            <ac:picMk id="34" creationId="{300D9CFA-2687-406D-BE9C-FF433A1E1FCF}"/>
          </ac:picMkLst>
        </pc:picChg>
        <pc:picChg chg="del mod ord">
          <ac:chgData name="Jonathan Loo" userId="d2d72d48b56f45d8" providerId="LiveId" clId="{DC2DF1EB-34F9-4B0C-996D-445C274C9F10}" dt="2020-12-01T20:51:40.581" v="30440" actId="478"/>
          <ac:picMkLst>
            <pc:docMk/>
            <pc:sldMk cId="3893524979" sldId="664"/>
            <ac:picMk id="36" creationId="{FD1D6EA3-8FBF-4CE2-B709-C306C149356D}"/>
          </ac:picMkLst>
        </pc:picChg>
        <pc:picChg chg="mod ord">
          <ac:chgData name="Jonathan Loo" userId="d2d72d48b56f45d8" providerId="LiveId" clId="{DC2DF1EB-34F9-4B0C-996D-445C274C9F10}" dt="2020-12-01T20:51:46.497" v="30443" actId="1076"/>
          <ac:picMkLst>
            <pc:docMk/>
            <pc:sldMk cId="3893524979" sldId="664"/>
            <ac:picMk id="38" creationId="{5ED50A33-B3ED-45B1-9B47-429A16CAF2BB}"/>
          </ac:picMkLst>
        </pc:picChg>
        <pc:picChg chg="add mod">
          <ac:chgData name="Jonathan Loo" userId="d2d72d48b56f45d8" providerId="LiveId" clId="{DC2DF1EB-34F9-4B0C-996D-445C274C9F10}" dt="2020-12-01T21:32:26.845" v="31653"/>
          <ac:picMkLst>
            <pc:docMk/>
            <pc:sldMk cId="3893524979" sldId="664"/>
            <ac:picMk id="39" creationId="{19F9E3F2-F475-4652-810A-AF9B03C1E41E}"/>
          </ac:picMkLst>
        </pc:picChg>
      </pc:sldChg>
      <pc:sldChg chg="addSp delSp modSp new del mod modClrScheme modAnim chgLayout">
        <pc:chgData name="Jonathan Loo" userId="d2d72d48b56f45d8" providerId="LiveId" clId="{DC2DF1EB-34F9-4B0C-996D-445C274C9F10}" dt="2020-12-01T21:41:15.101" v="31855" actId="47"/>
        <pc:sldMkLst>
          <pc:docMk/>
          <pc:sldMk cId="500308143" sldId="665"/>
        </pc:sldMkLst>
        <pc:spChg chg="del mod ord">
          <ac:chgData name="Jonathan Loo" userId="d2d72d48b56f45d8" providerId="LiveId" clId="{DC2DF1EB-34F9-4B0C-996D-445C274C9F10}" dt="2020-12-01T21:36:13.434" v="31725" actId="700"/>
          <ac:spMkLst>
            <pc:docMk/>
            <pc:sldMk cId="500308143" sldId="665"/>
            <ac:spMk id="2" creationId="{4BABB45D-78E9-41B2-905C-F35E8E6D321C}"/>
          </ac:spMkLst>
        </pc:spChg>
        <pc:spChg chg="del mod ord">
          <ac:chgData name="Jonathan Loo" userId="d2d72d48b56f45d8" providerId="LiveId" clId="{DC2DF1EB-34F9-4B0C-996D-445C274C9F10}" dt="2020-12-01T21:36:13.434" v="31725" actId="700"/>
          <ac:spMkLst>
            <pc:docMk/>
            <pc:sldMk cId="500308143" sldId="665"/>
            <ac:spMk id="3" creationId="{6AE8EC41-72BA-4555-BEB4-CE3540665B09}"/>
          </ac:spMkLst>
        </pc:spChg>
        <pc:spChg chg="add mod ord">
          <ac:chgData name="Jonathan Loo" userId="d2d72d48b56f45d8" providerId="LiveId" clId="{DC2DF1EB-34F9-4B0C-996D-445C274C9F10}" dt="2020-12-01T21:41:07.918" v="31853" actId="6264"/>
          <ac:spMkLst>
            <pc:docMk/>
            <pc:sldMk cId="500308143" sldId="665"/>
            <ac:spMk id="4" creationId="{5AFA5C95-7B28-4DD5-AE08-B885DB74A5FC}"/>
          </ac:spMkLst>
        </pc:spChg>
        <pc:spChg chg="add mod ord">
          <ac:chgData name="Jonathan Loo" userId="d2d72d48b56f45d8" providerId="LiveId" clId="{DC2DF1EB-34F9-4B0C-996D-445C274C9F10}" dt="2020-12-01T21:41:10.628" v="31854" actId="21"/>
          <ac:spMkLst>
            <pc:docMk/>
            <pc:sldMk cId="500308143" sldId="665"/>
            <ac:spMk id="5" creationId="{98B853E3-A7CE-4190-9639-58137F101A85}"/>
          </ac:spMkLst>
        </pc:spChg>
        <pc:spChg chg="add del mod">
          <ac:chgData name="Jonathan Loo" userId="d2d72d48b56f45d8" providerId="LiveId" clId="{DC2DF1EB-34F9-4B0C-996D-445C274C9F10}" dt="2020-12-01T21:38:07.074" v="31777" actId="6264"/>
          <ac:spMkLst>
            <pc:docMk/>
            <pc:sldMk cId="500308143" sldId="665"/>
            <ac:spMk id="6" creationId="{9EAAA13D-98E2-48F7-90D4-8A34F03CC34C}"/>
          </ac:spMkLst>
        </pc:spChg>
        <pc:spChg chg="add del mod">
          <ac:chgData name="Jonathan Loo" userId="d2d72d48b56f45d8" providerId="LiveId" clId="{DC2DF1EB-34F9-4B0C-996D-445C274C9F10}" dt="2020-12-01T21:38:07.074" v="31777" actId="6264"/>
          <ac:spMkLst>
            <pc:docMk/>
            <pc:sldMk cId="500308143" sldId="665"/>
            <ac:spMk id="7" creationId="{78D8BCCB-17A9-4F84-AD83-990879C7E744}"/>
          </ac:spMkLst>
        </pc:spChg>
        <pc:spChg chg="add del mod">
          <ac:chgData name="Jonathan Loo" userId="d2d72d48b56f45d8" providerId="LiveId" clId="{DC2DF1EB-34F9-4B0C-996D-445C274C9F10}" dt="2020-12-01T21:40:53.096" v="31851" actId="6264"/>
          <ac:spMkLst>
            <pc:docMk/>
            <pc:sldMk cId="500308143" sldId="665"/>
            <ac:spMk id="12" creationId="{7B922072-C056-4A52-9A27-4FDF18F0462F}"/>
          </ac:spMkLst>
        </pc:spChg>
        <pc:spChg chg="add del mod">
          <ac:chgData name="Jonathan Loo" userId="d2d72d48b56f45d8" providerId="LiveId" clId="{DC2DF1EB-34F9-4B0C-996D-445C274C9F10}" dt="2020-12-01T21:40:53.096" v="31851" actId="6264"/>
          <ac:spMkLst>
            <pc:docMk/>
            <pc:sldMk cId="500308143" sldId="665"/>
            <ac:spMk id="13" creationId="{7818E681-A680-444C-8626-8896D674D932}"/>
          </ac:spMkLst>
        </pc:spChg>
        <pc:spChg chg="add del mod">
          <ac:chgData name="Jonathan Loo" userId="d2d72d48b56f45d8" providerId="LiveId" clId="{DC2DF1EB-34F9-4B0C-996D-445C274C9F10}" dt="2020-12-01T21:40:55.889" v="31852" actId="6264"/>
          <ac:spMkLst>
            <pc:docMk/>
            <pc:sldMk cId="500308143" sldId="665"/>
            <ac:spMk id="14" creationId="{2EF270C4-B5DF-44AF-A927-A06C9710BEF5}"/>
          </ac:spMkLst>
        </pc:spChg>
        <pc:spChg chg="add del mod">
          <ac:chgData name="Jonathan Loo" userId="d2d72d48b56f45d8" providerId="LiveId" clId="{DC2DF1EB-34F9-4B0C-996D-445C274C9F10}" dt="2020-12-01T21:40:55.889" v="31852" actId="6264"/>
          <ac:spMkLst>
            <pc:docMk/>
            <pc:sldMk cId="500308143" sldId="665"/>
            <ac:spMk id="15" creationId="{D9337D43-4650-4581-BAB9-2336582ABE27}"/>
          </ac:spMkLst>
        </pc:spChg>
        <pc:spChg chg="add del mod">
          <ac:chgData name="Jonathan Loo" userId="d2d72d48b56f45d8" providerId="LiveId" clId="{DC2DF1EB-34F9-4B0C-996D-445C274C9F10}" dt="2020-12-01T21:41:07.918" v="31853" actId="6264"/>
          <ac:spMkLst>
            <pc:docMk/>
            <pc:sldMk cId="500308143" sldId="665"/>
            <ac:spMk id="16" creationId="{0E102A22-7F4E-4100-B7EC-59CEB4A8E476}"/>
          </ac:spMkLst>
        </pc:spChg>
        <pc:spChg chg="add del mod">
          <ac:chgData name="Jonathan Loo" userId="d2d72d48b56f45d8" providerId="LiveId" clId="{DC2DF1EB-34F9-4B0C-996D-445C274C9F10}" dt="2020-12-01T21:41:07.918" v="31853" actId="6264"/>
          <ac:spMkLst>
            <pc:docMk/>
            <pc:sldMk cId="500308143" sldId="665"/>
            <ac:spMk id="17" creationId="{8C2136CD-586A-4B4A-B0C2-7F54551E1A52}"/>
          </ac:spMkLst>
        </pc:spChg>
        <pc:picChg chg="add del mod">
          <ac:chgData name="Jonathan Loo" userId="d2d72d48b56f45d8" providerId="LiveId" clId="{DC2DF1EB-34F9-4B0C-996D-445C274C9F10}" dt="2020-12-01T21:39:28.513" v="31814" actId="478"/>
          <ac:picMkLst>
            <pc:docMk/>
            <pc:sldMk cId="500308143" sldId="665"/>
            <ac:picMk id="8" creationId="{127D8EEB-3567-435D-9FB9-45003CF5CBE2}"/>
          </ac:picMkLst>
        </pc:picChg>
        <pc:picChg chg="mod ord">
          <ac:chgData name="Jonathan Loo" userId="d2d72d48b56f45d8" providerId="LiveId" clId="{DC2DF1EB-34F9-4B0C-996D-445C274C9F10}" dt="2020-12-01T21:39:28.584" v="31818" actId="962"/>
          <ac:picMkLst>
            <pc:docMk/>
            <pc:sldMk cId="500308143" sldId="665"/>
            <ac:picMk id="10" creationId="{726E4D52-A4A3-4342-A700-733B5625AFBF}"/>
          </ac:picMkLst>
        </pc:picChg>
        <pc:picChg chg="add mod">
          <ac:chgData name="Jonathan Loo" userId="d2d72d48b56f45d8" providerId="LiveId" clId="{DC2DF1EB-34F9-4B0C-996D-445C274C9F10}" dt="2020-12-01T21:40:26.707" v="31823" actId="1076"/>
          <ac:picMkLst>
            <pc:docMk/>
            <pc:sldMk cId="500308143" sldId="665"/>
            <ac:picMk id="11" creationId="{313FADCD-0907-4422-BF04-62DC762A058F}"/>
          </ac:picMkLst>
        </pc:picChg>
      </pc:sldChg>
      <pc:sldChg chg="new del">
        <pc:chgData name="Jonathan Loo" userId="d2d72d48b56f45d8" providerId="LiveId" clId="{DC2DF1EB-34F9-4B0C-996D-445C274C9F10}" dt="2020-12-01T21:10:27.263" v="30731" actId="47"/>
        <pc:sldMkLst>
          <pc:docMk/>
          <pc:sldMk cId="1416221522" sldId="665"/>
        </pc:sldMkLst>
      </pc:sldChg>
      <pc:sldChg chg="addSp delSp modSp new mod modClrScheme modAnim chgLayout">
        <pc:chgData name="Jonathan Loo" userId="d2d72d48b56f45d8" providerId="LiveId" clId="{DC2DF1EB-34F9-4B0C-996D-445C274C9F10}" dt="2020-12-01T21:46:40.629" v="32255" actId="6549"/>
        <pc:sldMkLst>
          <pc:docMk/>
          <pc:sldMk cId="4015009513" sldId="665"/>
        </pc:sldMkLst>
        <pc:spChg chg="del mod ord">
          <ac:chgData name="Jonathan Loo" userId="d2d72d48b56f45d8" providerId="LiveId" clId="{DC2DF1EB-34F9-4B0C-996D-445C274C9F10}" dt="2020-12-01T21:41:20.108" v="31857" actId="700"/>
          <ac:spMkLst>
            <pc:docMk/>
            <pc:sldMk cId="4015009513" sldId="665"/>
            <ac:spMk id="2" creationId="{EDB0007C-8E3B-4A45-8517-4CADD7C1363D}"/>
          </ac:spMkLst>
        </pc:spChg>
        <pc:spChg chg="del mod ord">
          <ac:chgData name="Jonathan Loo" userId="d2d72d48b56f45d8" providerId="LiveId" clId="{DC2DF1EB-34F9-4B0C-996D-445C274C9F10}" dt="2020-12-01T21:41:20.108" v="31857" actId="700"/>
          <ac:spMkLst>
            <pc:docMk/>
            <pc:sldMk cId="4015009513" sldId="665"/>
            <ac:spMk id="3" creationId="{F2EC82D3-E42E-42FE-9961-28D03C21B826}"/>
          </ac:spMkLst>
        </pc:spChg>
        <pc:spChg chg="add mod ord">
          <ac:chgData name="Jonathan Loo" userId="d2d72d48b56f45d8" providerId="LiveId" clId="{DC2DF1EB-34F9-4B0C-996D-445C274C9F10}" dt="2020-12-01T21:42:46.827" v="31947" actId="20577"/>
          <ac:spMkLst>
            <pc:docMk/>
            <pc:sldMk cId="4015009513" sldId="665"/>
            <ac:spMk id="4" creationId="{F6EF6981-CFA7-4286-A4FE-55AAA236A734}"/>
          </ac:spMkLst>
        </pc:spChg>
        <pc:spChg chg="add mod ord">
          <ac:chgData name="Jonathan Loo" userId="d2d72d48b56f45d8" providerId="LiveId" clId="{DC2DF1EB-34F9-4B0C-996D-445C274C9F10}" dt="2020-12-01T21:46:40.629" v="32255" actId="6549"/>
          <ac:spMkLst>
            <pc:docMk/>
            <pc:sldMk cId="4015009513" sldId="665"/>
            <ac:spMk id="5" creationId="{0EF4B78E-CF7A-4133-9E71-324A20DB3B11}"/>
          </ac:spMkLst>
        </pc:spChg>
        <pc:picChg chg="add del mod">
          <ac:chgData name="Jonathan Loo" userId="d2d72d48b56f45d8" providerId="LiveId" clId="{DC2DF1EB-34F9-4B0C-996D-445C274C9F10}" dt="2020-12-01T21:42:29.404" v="31927" actId="478"/>
          <ac:picMkLst>
            <pc:docMk/>
            <pc:sldMk cId="4015009513" sldId="665"/>
            <ac:picMk id="6" creationId="{74AEA2BE-E8EF-44BD-B0E7-098748F3DCD6}"/>
          </ac:picMkLst>
        </pc:picChg>
        <pc:picChg chg="mod ord">
          <ac:chgData name="Jonathan Loo" userId="d2d72d48b56f45d8" providerId="LiveId" clId="{DC2DF1EB-34F9-4B0C-996D-445C274C9F10}" dt="2020-12-01T21:45:33.390" v="32216" actId="1076"/>
          <ac:picMkLst>
            <pc:docMk/>
            <pc:sldMk cId="4015009513" sldId="665"/>
            <ac:picMk id="8" creationId="{76202547-93B9-4A6B-B9A9-BEE571B1F7E9}"/>
          </ac:picMkLst>
        </pc:picChg>
      </pc:sldChg>
      <pc:sldChg chg="add">
        <pc:chgData name="Jonathan Loo" userId="d2d72d48b56f45d8" providerId="LiveId" clId="{DC2DF1EB-34F9-4B0C-996D-445C274C9F10}" dt="2020-12-01T21:52:15.927" v="32623"/>
        <pc:sldMkLst>
          <pc:docMk/>
          <pc:sldMk cId="3569423961" sldId="666"/>
        </pc:sldMkLst>
      </pc:sldChg>
      <pc:sldChg chg="addSp delSp modSp add del mod chgLayout">
        <pc:chgData name="Jonathan Loo" userId="d2d72d48b56f45d8" providerId="LiveId" clId="{DC2DF1EB-34F9-4B0C-996D-445C274C9F10}" dt="2020-12-01T22:12:23.088" v="33521" actId="47"/>
        <pc:sldMkLst>
          <pc:docMk/>
          <pc:sldMk cId="2009438263" sldId="667"/>
        </pc:sldMkLst>
        <pc:spChg chg="add del mod">
          <ac:chgData name="Jonathan Loo" userId="d2d72d48b56f45d8" providerId="LiveId" clId="{DC2DF1EB-34F9-4B0C-996D-445C274C9F10}" dt="2020-12-01T22:04:42.883" v="33058" actId="6264"/>
          <ac:spMkLst>
            <pc:docMk/>
            <pc:sldMk cId="2009438263" sldId="667"/>
            <ac:spMk id="2" creationId="{03200B27-A1BF-43E4-9737-B086C7F83662}"/>
          </ac:spMkLst>
        </pc:spChg>
        <pc:spChg chg="add del mod">
          <ac:chgData name="Jonathan Loo" userId="d2d72d48b56f45d8" providerId="LiveId" clId="{DC2DF1EB-34F9-4B0C-996D-445C274C9F10}" dt="2020-12-01T22:04:42.883" v="33058" actId="6264"/>
          <ac:spMkLst>
            <pc:docMk/>
            <pc:sldMk cId="2009438263" sldId="667"/>
            <ac:spMk id="3" creationId="{09131E24-3228-415C-AD14-C2E75797FC19}"/>
          </ac:spMkLst>
        </pc:spChg>
        <pc:spChg chg="mod ord">
          <ac:chgData name="Jonathan Loo" userId="d2d72d48b56f45d8" providerId="LiveId" clId="{DC2DF1EB-34F9-4B0C-996D-445C274C9F10}" dt="2020-12-01T22:04:42.883" v="33058" actId="6264"/>
          <ac:spMkLst>
            <pc:docMk/>
            <pc:sldMk cId="2009438263" sldId="667"/>
            <ac:spMk id="4" creationId="{594F8FE6-3DCD-4B79-8CB3-B290F1E16DE7}"/>
          </ac:spMkLst>
        </pc:spChg>
        <pc:spChg chg="mod ord">
          <ac:chgData name="Jonathan Loo" userId="d2d72d48b56f45d8" providerId="LiveId" clId="{DC2DF1EB-34F9-4B0C-996D-445C274C9F10}" dt="2020-12-01T22:04:42.883" v="33058" actId="6264"/>
          <ac:spMkLst>
            <pc:docMk/>
            <pc:sldMk cId="2009438263" sldId="667"/>
            <ac:spMk id="5" creationId="{6220A58D-A58F-4405-AA15-F51088A2CE3E}"/>
          </ac:spMkLst>
        </pc:spChg>
        <pc:picChg chg="del">
          <ac:chgData name="Jonathan Loo" userId="d2d72d48b56f45d8" providerId="LiveId" clId="{DC2DF1EB-34F9-4B0C-996D-445C274C9F10}" dt="2020-12-01T22:04:38.940" v="33056" actId="478"/>
          <ac:picMkLst>
            <pc:docMk/>
            <pc:sldMk cId="2009438263" sldId="667"/>
            <ac:picMk id="27" creationId="{0C794D47-67AF-4319-B163-BE244D476FE6}"/>
          </ac:picMkLst>
        </pc:picChg>
        <pc:picChg chg="del">
          <ac:chgData name="Jonathan Loo" userId="d2d72d48b56f45d8" providerId="LiveId" clId="{DC2DF1EB-34F9-4B0C-996D-445C274C9F10}" dt="2020-12-01T22:04:39.389" v="33057" actId="478"/>
          <ac:picMkLst>
            <pc:docMk/>
            <pc:sldMk cId="2009438263" sldId="667"/>
            <ac:picMk id="31" creationId="{4BCC8C8E-3D2C-44B3-96B1-AA3DAE9C3AF8}"/>
          </ac:picMkLst>
        </pc:picChg>
      </pc:sldChg>
      <pc:sldChg chg="addSp delSp modSp add del mod chgLayout">
        <pc:chgData name="Jonathan Loo" userId="d2d72d48b56f45d8" providerId="LiveId" clId="{DC2DF1EB-34F9-4B0C-996D-445C274C9F10}" dt="2020-12-01T22:12:21.544" v="33520" actId="47"/>
        <pc:sldMkLst>
          <pc:docMk/>
          <pc:sldMk cId="1343052896" sldId="668"/>
        </pc:sldMkLst>
        <pc:spChg chg="add del mod">
          <ac:chgData name="Jonathan Loo" userId="d2d72d48b56f45d8" providerId="LiveId" clId="{DC2DF1EB-34F9-4B0C-996D-445C274C9F10}" dt="2020-12-01T22:05:28.660" v="33088" actId="6264"/>
          <ac:spMkLst>
            <pc:docMk/>
            <pc:sldMk cId="1343052896" sldId="668"/>
            <ac:spMk id="2" creationId="{DA47E8BD-ABFC-4BA1-825D-F5CD12B67BA4}"/>
          </ac:spMkLst>
        </pc:spChg>
        <pc:spChg chg="add del mod">
          <ac:chgData name="Jonathan Loo" userId="d2d72d48b56f45d8" providerId="LiveId" clId="{DC2DF1EB-34F9-4B0C-996D-445C274C9F10}" dt="2020-12-01T22:05:28.660" v="33088" actId="6264"/>
          <ac:spMkLst>
            <pc:docMk/>
            <pc:sldMk cId="1343052896" sldId="668"/>
            <ac:spMk id="3" creationId="{518C5A71-5E9C-4C98-9B31-DECA4BC69503}"/>
          </ac:spMkLst>
        </pc:spChg>
        <pc:spChg chg="mod ord">
          <ac:chgData name="Jonathan Loo" userId="d2d72d48b56f45d8" providerId="LiveId" clId="{DC2DF1EB-34F9-4B0C-996D-445C274C9F10}" dt="2020-12-01T22:07:54.585" v="33180" actId="6264"/>
          <ac:spMkLst>
            <pc:docMk/>
            <pc:sldMk cId="1343052896" sldId="668"/>
            <ac:spMk id="4" creationId="{594F8FE6-3DCD-4B79-8CB3-B290F1E16DE7}"/>
          </ac:spMkLst>
        </pc:spChg>
        <pc:spChg chg="mod ord">
          <ac:chgData name="Jonathan Loo" userId="d2d72d48b56f45d8" providerId="LiveId" clId="{DC2DF1EB-34F9-4B0C-996D-445C274C9F10}" dt="2020-12-01T22:12:03.394" v="33519" actId="207"/>
          <ac:spMkLst>
            <pc:docMk/>
            <pc:sldMk cId="1343052896" sldId="668"/>
            <ac:spMk id="5" creationId="{6220A58D-A58F-4405-AA15-F51088A2CE3E}"/>
          </ac:spMkLst>
        </pc:spChg>
        <pc:spChg chg="add del mod">
          <ac:chgData name="Jonathan Loo" userId="d2d72d48b56f45d8" providerId="LiveId" clId="{DC2DF1EB-34F9-4B0C-996D-445C274C9F10}" dt="2020-12-01T22:07:28.435" v="33124" actId="6264"/>
          <ac:spMkLst>
            <pc:docMk/>
            <pc:sldMk cId="1343052896" sldId="668"/>
            <ac:spMk id="6" creationId="{14A98470-319F-4E29-94CD-5D3ACF0A8925}"/>
          </ac:spMkLst>
        </pc:spChg>
        <pc:spChg chg="add del mod">
          <ac:chgData name="Jonathan Loo" userId="d2d72d48b56f45d8" providerId="LiveId" clId="{DC2DF1EB-34F9-4B0C-996D-445C274C9F10}" dt="2020-12-01T22:07:28.435" v="33124" actId="6264"/>
          <ac:spMkLst>
            <pc:docMk/>
            <pc:sldMk cId="1343052896" sldId="668"/>
            <ac:spMk id="7" creationId="{331DE5CC-BE36-4F1F-8190-50923D38CBC4}"/>
          </ac:spMkLst>
        </pc:spChg>
        <pc:spChg chg="add del mod">
          <ac:chgData name="Jonathan Loo" userId="d2d72d48b56f45d8" providerId="LiveId" clId="{DC2DF1EB-34F9-4B0C-996D-445C274C9F10}" dt="2020-12-01T22:07:54.585" v="33180" actId="6264"/>
          <ac:spMkLst>
            <pc:docMk/>
            <pc:sldMk cId="1343052896" sldId="668"/>
            <ac:spMk id="8" creationId="{C338DD93-362F-4AE6-A70E-066BF0AD4127}"/>
          </ac:spMkLst>
        </pc:spChg>
        <pc:spChg chg="add del mod">
          <ac:chgData name="Jonathan Loo" userId="d2d72d48b56f45d8" providerId="LiveId" clId="{DC2DF1EB-34F9-4B0C-996D-445C274C9F10}" dt="2020-12-01T22:07:54.585" v="33180" actId="6264"/>
          <ac:spMkLst>
            <pc:docMk/>
            <pc:sldMk cId="1343052896" sldId="668"/>
            <ac:spMk id="9" creationId="{5E07D09B-B0A2-47BE-8660-2A7EC3F63C8B}"/>
          </ac:spMkLst>
        </pc:spChg>
      </pc:sldChg>
      <pc:sldMasterChg chg="addSldLayout delSldLayout modSldLayout">
        <pc:chgData name="Jonathan Loo" userId="d2d72d48b56f45d8" providerId="LiveId" clId="{DC2DF1EB-34F9-4B0C-996D-445C274C9F10}" dt="2020-11-28T19:40:12.494" v="9034" actId="2696"/>
        <pc:sldMasterMkLst>
          <pc:docMk/>
          <pc:sldMasterMk cId="3856551177" sldId="2147483648"/>
        </pc:sldMasterMkLst>
        <pc:sldLayoutChg chg="new del mod">
          <pc:chgData name="Jonathan Loo" userId="d2d72d48b56f45d8" providerId="LiveId" clId="{DC2DF1EB-34F9-4B0C-996D-445C274C9F10}" dt="2020-11-28T19:40:12.494" v="9034" actId="2696"/>
          <pc:sldLayoutMkLst>
            <pc:docMk/>
            <pc:sldMasterMk cId="3856551177" sldId="2147483648"/>
            <pc:sldLayoutMk cId="4175124748" sldId="2147483663"/>
          </pc:sldLayoutMkLst>
        </pc:sldLayoutChg>
      </pc:sldMasterChg>
    </pc:docChg>
  </pc:docChgLst>
  <pc:docChgLst>
    <pc:chgData name="Jonathan Loo" userId="d2d72d48b56f45d8" providerId="LiveId" clId="{90A4C6D0-CEE7-444B-85C3-BDDBB3D15883}"/>
    <pc:docChg chg="undo custSel addSld delSld modSld modSection">
      <pc:chgData name="Jonathan Loo" userId="d2d72d48b56f45d8" providerId="LiveId" clId="{90A4C6D0-CEE7-444B-85C3-BDDBB3D15883}" dt="2020-10-25T22:15:52.798" v="902" actId="404"/>
      <pc:docMkLst>
        <pc:docMk/>
      </pc:docMkLst>
      <pc:sldChg chg="addSp delSp modSp del mod modClrScheme chgLayout modNotesTx">
        <pc:chgData name="Jonathan Loo" userId="d2d72d48b56f45d8" providerId="LiveId" clId="{90A4C6D0-CEE7-444B-85C3-BDDBB3D15883}" dt="2020-10-25T22:08:31.358" v="846" actId="47"/>
        <pc:sldMkLst>
          <pc:docMk/>
          <pc:sldMk cId="0" sldId="280"/>
        </pc:sldMkLst>
        <pc:spChg chg="mod ord">
          <ac:chgData name="Jonathan Loo" userId="d2d72d48b56f45d8" providerId="LiveId" clId="{90A4C6D0-CEE7-444B-85C3-BDDBB3D15883}" dt="2020-10-25T22:02:58.925" v="746"/>
          <ac:spMkLst>
            <pc:docMk/>
            <pc:sldMk cId="0" sldId="280"/>
            <ac:spMk id="2" creationId="{00000000-0000-0000-0000-000000000000}"/>
          </ac:spMkLst>
        </pc:spChg>
        <pc:spChg chg="add del mod">
          <ac:chgData name="Jonathan Loo" userId="d2d72d48b56f45d8" providerId="LiveId" clId="{90A4C6D0-CEE7-444B-85C3-BDDBB3D15883}" dt="2020-10-25T22:01:03.440" v="721"/>
          <ac:spMkLst>
            <pc:docMk/>
            <pc:sldMk cId="0" sldId="280"/>
            <ac:spMk id="3" creationId="{9CFF04E6-647D-4E5A-A58C-A35183C58DFF}"/>
          </ac:spMkLst>
        </pc:spChg>
        <pc:spChg chg="add mod ord">
          <ac:chgData name="Jonathan Loo" userId="d2d72d48b56f45d8" providerId="LiveId" clId="{90A4C6D0-CEE7-444B-85C3-BDDBB3D15883}" dt="2020-10-25T22:02:58.925" v="746"/>
          <ac:spMkLst>
            <pc:docMk/>
            <pc:sldMk cId="0" sldId="280"/>
            <ac:spMk id="4" creationId="{A31CE13D-3FC3-489D-B993-6C9E52451640}"/>
          </ac:spMkLst>
        </pc:spChg>
        <pc:spChg chg="add del mod">
          <ac:chgData name="Jonathan Loo" userId="d2d72d48b56f45d8" providerId="LiveId" clId="{90A4C6D0-CEE7-444B-85C3-BDDBB3D15883}" dt="2020-10-25T22:02:58.925" v="746"/>
          <ac:spMkLst>
            <pc:docMk/>
            <pc:sldMk cId="0" sldId="280"/>
            <ac:spMk id="5" creationId="{FA7B074E-3599-4A1D-B4C7-BD5C7B5620F7}"/>
          </ac:spMkLst>
        </pc:spChg>
        <pc:spChg chg="add del mod">
          <ac:chgData name="Jonathan Loo" userId="d2d72d48b56f45d8" providerId="LiveId" clId="{90A4C6D0-CEE7-444B-85C3-BDDBB3D15883}" dt="2020-10-25T22:02:58.925" v="746"/>
          <ac:spMkLst>
            <pc:docMk/>
            <pc:sldMk cId="0" sldId="280"/>
            <ac:spMk id="6" creationId="{4B391188-2DB1-4E44-96A6-1BA71203A9C5}"/>
          </ac:spMkLst>
        </pc:spChg>
        <pc:spChg chg="del mod">
          <ac:chgData name="Jonathan Loo" userId="d2d72d48b56f45d8" providerId="LiveId" clId="{90A4C6D0-CEE7-444B-85C3-BDDBB3D15883}" dt="2020-10-25T22:01:32.253" v="729"/>
          <ac:spMkLst>
            <pc:docMk/>
            <pc:sldMk cId="0" sldId="280"/>
            <ac:spMk id="13" creationId="{00000000-0000-0000-0000-000000000000}"/>
          </ac:spMkLst>
        </pc:spChg>
        <pc:grpChg chg="add del">
          <ac:chgData name="Jonathan Loo" userId="d2d72d48b56f45d8" providerId="LiveId" clId="{90A4C6D0-CEE7-444B-85C3-BDDBB3D15883}" dt="2020-10-25T22:01:10.531" v="723" actId="478"/>
          <ac:grpSpMkLst>
            <pc:docMk/>
            <pc:sldMk cId="0" sldId="280"/>
            <ac:grpSpMk id="28" creationId="{377F2AD9-5637-45D3-98FD-87935EC07B8A}"/>
          </ac:grpSpMkLst>
        </pc:grpChg>
        <pc:picChg chg="del">
          <ac:chgData name="Jonathan Loo" userId="d2d72d48b56f45d8" providerId="LiveId" clId="{90A4C6D0-CEE7-444B-85C3-BDDBB3D15883}" dt="2020-10-25T22:01:10.531" v="723" actId="478"/>
          <ac:picMkLst>
            <pc:docMk/>
            <pc:sldMk cId="0" sldId="280"/>
            <ac:picMk id="30" creationId="{24C1B8EB-8ECC-4F95-ADE4-6343FD4D4422}"/>
          </ac:picMkLst>
        </pc:picChg>
        <pc:picChg chg="mod">
          <ac:chgData name="Jonathan Loo" userId="d2d72d48b56f45d8" providerId="LiveId" clId="{90A4C6D0-CEE7-444B-85C3-BDDBB3D15883}" dt="2020-10-25T22:02:22.819" v="743" actId="1076"/>
          <ac:picMkLst>
            <pc:docMk/>
            <pc:sldMk cId="0" sldId="280"/>
            <ac:picMk id="4102" creationId="{88051E93-336E-4E2A-9F7D-5599895E5450}"/>
          </ac:picMkLst>
        </pc:picChg>
      </pc:sldChg>
      <pc:sldChg chg="modSp mod">
        <pc:chgData name="Jonathan Loo" userId="d2d72d48b56f45d8" providerId="LiveId" clId="{90A4C6D0-CEE7-444B-85C3-BDDBB3D15883}" dt="2020-10-25T21:50:10.311" v="643"/>
        <pc:sldMkLst>
          <pc:docMk/>
          <pc:sldMk cId="0" sldId="291"/>
        </pc:sldMkLst>
        <pc:spChg chg="mod">
          <ac:chgData name="Jonathan Loo" userId="d2d72d48b56f45d8" providerId="LiveId" clId="{90A4C6D0-CEE7-444B-85C3-BDDBB3D15883}" dt="2020-10-25T21:50:10.311" v="643"/>
          <ac:spMkLst>
            <pc:docMk/>
            <pc:sldMk cId="0" sldId="291"/>
            <ac:spMk id="34" creationId="{00000000-0000-0000-0000-000000000000}"/>
          </ac:spMkLst>
        </pc:spChg>
      </pc:sldChg>
      <pc:sldChg chg="modSp mod">
        <pc:chgData name="Jonathan Loo" userId="d2d72d48b56f45d8" providerId="LiveId" clId="{90A4C6D0-CEE7-444B-85C3-BDDBB3D15883}" dt="2020-10-25T22:13:23.363" v="899" actId="20577"/>
        <pc:sldMkLst>
          <pc:docMk/>
          <pc:sldMk cId="935009087" sldId="379"/>
        </pc:sldMkLst>
        <pc:spChg chg="mod">
          <ac:chgData name="Jonathan Loo" userId="d2d72d48b56f45d8" providerId="LiveId" clId="{90A4C6D0-CEE7-444B-85C3-BDDBB3D15883}" dt="2020-10-25T22:13:23.363" v="899" actId="20577"/>
          <ac:spMkLst>
            <pc:docMk/>
            <pc:sldMk cId="935009087" sldId="379"/>
            <ac:spMk id="2" creationId="{B5CA45AF-BAA2-4071-A524-0E0FFA091093}"/>
          </ac:spMkLst>
        </pc:spChg>
      </pc:sldChg>
      <pc:sldChg chg="modSp mod">
        <pc:chgData name="Jonathan Loo" userId="d2d72d48b56f45d8" providerId="LiveId" clId="{90A4C6D0-CEE7-444B-85C3-BDDBB3D15883}" dt="2020-10-25T22:13:28.661" v="900"/>
        <pc:sldMkLst>
          <pc:docMk/>
          <pc:sldMk cId="3147110172" sldId="380"/>
        </pc:sldMkLst>
        <pc:spChg chg="mod">
          <ac:chgData name="Jonathan Loo" userId="d2d72d48b56f45d8" providerId="LiveId" clId="{90A4C6D0-CEE7-444B-85C3-BDDBB3D15883}" dt="2020-10-25T22:13:28.661" v="900"/>
          <ac:spMkLst>
            <pc:docMk/>
            <pc:sldMk cId="3147110172" sldId="380"/>
            <ac:spMk id="2" creationId="{B5CA45AF-BAA2-4071-A524-0E0FFA091093}"/>
          </ac:spMkLst>
        </pc:spChg>
      </pc:sldChg>
      <pc:sldChg chg="addSp modSp mod">
        <pc:chgData name="Jonathan Loo" userId="d2d72d48b56f45d8" providerId="LiveId" clId="{90A4C6D0-CEE7-444B-85C3-BDDBB3D15883}" dt="2020-10-25T21:45:26.421" v="459" actId="207"/>
        <pc:sldMkLst>
          <pc:docMk/>
          <pc:sldMk cId="885333001" sldId="394"/>
        </pc:sldMkLst>
        <pc:spChg chg="add mod">
          <ac:chgData name="Jonathan Loo" userId="d2d72d48b56f45d8" providerId="LiveId" clId="{90A4C6D0-CEE7-444B-85C3-BDDBB3D15883}" dt="2020-10-25T21:45:26.421" v="459" actId="207"/>
          <ac:spMkLst>
            <pc:docMk/>
            <pc:sldMk cId="885333001" sldId="394"/>
            <ac:spMk id="2" creationId="{67473150-D386-4C0E-8BAF-E2764DA57D4A}"/>
          </ac:spMkLst>
        </pc:spChg>
        <pc:spChg chg="mod">
          <ac:chgData name="Jonathan Loo" userId="d2d72d48b56f45d8" providerId="LiveId" clId="{90A4C6D0-CEE7-444B-85C3-BDDBB3D15883}" dt="2020-10-25T21:43:19.239" v="359" actId="1076"/>
          <ac:spMkLst>
            <pc:docMk/>
            <pc:sldMk cId="885333001" sldId="394"/>
            <ac:spMk id="4" creationId="{1D67496C-A2BD-410E-B6AD-F056D0388A00}"/>
          </ac:spMkLst>
        </pc:spChg>
        <pc:grpChg chg="mod">
          <ac:chgData name="Jonathan Loo" userId="d2d72d48b56f45d8" providerId="LiveId" clId="{90A4C6D0-CEE7-444B-85C3-BDDBB3D15883}" dt="2020-10-25T21:44:58.507" v="452" actId="1076"/>
          <ac:grpSpMkLst>
            <pc:docMk/>
            <pc:sldMk cId="885333001" sldId="394"/>
            <ac:grpSpMk id="24" creationId="{694C5F7F-76D4-4E21-945D-8F61B54F651B}"/>
          </ac:grpSpMkLst>
        </pc:grpChg>
      </pc:sldChg>
      <pc:sldChg chg="addSp modSp mod">
        <pc:chgData name="Jonathan Loo" userId="d2d72d48b56f45d8" providerId="LiveId" clId="{90A4C6D0-CEE7-444B-85C3-BDDBB3D15883}" dt="2020-10-25T21:47:41.644" v="627" actId="1038"/>
        <pc:sldMkLst>
          <pc:docMk/>
          <pc:sldMk cId="2014846231" sldId="395"/>
        </pc:sldMkLst>
        <pc:spChg chg="add mod">
          <ac:chgData name="Jonathan Loo" userId="d2d72d48b56f45d8" providerId="LiveId" clId="{90A4C6D0-CEE7-444B-85C3-BDDBB3D15883}" dt="2020-10-25T21:47:41.644" v="627" actId="1038"/>
          <ac:spMkLst>
            <pc:docMk/>
            <pc:sldMk cId="2014846231" sldId="395"/>
            <ac:spMk id="2" creationId="{9809E58D-7920-42D0-8DC4-9645CA07EFA5}"/>
          </ac:spMkLst>
        </pc:spChg>
        <pc:picChg chg="mod">
          <ac:chgData name="Jonathan Loo" userId="d2d72d48b56f45d8" providerId="LiveId" clId="{90A4C6D0-CEE7-444B-85C3-BDDBB3D15883}" dt="2020-10-25T21:47:41.644" v="627" actId="1038"/>
          <ac:picMkLst>
            <pc:docMk/>
            <pc:sldMk cId="2014846231" sldId="395"/>
            <ac:picMk id="2050" creationId="{8C36ECEA-CFCC-46C3-AAA3-0AD70440E4F4}"/>
          </ac:picMkLst>
        </pc:picChg>
        <pc:picChg chg="mod">
          <ac:chgData name="Jonathan Loo" userId="d2d72d48b56f45d8" providerId="LiveId" clId="{90A4C6D0-CEE7-444B-85C3-BDDBB3D15883}" dt="2020-10-25T21:47:41.644" v="627" actId="1038"/>
          <ac:picMkLst>
            <pc:docMk/>
            <pc:sldMk cId="2014846231" sldId="395"/>
            <ac:picMk id="2052" creationId="{ECDED04A-E5C1-4E01-8D97-BE9EF5CD24B9}"/>
          </ac:picMkLst>
        </pc:picChg>
      </pc:sldChg>
      <pc:sldChg chg="addSp delSp modSp mod">
        <pc:chgData name="Jonathan Loo" userId="d2d72d48b56f45d8" providerId="LiveId" clId="{90A4C6D0-CEE7-444B-85C3-BDDBB3D15883}" dt="2020-10-25T21:46:39.153" v="535" actId="1076"/>
        <pc:sldMkLst>
          <pc:docMk/>
          <pc:sldMk cId="1090069438" sldId="396"/>
        </pc:sldMkLst>
        <pc:spChg chg="mod">
          <ac:chgData name="Jonathan Loo" userId="d2d72d48b56f45d8" providerId="LiveId" clId="{90A4C6D0-CEE7-444B-85C3-BDDBB3D15883}" dt="2020-10-25T21:41:07.790" v="354" actId="207"/>
          <ac:spMkLst>
            <pc:docMk/>
            <pc:sldMk cId="1090069438" sldId="396"/>
            <ac:spMk id="4" creationId="{1D67496C-A2BD-410E-B6AD-F056D0388A00}"/>
          </ac:spMkLst>
        </pc:spChg>
        <pc:spChg chg="add mod">
          <ac:chgData name="Jonathan Loo" userId="d2d72d48b56f45d8" providerId="LiveId" clId="{90A4C6D0-CEE7-444B-85C3-BDDBB3D15883}" dt="2020-10-25T21:46:39.153" v="535" actId="1076"/>
          <ac:spMkLst>
            <pc:docMk/>
            <pc:sldMk cId="1090069438" sldId="396"/>
            <ac:spMk id="5" creationId="{4C141BF0-72D9-48D7-B017-0AB311D63EE9}"/>
          </ac:spMkLst>
        </pc:spChg>
        <pc:spChg chg="add del mod">
          <ac:chgData name="Jonathan Loo" userId="d2d72d48b56f45d8" providerId="LiveId" clId="{90A4C6D0-CEE7-444B-85C3-BDDBB3D15883}" dt="2020-10-25T21:45:49.609" v="466" actId="164"/>
          <ac:spMkLst>
            <pc:docMk/>
            <pc:sldMk cId="1090069438" sldId="396"/>
            <ac:spMk id="25" creationId="{23E6E42B-FBD1-4FAC-A705-17BB5E4E6E3C}"/>
          </ac:spMkLst>
        </pc:spChg>
        <pc:spChg chg="mod">
          <ac:chgData name="Jonathan Loo" userId="d2d72d48b56f45d8" providerId="LiveId" clId="{90A4C6D0-CEE7-444B-85C3-BDDBB3D15883}" dt="2020-10-25T21:45:49.609" v="466" actId="164"/>
          <ac:spMkLst>
            <pc:docMk/>
            <pc:sldMk cId="1090069438" sldId="396"/>
            <ac:spMk id="34" creationId="{8C3E50E4-3AF0-44BA-A316-B5A2BB00AF09}"/>
          </ac:spMkLst>
        </pc:spChg>
        <pc:spChg chg="mod">
          <ac:chgData name="Jonathan Loo" userId="d2d72d48b56f45d8" providerId="LiveId" clId="{90A4C6D0-CEE7-444B-85C3-BDDBB3D15883}" dt="2020-10-25T21:45:49.609" v="466" actId="164"/>
          <ac:spMkLst>
            <pc:docMk/>
            <pc:sldMk cId="1090069438" sldId="396"/>
            <ac:spMk id="35" creationId="{C99C09F3-56A1-46B1-9D84-88A6E744821F}"/>
          </ac:spMkLst>
        </pc:spChg>
        <pc:grpChg chg="add mod">
          <ac:chgData name="Jonathan Loo" userId="d2d72d48b56f45d8" providerId="LiveId" clId="{90A4C6D0-CEE7-444B-85C3-BDDBB3D15883}" dt="2020-10-25T21:45:52.259" v="467" actId="1076"/>
          <ac:grpSpMkLst>
            <pc:docMk/>
            <pc:sldMk cId="1090069438" sldId="396"/>
            <ac:grpSpMk id="6" creationId="{A3F5207C-F6AE-482C-A9A8-C2AE6ED5238D}"/>
          </ac:grpSpMkLst>
        </pc:grpChg>
        <pc:cxnChg chg="mod">
          <ac:chgData name="Jonathan Loo" userId="d2d72d48b56f45d8" providerId="LiveId" clId="{90A4C6D0-CEE7-444B-85C3-BDDBB3D15883}" dt="2020-10-25T21:45:49.609" v="466" actId="164"/>
          <ac:cxnSpMkLst>
            <pc:docMk/>
            <pc:sldMk cId="1090069438" sldId="396"/>
            <ac:cxnSpMk id="26" creationId="{DB24123A-7D47-4C90-BC21-3616B3DC0F3C}"/>
          </ac:cxnSpMkLst>
        </pc:cxnChg>
        <pc:cxnChg chg="mod">
          <ac:chgData name="Jonathan Loo" userId="d2d72d48b56f45d8" providerId="LiveId" clId="{90A4C6D0-CEE7-444B-85C3-BDDBB3D15883}" dt="2020-10-25T21:45:49.609" v="466" actId="164"/>
          <ac:cxnSpMkLst>
            <pc:docMk/>
            <pc:sldMk cId="1090069438" sldId="396"/>
            <ac:cxnSpMk id="27" creationId="{5E4FD7F4-0192-4B40-9903-3C241F2F0916}"/>
          </ac:cxnSpMkLst>
        </pc:cxnChg>
      </pc:sldChg>
      <pc:sldChg chg="addSp delSp modSp new mod modClrScheme chgLayout modNotesTx">
        <pc:chgData name="Jonathan Loo" userId="d2d72d48b56f45d8" providerId="LiveId" clId="{90A4C6D0-CEE7-444B-85C3-BDDBB3D15883}" dt="2020-10-25T22:15:52.798" v="902" actId="404"/>
        <pc:sldMkLst>
          <pc:docMk/>
          <pc:sldMk cId="503928626" sldId="401"/>
        </pc:sldMkLst>
        <pc:spChg chg="mod ord">
          <ac:chgData name="Jonathan Loo" userId="d2d72d48b56f45d8" providerId="LiveId" clId="{90A4C6D0-CEE7-444B-85C3-BDDBB3D15883}" dt="2020-10-25T22:05:02.806" v="783"/>
          <ac:spMkLst>
            <pc:docMk/>
            <pc:sldMk cId="503928626" sldId="401"/>
            <ac:spMk id="2" creationId="{81F295F8-3C93-417E-B682-246AA1D8315D}"/>
          </ac:spMkLst>
        </pc:spChg>
        <pc:spChg chg="mod ord">
          <ac:chgData name="Jonathan Loo" userId="d2d72d48b56f45d8" providerId="LiveId" clId="{90A4C6D0-CEE7-444B-85C3-BDDBB3D15883}" dt="2020-10-25T22:15:52.798" v="902" actId="404"/>
          <ac:spMkLst>
            <pc:docMk/>
            <pc:sldMk cId="503928626" sldId="401"/>
            <ac:spMk id="3" creationId="{F5B6D6F6-87F3-4C09-AB3E-BC24FECF4B7F}"/>
          </ac:spMkLst>
        </pc:spChg>
        <pc:spChg chg="add del mod">
          <ac:chgData name="Jonathan Loo" userId="d2d72d48b56f45d8" providerId="LiveId" clId="{90A4C6D0-CEE7-444B-85C3-BDDBB3D15883}" dt="2020-10-25T22:03:19.883" v="750"/>
          <ac:spMkLst>
            <pc:docMk/>
            <pc:sldMk cId="503928626" sldId="401"/>
            <ac:spMk id="11" creationId="{FFFAB855-B621-4E89-9E28-FD3727F04034}"/>
          </ac:spMkLst>
        </pc:spChg>
        <pc:spChg chg="add del mod">
          <ac:chgData name="Jonathan Loo" userId="d2d72d48b56f45d8" providerId="LiveId" clId="{90A4C6D0-CEE7-444B-85C3-BDDBB3D15883}" dt="2020-10-25T22:03:19.883" v="750"/>
          <ac:spMkLst>
            <pc:docMk/>
            <pc:sldMk cId="503928626" sldId="401"/>
            <ac:spMk id="12" creationId="{521EB733-AA13-4933-BC68-476C3E2D6FE2}"/>
          </ac:spMkLst>
        </pc:spChg>
        <pc:spChg chg="add del mod">
          <ac:chgData name="Jonathan Loo" userId="d2d72d48b56f45d8" providerId="LiveId" clId="{90A4C6D0-CEE7-444B-85C3-BDDBB3D15883}" dt="2020-10-25T22:05:02.806" v="783"/>
          <ac:spMkLst>
            <pc:docMk/>
            <pc:sldMk cId="503928626" sldId="401"/>
            <ac:spMk id="13" creationId="{F7DA79B3-15CD-4C1E-BFA5-C059BAAC933E}"/>
          </ac:spMkLst>
        </pc:spChg>
        <pc:spChg chg="add del mod">
          <ac:chgData name="Jonathan Loo" userId="d2d72d48b56f45d8" providerId="LiveId" clId="{90A4C6D0-CEE7-444B-85C3-BDDBB3D15883}" dt="2020-10-25T22:05:02.806" v="783"/>
          <ac:spMkLst>
            <pc:docMk/>
            <pc:sldMk cId="503928626" sldId="401"/>
            <ac:spMk id="14" creationId="{D1EA9F58-18A8-4BCC-B4EC-B742351B5460}"/>
          </ac:spMkLst>
        </pc:spChg>
        <pc:grpChg chg="add del mod">
          <ac:chgData name="Jonathan Loo" userId="d2d72d48b56f45d8" providerId="LiveId" clId="{90A4C6D0-CEE7-444B-85C3-BDDBB3D15883}" dt="2020-10-25T22:00:46.324" v="717" actId="478"/>
          <ac:grpSpMkLst>
            <pc:docMk/>
            <pc:sldMk cId="503928626" sldId="401"/>
            <ac:grpSpMk id="4" creationId="{1FAB9F12-3D03-4097-AF69-AEFF246E9AA6}"/>
          </ac:grpSpMkLst>
        </pc:grpChg>
        <pc:grpChg chg="add mod">
          <ac:chgData name="Jonathan Loo" userId="d2d72d48b56f45d8" providerId="LiveId" clId="{90A4C6D0-CEE7-444B-85C3-BDDBB3D15883}" dt="2020-10-25T22:07:43.696" v="840" actId="1076"/>
          <ac:grpSpMkLst>
            <pc:docMk/>
            <pc:sldMk cId="503928626" sldId="401"/>
            <ac:grpSpMk id="7" creationId="{16DDB5BE-A32F-41AA-A12D-B01424DACFE6}"/>
          </ac:grpSpMkLst>
        </pc:grpChg>
        <pc:grpChg chg="add mod">
          <ac:chgData name="Jonathan Loo" userId="d2d72d48b56f45d8" providerId="LiveId" clId="{90A4C6D0-CEE7-444B-85C3-BDDBB3D15883}" dt="2020-10-25T22:07:43.696" v="840" actId="1076"/>
          <ac:grpSpMkLst>
            <pc:docMk/>
            <pc:sldMk cId="503928626" sldId="401"/>
            <ac:grpSpMk id="17" creationId="{4896BB16-34C5-41C3-9463-0E0417AFB45B}"/>
          </ac:grpSpMkLst>
        </pc:grpChg>
        <pc:picChg chg="mod">
          <ac:chgData name="Jonathan Loo" userId="d2d72d48b56f45d8" providerId="LiveId" clId="{90A4C6D0-CEE7-444B-85C3-BDDBB3D15883}" dt="2020-10-25T21:59:35.134" v="709" actId="1076"/>
          <ac:picMkLst>
            <pc:docMk/>
            <pc:sldMk cId="503928626" sldId="401"/>
            <ac:picMk id="5" creationId="{DE9C11D7-B163-4686-92A6-721366B812ED}"/>
          </ac:picMkLst>
        </pc:picChg>
        <pc:picChg chg="mod">
          <ac:chgData name="Jonathan Loo" userId="d2d72d48b56f45d8" providerId="LiveId" clId="{90A4C6D0-CEE7-444B-85C3-BDDBB3D15883}" dt="2020-10-25T21:59:35.134" v="709" actId="1076"/>
          <ac:picMkLst>
            <pc:docMk/>
            <pc:sldMk cId="503928626" sldId="401"/>
            <ac:picMk id="6" creationId="{D8308BAA-B076-45CF-8FF0-DD786F64E861}"/>
          </ac:picMkLst>
        </pc:picChg>
        <pc:picChg chg="mod">
          <ac:chgData name="Jonathan Loo" userId="d2d72d48b56f45d8" providerId="LiveId" clId="{90A4C6D0-CEE7-444B-85C3-BDDBB3D15883}" dt="2020-10-25T22:07:43.696" v="840" actId="1076"/>
          <ac:picMkLst>
            <pc:docMk/>
            <pc:sldMk cId="503928626" sldId="401"/>
            <ac:picMk id="8" creationId="{E88D3E66-7118-4F00-A234-6EB251479CC1}"/>
          </ac:picMkLst>
        </pc:picChg>
        <pc:picChg chg="mod">
          <ac:chgData name="Jonathan Loo" userId="d2d72d48b56f45d8" providerId="LiveId" clId="{90A4C6D0-CEE7-444B-85C3-BDDBB3D15883}" dt="2020-10-25T22:07:43.696" v="840" actId="1076"/>
          <ac:picMkLst>
            <pc:docMk/>
            <pc:sldMk cId="503928626" sldId="401"/>
            <ac:picMk id="9" creationId="{EF165675-30F3-4F18-9B41-965BEDE060E7}"/>
          </ac:picMkLst>
        </pc:picChg>
        <pc:picChg chg="add mod">
          <ac:chgData name="Jonathan Loo" userId="d2d72d48b56f45d8" providerId="LiveId" clId="{90A4C6D0-CEE7-444B-85C3-BDDBB3D15883}" dt="2020-10-25T22:07:43.696" v="840" actId="1076"/>
          <ac:picMkLst>
            <pc:docMk/>
            <pc:sldMk cId="503928626" sldId="401"/>
            <ac:picMk id="10" creationId="{B643F6EE-1C86-42ED-8877-E8FD167B58CF}"/>
          </ac:picMkLst>
        </pc:picChg>
        <pc:picChg chg="add mod">
          <ac:chgData name="Jonathan Loo" userId="d2d72d48b56f45d8" providerId="LiveId" clId="{90A4C6D0-CEE7-444B-85C3-BDDBB3D15883}" dt="2020-10-25T22:07:39.995" v="839" actId="1076"/>
          <ac:picMkLst>
            <pc:docMk/>
            <pc:sldMk cId="503928626" sldId="401"/>
            <ac:picMk id="16" creationId="{26CE82F7-4C9D-498D-A1DB-39C0925F4E93}"/>
          </ac:picMkLst>
        </pc:picChg>
      </pc:sldChg>
      <pc:sldChg chg="addSp delSp modSp add mod">
        <pc:chgData name="Jonathan Loo" userId="d2d72d48b56f45d8" providerId="LiveId" clId="{90A4C6D0-CEE7-444B-85C3-BDDBB3D15883}" dt="2020-10-25T22:12:58.260" v="888" actId="1076"/>
        <pc:sldMkLst>
          <pc:docMk/>
          <pc:sldMk cId="119705760" sldId="402"/>
        </pc:sldMkLst>
        <pc:spChg chg="mod">
          <ac:chgData name="Jonathan Loo" userId="d2d72d48b56f45d8" providerId="LiveId" clId="{90A4C6D0-CEE7-444B-85C3-BDDBB3D15883}" dt="2020-10-25T22:12:31.817" v="882"/>
          <ac:spMkLst>
            <pc:docMk/>
            <pc:sldMk cId="119705760" sldId="402"/>
            <ac:spMk id="2" creationId="{00000000-0000-0000-0000-000000000000}"/>
          </ac:spMkLst>
        </pc:spChg>
        <pc:spChg chg="del mod">
          <ac:chgData name="Jonathan Loo" userId="d2d72d48b56f45d8" providerId="LiveId" clId="{90A4C6D0-CEE7-444B-85C3-BDDBB3D15883}" dt="2020-10-25T22:11:57.086" v="877"/>
          <ac:spMkLst>
            <pc:docMk/>
            <pc:sldMk cId="119705760" sldId="402"/>
            <ac:spMk id="3" creationId="{00000000-0000-0000-0000-000000000000}"/>
          </ac:spMkLst>
        </pc:spChg>
        <pc:spChg chg="mod topLvl">
          <ac:chgData name="Jonathan Loo" userId="d2d72d48b56f45d8" providerId="LiveId" clId="{90A4C6D0-CEE7-444B-85C3-BDDBB3D15883}" dt="2020-10-25T22:12:58.260" v="888" actId="1076"/>
          <ac:spMkLst>
            <pc:docMk/>
            <pc:sldMk cId="119705760" sldId="402"/>
            <ac:spMk id="5" creationId="{00000000-0000-0000-0000-000000000000}"/>
          </ac:spMkLst>
        </pc:spChg>
        <pc:spChg chg="del mod topLvl">
          <ac:chgData name="Jonathan Loo" userId="d2d72d48b56f45d8" providerId="LiveId" clId="{90A4C6D0-CEE7-444B-85C3-BDDBB3D15883}" dt="2020-10-25T22:12:13.937" v="880" actId="478"/>
          <ac:spMkLst>
            <pc:docMk/>
            <pc:sldMk cId="119705760" sldId="402"/>
            <ac:spMk id="6" creationId="{00000000-0000-0000-0000-000000000000}"/>
          </ac:spMkLst>
        </pc:spChg>
        <pc:spChg chg="del">
          <ac:chgData name="Jonathan Loo" userId="d2d72d48b56f45d8" providerId="LiveId" clId="{90A4C6D0-CEE7-444B-85C3-BDDBB3D15883}" dt="2020-10-25T22:12:00.499" v="878" actId="478"/>
          <ac:spMkLst>
            <pc:docMk/>
            <pc:sldMk cId="119705760" sldId="402"/>
            <ac:spMk id="7" creationId="{00000000-0000-0000-0000-000000000000}"/>
          </ac:spMkLst>
        </pc:spChg>
        <pc:spChg chg="add del mod">
          <ac:chgData name="Jonathan Loo" userId="d2d72d48b56f45d8" providerId="LiveId" clId="{90A4C6D0-CEE7-444B-85C3-BDDBB3D15883}" dt="2020-10-25T22:11:51.056" v="873"/>
          <ac:spMkLst>
            <pc:docMk/>
            <pc:sldMk cId="119705760" sldId="402"/>
            <ac:spMk id="8" creationId="{21D14245-4846-4DC1-9432-1BB6CFA6A40C}"/>
          </ac:spMkLst>
        </pc:spChg>
        <pc:spChg chg="add mod">
          <ac:chgData name="Jonathan Loo" userId="d2d72d48b56f45d8" providerId="LiveId" clId="{90A4C6D0-CEE7-444B-85C3-BDDBB3D15883}" dt="2020-10-25T22:12:45.912" v="885" actId="14100"/>
          <ac:spMkLst>
            <pc:docMk/>
            <pc:sldMk cId="119705760" sldId="402"/>
            <ac:spMk id="9" creationId="{C8F42E19-41E1-47BD-8017-CC9CBC417E31}"/>
          </ac:spMkLst>
        </pc:spChg>
        <pc:spChg chg="add del mod">
          <ac:chgData name="Jonathan Loo" userId="d2d72d48b56f45d8" providerId="LiveId" clId="{90A4C6D0-CEE7-444B-85C3-BDDBB3D15883}" dt="2020-10-25T22:12:31.817" v="882"/>
          <ac:spMkLst>
            <pc:docMk/>
            <pc:sldMk cId="119705760" sldId="402"/>
            <ac:spMk id="10" creationId="{9815DA6F-6D0F-4874-BE41-04EDA458C6D7}"/>
          </ac:spMkLst>
        </pc:spChg>
        <pc:spChg chg="add del mod">
          <ac:chgData name="Jonathan Loo" userId="d2d72d48b56f45d8" providerId="LiveId" clId="{90A4C6D0-CEE7-444B-85C3-BDDBB3D15883}" dt="2020-10-25T22:12:31.817" v="882"/>
          <ac:spMkLst>
            <pc:docMk/>
            <pc:sldMk cId="119705760" sldId="402"/>
            <ac:spMk id="11" creationId="{0E058B9C-D802-46E8-A059-0FEB0309ECB5}"/>
          </ac:spMkLst>
        </pc:spChg>
        <pc:grpChg chg="del">
          <ac:chgData name="Jonathan Loo" userId="d2d72d48b56f45d8" providerId="LiveId" clId="{90A4C6D0-CEE7-444B-85C3-BDDBB3D15883}" dt="2020-10-25T22:12:11.707" v="879" actId="165"/>
          <ac:grpSpMkLst>
            <pc:docMk/>
            <pc:sldMk cId="119705760" sldId="402"/>
            <ac:grpSpMk id="4" creationId="{00000000-0000-0000-0000-000000000000}"/>
          </ac:grpSpMkLst>
        </pc:grpChg>
      </pc:sldChg>
      <pc:sldChg chg="modSp new del mod">
        <pc:chgData name="Jonathan Loo" userId="d2d72d48b56f45d8" providerId="LiveId" clId="{90A4C6D0-CEE7-444B-85C3-BDDBB3D15883}" dt="2020-10-25T22:11:15.806" v="871" actId="47"/>
        <pc:sldMkLst>
          <pc:docMk/>
          <pc:sldMk cId="4134233801" sldId="402"/>
        </pc:sldMkLst>
        <pc:spChg chg="mod">
          <ac:chgData name="Jonathan Loo" userId="d2d72d48b56f45d8" providerId="LiveId" clId="{90A4C6D0-CEE7-444B-85C3-BDDBB3D15883}" dt="2020-10-25T22:10:38.070" v="870" actId="20577"/>
          <ac:spMkLst>
            <pc:docMk/>
            <pc:sldMk cId="4134233801" sldId="402"/>
            <ac:spMk id="2" creationId="{F4D25EF7-4D0B-470A-8078-FEF8779A72C6}"/>
          </ac:spMkLst>
        </pc:spChg>
      </pc:sldChg>
    </pc:docChg>
  </pc:docChgLst>
  <pc:docChgLst>
    <pc:chgData name="Jonathan Loo" userId="d2d72d48b56f45d8" providerId="LiveId" clId="{5D37E7E0-2289-4555-AF9B-D7920A1462EC}"/>
    <pc:docChg chg="undo custSel mod addSld delSld modSld sldOrd modMainMaster modSection">
      <pc:chgData name="Jonathan Loo" userId="d2d72d48b56f45d8" providerId="LiveId" clId="{5D37E7E0-2289-4555-AF9B-D7920A1462EC}" dt="2020-12-07T16:05:27.397" v="6082" actId="478"/>
      <pc:docMkLst>
        <pc:docMk/>
      </pc:docMkLst>
      <pc:sldChg chg="modSp mod">
        <pc:chgData name="Jonathan Loo" userId="d2d72d48b56f45d8" providerId="LiveId" clId="{5D37E7E0-2289-4555-AF9B-D7920A1462EC}" dt="2020-12-07T12:26:16.973" v="1600" actId="27636"/>
        <pc:sldMkLst>
          <pc:docMk/>
          <pc:sldMk cId="3552040355" sldId="256"/>
        </pc:sldMkLst>
        <pc:spChg chg="mod">
          <ac:chgData name="Jonathan Loo" userId="d2d72d48b56f45d8" providerId="LiveId" clId="{5D37E7E0-2289-4555-AF9B-D7920A1462EC}" dt="2020-12-04T14:43:56.830" v="69" actId="20577"/>
          <ac:spMkLst>
            <pc:docMk/>
            <pc:sldMk cId="3552040355" sldId="256"/>
            <ac:spMk id="2" creationId="{888888FC-CBA7-4408-AF6E-23D90D025757}"/>
          </ac:spMkLst>
        </pc:spChg>
        <pc:spChg chg="mod">
          <ac:chgData name="Jonathan Loo" userId="d2d72d48b56f45d8" providerId="LiveId" clId="{5D37E7E0-2289-4555-AF9B-D7920A1462EC}" dt="2020-12-07T12:26:16.973" v="1600" actId="27636"/>
          <ac:spMkLst>
            <pc:docMk/>
            <pc:sldMk cId="3552040355" sldId="256"/>
            <ac:spMk id="3" creationId="{AEE40583-23E7-4F14-8A6E-DC9D9D213404}"/>
          </ac:spMkLst>
        </pc:spChg>
      </pc:sldChg>
      <pc:sldChg chg="modSp mod">
        <pc:chgData name="Jonathan Loo" userId="d2d72d48b56f45d8" providerId="LiveId" clId="{5D37E7E0-2289-4555-AF9B-D7920A1462EC}" dt="2020-12-04T14:47:38.185" v="420" actId="20577"/>
        <pc:sldMkLst>
          <pc:docMk/>
          <pc:sldMk cId="4051115547" sldId="365"/>
        </pc:sldMkLst>
        <pc:spChg chg="mod">
          <ac:chgData name="Jonathan Loo" userId="d2d72d48b56f45d8" providerId="LiveId" clId="{5D37E7E0-2289-4555-AF9B-D7920A1462EC}" dt="2020-12-04T14:47:38.185" v="420" actId="20577"/>
          <ac:spMkLst>
            <pc:docMk/>
            <pc:sldMk cId="4051115547" sldId="365"/>
            <ac:spMk id="11" creationId="{5263CCDA-DC20-41F7-BA72-18D30FFAD20C}"/>
          </ac:spMkLst>
        </pc:spChg>
      </pc:sldChg>
      <pc:sldChg chg="add del">
        <pc:chgData name="Jonathan Loo" userId="d2d72d48b56f45d8" providerId="LiveId" clId="{5D37E7E0-2289-4555-AF9B-D7920A1462EC}" dt="2020-12-07T12:23:22.353" v="1563" actId="47"/>
        <pc:sldMkLst>
          <pc:docMk/>
          <pc:sldMk cId="281614796" sldId="504"/>
        </pc:sldMkLst>
      </pc:sldChg>
      <pc:sldChg chg="modSp mod">
        <pc:chgData name="Jonathan Loo" userId="d2d72d48b56f45d8" providerId="LiveId" clId="{5D37E7E0-2289-4555-AF9B-D7920A1462EC}" dt="2020-12-07T12:25:24.863" v="1595" actId="404"/>
        <pc:sldMkLst>
          <pc:docMk/>
          <pc:sldMk cId="3241977996" sldId="521"/>
        </pc:sldMkLst>
        <pc:spChg chg="mod">
          <ac:chgData name="Jonathan Loo" userId="d2d72d48b56f45d8" providerId="LiveId" clId="{5D37E7E0-2289-4555-AF9B-D7920A1462EC}" dt="2020-12-07T12:25:24.863" v="1595" actId="404"/>
          <ac:spMkLst>
            <pc:docMk/>
            <pc:sldMk cId="3241977996" sldId="521"/>
            <ac:spMk id="2" creationId="{888888FC-CBA7-4408-AF6E-23D90D025757}"/>
          </ac:spMkLst>
        </pc:spChg>
      </pc:sldChg>
      <pc:sldChg chg="del">
        <pc:chgData name="Jonathan Loo" userId="d2d72d48b56f45d8" providerId="LiveId" clId="{5D37E7E0-2289-4555-AF9B-D7920A1462EC}" dt="2020-12-07T12:23:18.468" v="1547" actId="47"/>
        <pc:sldMkLst>
          <pc:docMk/>
          <pc:sldMk cId="1187324312" sldId="583"/>
        </pc:sldMkLst>
      </pc:sldChg>
      <pc:sldChg chg="modSp add del mod">
        <pc:chgData name="Jonathan Loo" userId="d2d72d48b56f45d8" providerId="LiveId" clId="{5D37E7E0-2289-4555-AF9B-D7920A1462EC}" dt="2020-12-07T12:25:36.616" v="1598" actId="404"/>
        <pc:sldMkLst>
          <pc:docMk/>
          <pc:sldMk cId="1932389401" sldId="592"/>
        </pc:sldMkLst>
        <pc:spChg chg="mod">
          <ac:chgData name="Jonathan Loo" userId="d2d72d48b56f45d8" providerId="LiveId" clId="{5D37E7E0-2289-4555-AF9B-D7920A1462EC}" dt="2020-12-07T12:25:36.616" v="1598" actId="404"/>
          <ac:spMkLst>
            <pc:docMk/>
            <pc:sldMk cId="1932389401" sldId="592"/>
            <ac:spMk id="2" creationId="{888888FC-CBA7-4408-AF6E-23D90D025757}"/>
          </ac:spMkLst>
        </pc:spChg>
      </pc:sldChg>
      <pc:sldChg chg="delSp modSp add del mod">
        <pc:chgData name="Jonathan Loo" userId="d2d72d48b56f45d8" providerId="LiveId" clId="{5D37E7E0-2289-4555-AF9B-D7920A1462EC}" dt="2020-12-07T16:05:27.397" v="6082" actId="478"/>
        <pc:sldMkLst>
          <pc:docMk/>
          <pc:sldMk cId="894675023" sldId="593"/>
        </pc:sldMkLst>
        <pc:spChg chg="mod">
          <ac:chgData name="Jonathan Loo" userId="d2d72d48b56f45d8" providerId="LiveId" clId="{5D37E7E0-2289-4555-AF9B-D7920A1462EC}" dt="2020-12-07T16:05:19.714" v="6079" actId="6549"/>
          <ac:spMkLst>
            <pc:docMk/>
            <pc:sldMk cId="894675023" sldId="593"/>
            <ac:spMk id="2" creationId="{C3457E5B-D95F-44F0-BE27-6E4DA95052A7}"/>
          </ac:spMkLst>
        </pc:spChg>
        <pc:spChg chg="del">
          <ac:chgData name="Jonathan Loo" userId="d2d72d48b56f45d8" providerId="LiveId" clId="{5D37E7E0-2289-4555-AF9B-D7920A1462EC}" dt="2020-12-07T16:05:27.397" v="6082" actId="478"/>
          <ac:spMkLst>
            <pc:docMk/>
            <pc:sldMk cId="894675023" sldId="593"/>
            <ac:spMk id="5" creationId="{A2AAC7AF-C41E-4DDD-8F1B-31940884AF1B}"/>
          </ac:spMkLst>
        </pc:spChg>
        <pc:spChg chg="del">
          <ac:chgData name="Jonathan Loo" userId="d2d72d48b56f45d8" providerId="LiveId" clId="{5D37E7E0-2289-4555-AF9B-D7920A1462EC}" dt="2020-12-07T16:05:27.397" v="6082" actId="478"/>
          <ac:spMkLst>
            <pc:docMk/>
            <pc:sldMk cId="894675023" sldId="593"/>
            <ac:spMk id="11" creationId="{C662F477-4A5B-4B50-917C-2981775D7D4B}"/>
          </ac:spMkLst>
        </pc:spChg>
        <pc:spChg chg="del">
          <ac:chgData name="Jonathan Loo" userId="d2d72d48b56f45d8" providerId="LiveId" clId="{5D37E7E0-2289-4555-AF9B-D7920A1462EC}" dt="2020-12-07T16:05:27.397" v="6082" actId="478"/>
          <ac:spMkLst>
            <pc:docMk/>
            <pc:sldMk cId="894675023" sldId="593"/>
            <ac:spMk id="12" creationId="{50B2FD07-705B-48AA-9081-D907E99DB898}"/>
          </ac:spMkLst>
        </pc:spChg>
        <pc:spChg chg="del">
          <ac:chgData name="Jonathan Loo" userId="d2d72d48b56f45d8" providerId="LiveId" clId="{5D37E7E0-2289-4555-AF9B-D7920A1462EC}" dt="2020-12-07T16:05:27.397" v="6082" actId="478"/>
          <ac:spMkLst>
            <pc:docMk/>
            <pc:sldMk cId="894675023" sldId="593"/>
            <ac:spMk id="13" creationId="{173F5920-CD6F-4841-A75B-EB1AD6AE3168}"/>
          </ac:spMkLst>
        </pc:spChg>
        <pc:spChg chg="del">
          <ac:chgData name="Jonathan Loo" userId="d2d72d48b56f45d8" providerId="LiveId" clId="{5D37E7E0-2289-4555-AF9B-D7920A1462EC}" dt="2020-12-07T16:05:27.397" v="6082" actId="478"/>
          <ac:spMkLst>
            <pc:docMk/>
            <pc:sldMk cId="894675023" sldId="593"/>
            <ac:spMk id="14" creationId="{9E1D29B5-BDA8-4523-9519-0DF9ABFE1083}"/>
          </ac:spMkLst>
        </pc:spChg>
        <pc:spChg chg="del">
          <ac:chgData name="Jonathan Loo" userId="d2d72d48b56f45d8" providerId="LiveId" clId="{5D37E7E0-2289-4555-AF9B-D7920A1462EC}" dt="2020-12-07T16:05:27.397" v="6082" actId="478"/>
          <ac:spMkLst>
            <pc:docMk/>
            <pc:sldMk cId="894675023" sldId="593"/>
            <ac:spMk id="15" creationId="{E6E18521-C187-4647-9DF5-88F7AD28C21D}"/>
          </ac:spMkLst>
        </pc:spChg>
        <pc:spChg chg="del">
          <ac:chgData name="Jonathan Loo" userId="d2d72d48b56f45d8" providerId="LiveId" clId="{5D37E7E0-2289-4555-AF9B-D7920A1462EC}" dt="2020-12-07T16:05:27.397" v="6082" actId="478"/>
          <ac:spMkLst>
            <pc:docMk/>
            <pc:sldMk cId="894675023" sldId="593"/>
            <ac:spMk id="16" creationId="{ADB81358-A407-4B0A-AC68-550C79DFE16A}"/>
          </ac:spMkLst>
        </pc:spChg>
        <pc:spChg chg="del">
          <ac:chgData name="Jonathan Loo" userId="d2d72d48b56f45d8" providerId="LiveId" clId="{5D37E7E0-2289-4555-AF9B-D7920A1462EC}" dt="2020-12-07T16:05:27.397" v="6082" actId="478"/>
          <ac:spMkLst>
            <pc:docMk/>
            <pc:sldMk cId="894675023" sldId="593"/>
            <ac:spMk id="17" creationId="{E1BDD2F7-05BB-4EE2-8EA9-343C28876231}"/>
          </ac:spMkLst>
        </pc:spChg>
        <pc:spChg chg="del mod">
          <ac:chgData name="Jonathan Loo" userId="d2d72d48b56f45d8" providerId="LiveId" clId="{5D37E7E0-2289-4555-AF9B-D7920A1462EC}" dt="2020-12-07T16:05:27.397" v="6082" actId="478"/>
          <ac:spMkLst>
            <pc:docMk/>
            <pc:sldMk cId="894675023" sldId="593"/>
            <ac:spMk id="21" creationId="{E9C4C0E5-D0D5-436C-BFE0-EB46E828DB2A}"/>
          </ac:spMkLst>
        </pc:spChg>
        <pc:spChg chg="del">
          <ac:chgData name="Jonathan Loo" userId="d2d72d48b56f45d8" providerId="LiveId" clId="{5D37E7E0-2289-4555-AF9B-D7920A1462EC}" dt="2020-12-07T16:05:27.397" v="6082" actId="478"/>
          <ac:spMkLst>
            <pc:docMk/>
            <pc:sldMk cId="894675023" sldId="593"/>
            <ac:spMk id="23" creationId="{2376955A-0D20-4850-BC80-A93DE08219C2}"/>
          </ac:spMkLst>
        </pc:spChg>
        <pc:spChg chg="del">
          <ac:chgData name="Jonathan Loo" userId="d2d72d48b56f45d8" providerId="LiveId" clId="{5D37E7E0-2289-4555-AF9B-D7920A1462EC}" dt="2020-12-07T16:05:27.397" v="6082" actId="478"/>
          <ac:spMkLst>
            <pc:docMk/>
            <pc:sldMk cId="894675023" sldId="593"/>
            <ac:spMk id="24" creationId="{3008FFA7-EB45-4D5A-AAB2-070C529D1389}"/>
          </ac:spMkLst>
        </pc:spChg>
        <pc:spChg chg="del">
          <ac:chgData name="Jonathan Loo" userId="d2d72d48b56f45d8" providerId="LiveId" clId="{5D37E7E0-2289-4555-AF9B-D7920A1462EC}" dt="2020-12-07T16:05:27.397" v="6082" actId="478"/>
          <ac:spMkLst>
            <pc:docMk/>
            <pc:sldMk cId="894675023" sldId="593"/>
            <ac:spMk id="25" creationId="{F04917F9-B51B-45A3-9238-DD329A6A5F06}"/>
          </ac:spMkLst>
        </pc:spChg>
        <pc:spChg chg="del">
          <ac:chgData name="Jonathan Loo" userId="d2d72d48b56f45d8" providerId="LiveId" clId="{5D37E7E0-2289-4555-AF9B-D7920A1462EC}" dt="2020-12-07T16:05:27.397" v="6082" actId="478"/>
          <ac:spMkLst>
            <pc:docMk/>
            <pc:sldMk cId="894675023" sldId="593"/>
            <ac:spMk id="26" creationId="{6F2205CC-0711-468A-86D0-EAA5289BC843}"/>
          </ac:spMkLst>
        </pc:spChg>
        <pc:spChg chg="del">
          <ac:chgData name="Jonathan Loo" userId="d2d72d48b56f45d8" providerId="LiveId" clId="{5D37E7E0-2289-4555-AF9B-D7920A1462EC}" dt="2020-12-07T16:05:27.397" v="6082" actId="478"/>
          <ac:spMkLst>
            <pc:docMk/>
            <pc:sldMk cId="894675023" sldId="593"/>
            <ac:spMk id="27" creationId="{0F14C23C-3515-4AE3-945A-5A954FA9B4A0}"/>
          </ac:spMkLst>
        </pc:spChg>
        <pc:spChg chg="del">
          <ac:chgData name="Jonathan Loo" userId="d2d72d48b56f45d8" providerId="LiveId" clId="{5D37E7E0-2289-4555-AF9B-D7920A1462EC}" dt="2020-12-07T16:05:27.397" v="6082" actId="478"/>
          <ac:spMkLst>
            <pc:docMk/>
            <pc:sldMk cId="894675023" sldId="593"/>
            <ac:spMk id="28" creationId="{CD4A864A-48CA-432F-AA08-28A808B8A7F7}"/>
          </ac:spMkLst>
        </pc:spChg>
        <pc:spChg chg="del">
          <ac:chgData name="Jonathan Loo" userId="d2d72d48b56f45d8" providerId="LiveId" clId="{5D37E7E0-2289-4555-AF9B-D7920A1462EC}" dt="2020-12-07T16:05:27.397" v="6082" actId="478"/>
          <ac:spMkLst>
            <pc:docMk/>
            <pc:sldMk cId="894675023" sldId="593"/>
            <ac:spMk id="29" creationId="{AD209B13-917C-4C3A-A302-DD837C9EBB75}"/>
          </ac:spMkLst>
        </pc:spChg>
        <pc:picChg chg="del">
          <ac:chgData name="Jonathan Loo" userId="d2d72d48b56f45d8" providerId="LiveId" clId="{5D37E7E0-2289-4555-AF9B-D7920A1462EC}" dt="2020-12-07T16:05:27.397" v="6082" actId="478"/>
          <ac:picMkLst>
            <pc:docMk/>
            <pc:sldMk cId="894675023" sldId="593"/>
            <ac:picMk id="6" creationId="{71EB4035-D12B-483D-8E60-28EE2DAC5621}"/>
          </ac:picMkLst>
        </pc:picChg>
        <pc:picChg chg="del">
          <ac:chgData name="Jonathan Loo" userId="d2d72d48b56f45d8" providerId="LiveId" clId="{5D37E7E0-2289-4555-AF9B-D7920A1462EC}" dt="2020-12-07T16:05:27.397" v="6082" actId="478"/>
          <ac:picMkLst>
            <pc:docMk/>
            <pc:sldMk cId="894675023" sldId="593"/>
            <ac:picMk id="18" creationId="{15DAEB75-CFE8-4002-9FE8-64D89CC97D11}"/>
          </ac:picMkLst>
        </pc:picChg>
        <pc:picChg chg="del">
          <ac:chgData name="Jonathan Loo" userId="d2d72d48b56f45d8" providerId="LiveId" clId="{5D37E7E0-2289-4555-AF9B-D7920A1462EC}" dt="2020-12-07T16:05:27.397" v="6082" actId="478"/>
          <ac:picMkLst>
            <pc:docMk/>
            <pc:sldMk cId="894675023" sldId="593"/>
            <ac:picMk id="19" creationId="{EC013226-FFEE-4A80-A3B4-31516F202B55}"/>
          </ac:picMkLst>
        </pc:picChg>
        <pc:picChg chg="del">
          <ac:chgData name="Jonathan Loo" userId="d2d72d48b56f45d8" providerId="LiveId" clId="{5D37E7E0-2289-4555-AF9B-D7920A1462EC}" dt="2020-12-07T16:05:27.397" v="6082" actId="478"/>
          <ac:picMkLst>
            <pc:docMk/>
            <pc:sldMk cId="894675023" sldId="593"/>
            <ac:picMk id="30" creationId="{13331213-0C2B-4A2D-8A1A-B079AFB86AB2}"/>
          </ac:picMkLst>
        </pc:picChg>
        <pc:picChg chg="del">
          <ac:chgData name="Jonathan Loo" userId="d2d72d48b56f45d8" providerId="LiveId" clId="{5D37E7E0-2289-4555-AF9B-D7920A1462EC}" dt="2020-12-07T16:05:27.397" v="6082" actId="478"/>
          <ac:picMkLst>
            <pc:docMk/>
            <pc:sldMk cId="894675023" sldId="593"/>
            <ac:picMk id="31" creationId="{591C789E-F225-4D56-971F-37674F8EF67A}"/>
          </ac:picMkLst>
        </pc:picChg>
        <pc:picChg chg="del">
          <ac:chgData name="Jonathan Loo" userId="d2d72d48b56f45d8" providerId="LiveId" clId="{5D37E7E0-2289-4555-AF9B-D7920A1462EC}" dt="2020-12-07T16:05:22.563" v="6081" actId="478"/>
          <ac:picMkLst>
            <pc:docMk/>
            <pc:sldMk cId="894675023" sldId="593"/>
            <ac:picMk id="34" creationId="{911C323D-FA65-48F8-B342-3DEA917DEE22}"/>
          </ac:picMkLst>
        </pc:picChg>
        <pc:picChg chg="del">
          <ac:chgData name="Jonathan Loo" userId="d2d72d48b56f45d8" providerId="LiveId" clId="{5D37E7E0-2289-4555-AF9B-D7920A1462EC}" dt="2020-12-07T16:05:27.397" v="6082" actId="478"/>
          <ac:picMkLst>
            <pc:docMk/>
            <pc:sldMk cId="894675023" sldId="593"/>
            <ac:picMk id="37" creationId="{B9111719-0F18-40EB-B19D-A5AC17B12E67}"/>
          </ac:picMkLst>
        </pc:picChg>
        <pc:cxnChg chg="del">
          <ac:chgData name="Jonathan Loo" userId="d2d72d48b56f45d8" providerId="LiveId" clId="{5D37E7E0-2289-4555-AF9B-D7920A1462EC}" dt="2020-12-07T16:05:27.397" v="6082" actId="478"/>
          <ac:cxnSpMkLst>
            <pc:docMk/>
            <pc:sldMk cId="894675023" sldId="593"/>
            <ac:cxnSpMk id="9" creationId="{92EB0276-DBCC-4FF8-BE7D-A099F4865596}"/>
          </ac:cxnSpMkLst>
        </pc:cxnChg>
        <pc:cxnChg chg="del">
          <ac:chgData name="Jonathan Loo" userId="d2d72d48b56f45d8" providerId="LiveId" clId="{5D37E7E0-2289-4555-AF9B-D7920A1462EC}" dt="2020-12-07T16:05:27.397" v="6082" actId="478"/>
          <ac:cxnSpMkLst>
            <pc:docMk/>
            <pc:sldMk cId="894675023" sldId="593"/>
            <ac:cxnSpMk id="10" creationId="{A74E14E5-BD94-4B74-AAC0-2FCF99052D9C}"/>
          </ac:cxnSpMkLst>
        </pc:cxnChg>
        <pc:cxnChg chg="del">
          <ac:chgData name="Jonathan Loo" userId="d2d72d48b56f45d8" providerId="LiveId" clId="{5D37E7E0-2289-4555-AF9B-D7920A1462EC}" dt="2020-12-07T16:05:27.397" v="6082" actId="478"/>
          <ac:cxnSpMkLst>
            <pc:docMk/>
            <pc:sldMk cId="894675023" sldId="593"/>
            <ac:cxnSpMk id="20" creationId="{E46B07E4-8FF2-4097-92D0-D7B9557AB3FF}"/>
          </ac:cxnSpMkLst>
        </pc:cxnChg>
        <pc:cxnChg chg="del">
          <ac:chgData name="Jonathan Loo" userId="d2d72d48b56f45d8" providerId="LiveId" clId="{5D37E7E0-2289-4555-AF9B-D7920A1462EC}" dt="2020-12-07T16:05:27.397" v="6082" actId="478"/>
          <ac:cxnSpMkLst>
            <pc:docMk/>
            <pc:sldMk cId="894675023" sldId="593"/>
            <ac:cxnSpMk id="22" creationId="{FD85C3B7-12A7-4753-8779-B74EB83DEBC4}"/>
          </ac:cxnSpMkLst>
        </pc:cxnChg>
        <pc:cxnChg chg="del">
          <ac:chgData name="Jonathan Loo" userId="d2d72d48b56f45d8" providerId="LiveId" clId="{5D37E7E0-2289-4555-AF9B-D7920A1462EC}" dt="2020-12-07T16:05:27.397" v="6082" actId="478"/>
          <ac:cxnSpMkLst>
            <pc:docMk/>
            <pc:sldMk cId="894675023" sldId="593"/>
            <ac:cxnSpMk id="32" creationId="{4E5DF4E8-4C7F-418C-A883-2905804862DB}"/>
          </ac:cxnSpMkLst>
        </pc:cxnChg>
        <pc:cxnChg chg="del">
          <ac:chgData name="Jonathan Loo" userId="d2d72d48b56f45d8" providerId="LiveId" clId="{5D37E7E0-2289-4555-AF9B-D7920A1462EC}" dt="2020-12-07T16:05:27.397" v="6082" actId="478"/>
          <ac:cxnSpMkLst>
            <pc:docMk/>
            <pc:sldMk cId="894675023" sldId="593"/>
            <ac:cxnSpMk id="33" creationId="{EF4945A7-E2C6-4060-A181-BF766F0B9BDD}"/>
          </ac:cxnSpMkLst>
        </pc:cxnChg>
      </pc:sldChg>
      <pc:sldChg chg="addSp delSp modSp add del mod">
        <pc:chgData name="Jonathan Loo" userId="d2d72d48b56f45d8" providerId="LiveId" clId="{5D37E7E0-2289-4555-AF9B-D7920A1462EC}" dt="2020-12-07T15:37:45.846" v="5507" actId="21"/>
        <pc:sldMkLst>
          <pc:docMk/>
          <pc:sldMk cId="3405705361" sldId="595"/>
        </pc:sldMkLst>
        <pc:spChg chg="mod">
          <ac:chgData name="Jonathan Loo" userId="d2d72d48b56f45d8" providerId="LiveId" clId="{5D37E7E0-2289-4555-AF9B-D7920A1462EC}" dt="2020-12-07T12:29:37.403" v="1706" actId="404"/>
          <ac:spMkLst>
            <pc:docMk/>
            <pc:sldMk cId="3405705361" sldId="595"/>
            <ac:spMk id="2" creationId="{888888FC-CBA7-4408-AF6E-23D90D025757}"/>
          </ac:spMkLst>
        </pc:spChg>
        <pc:cxnChg chg="add del mod">
          <ac:chgData name="Jonathan Loo" userId="d2d72d48b56f45d8" providerId="LiveId" clId="{5D37E7E0-2289-4555-AF9B-D7920A1462EC}" dt="2020-12-07T15:37:45.846" v="5507" actId="21"/>
          <ac:cxnSpMkLst>
            <pc:docMk/>
            <pc:sldMk cId="3405705361" sldId="595"/>
            <ac:cxnSpMk id="6" creationId="{303FF056-3EE2-4193-90BD-C92E3F32540B}"/>
          </ac:cxnSpMkLst>
        </pc:cxnChg>
      </pc:sldChg>
      <pc:sldChg chg="del">
        <pc:chgData name="Jonathan Loo" userId="d2d72d48b56f45d8" providerId="LiveId" clId="{5D37E7E0-2289-4555-AF9B-D7920A1462EC}" dt="2020-12-07T12:23:16.582" v="1543" actId="47"/>
        <pc:sldMkLst>
          <pc:docMk/>
          <pc:sldMk cId="3896041614" sldId="596"/>
        </pc:sldMkLst>
      </pc:sldChg>
      <pc:sldChg chg="del">
        <pc:chgData name="Jonathan Loo" userId="d2d72d48b56f45d8" providerId="LiveId" clId="{5D37E7E0-2289-4555-AF9B-D7920A1462EC}" dt="2020-12-07T12:23:17.718" v="1546" actId="47"/>
        <pc:sldMkLst>
          <pc:docMk/>
          <pc:sldMk cId="1185196266" sldId="599"/>
        </pc:sldMkLst>
      </pc:sldChg>
      <pc:sldChg chg="del">
        <pc:chgData name="Jonathan Loo" userId="d2d72d48b56f45d8" providerId="LiveId" clId="{5D37E7E0-2289-4555-AF9B-D7920A1462EC}" dt="2020-12-07T12:23:16.642" v="1545" actId="47"/>
        <pc:sldMkLst>
          <pc:docMk/>
          <pc:sldMk cId="1420753223" sldId="601"/>
        </pc:sldMkLst>
      </pc:sldChg>
      <pc:sldChg chg="modSp mod">
        <pc:chgData name="Jonathan Loo" userId="d2d72d48b56f45d8" providerId="LiveId" clId="{5D37E7E0-2289-4555-AF9B-D7920A1462EC}" dt="2020-12-05T17:39:38.917" v="426" actId="27636"/>
        <pc:sldMkLst>
          <pc:docMk/>
          <pc:sldMk cId="980177694" sldId="602"/>
        </pc:sldMkLst>
        <pc:spChg chg="mod">
          <ac:chgData name="Jonathan Loo" userId="d2d72d48b56f45d8" providerId="LiveId" clId="{5D37E7E0-2289-4555-AF9B-D7920A1462EC}" dt="2020-12-05T17:39:38.917" v="426" actId="27636"/>
          <ac:spMkLst>
            <pc:docMk/>
            <pc:sldMk cId="980177694" sldId="602"/>
            <ac:spMk id="159" creationId="{5F57E250-4069-4235-8289-9E74500BEB9C}"/>
          </ac:spMkLst>
        </pc:spChg>
      </pc:sldChg>
      <pc:sldChg chg="addSp delSp modSp mod ord">
        <pc:chgData name="Jonathan Loo" userId="d2d72d48b56f45d8" providerId="LiveId" clId="{5D37E7E0-2289-4555-AF9B-D7920A1462EC}" dt="2020-12-06T16:09:16.596" v="704" actId="478"/>
        <pc:sldMkLst>
          <pc:docMk/>
          <pc:sldMk cId="2213191834" sldId="604"/>
        </pc:sldMkLst>
        <pc:spChg chg="add del mod">
          <ac:chgData name="Jonathan Loo" userId="d2d72d48b56f45d8" providerId="LiveId" clId="{5D37E7E0-2289-4555-AF9B-D7920A1462EC}" dt="2020-12-05T17:49:03.202" v="517"/>
          <ac:spMkLst>
            <pc:docMk/>
            <pc:sldMk cId="2213191834" sldId="604"/>
            <ac:spMk id="2" creationId="{829EDB6F-3562-486F-8062-7D0537DBDAD6}"/>
          </ac:spMkLst>
        </pc:spChg>
        <pc:spChg chg="mod">
          <ac:chgData name="Jonathan Loo" userId="d2d72d48b56f45d8" providerId="LiveId" clId="{5D37E7E0-2289-4555-AF9B-D7920A1462EC}" dt="2020-12-06T15:58:53.628" v="605"/>
          <ac:spMkLst>
            <pc:docMk/>
            <pc:sldMk cId="2213191834" sldId="604"/>
            <ac:spMk id="4" creationId="{594F8FE6-3DCD-4B79-8CB3-B290F1E16DE7}"/>
          </ac:spMkLst>
        </pc:spChg>
        <pc:spChg chg="add del mod">
          <ac:chgData name="Jonathan Loo" userId="d2d72d48b56f45d8" providerId="LiveId" clId="{5D37E7E0-2289-4555-AF9B-D7920A1462EC}" dt="2020-12-06T16:09:14.287" v="703" actId="6549"/>
          <ac:spMkLst>
            <pc:docMk/>
            <pc:sldMk cId="2213191834" sldId="604"/>
            <ac:spMk id="5" creationId="{6220A58D-A58F-4405-AA15-F51088A2CE3E}"/>
          </ac:spMkLst>
        </pc:spChg>
        <pc:spChg chg="add del">
          <ac:chgData name="Jonathan Loo" userId="d2d72d48b56f45d8" providerId="LiveId" clId="{5D37E7E0-2289-4555-AF9B-D7920A1462EC}" dt="2020-12-06T16:03:00.229" v="663"/>
          <ac:spMkLst>
            <pc:docMk/>
            <pc:sldMk cId="2213191834" sldId="604"/>
            <ac:spMk id="7" creationId="{ED201B03-CFE2-4A0D-B390-6555B7F00576}"/>
          </ac:spMkLst>
        </pc:spChg>
        <pc:spChg chg="add del">
          <ac:chgData name="Jonathan Loo" userId="d2d72d48b56f45d8" providerId="LiveId" clId="{5D37E7E0-2289-4555-AF9B-D7920A1462EC}" dt="2020-12-06T16:03:05.813" v="669"/>
          <ac:spMkLst>
            <pc:docMk/>
            <pc:sldMk cId="2213191834" sldId="604"/>
            <ac:spMk id="8" creationId="{1B7DD49D-E772-458C-96F8-B5EB3DFB84B7}"/>
          </ac:spMkLst>
        </pc:spChg>
        <pc:graphicFrameChg chg="add del mod">
          <ac:chgData name="Jonathan Loo" userId="d2d72d48b56f45d8" providerId="LiveId" clId="{5D37E7E0-2289-4555-AF9B-D7920A1462EC}" dt="2020-12-06T16:03:42.476" v="681" actId="478"/>
          <ac:graphicFrameMkLst>
            <pc:docMk/>
            <pc:sldMk cId="2213191834" sldId="604"/>
            <ac:graphicFrameMk id="9" creationId="{E98E1B54-5A62-4221-A7E1-E1A5E48749FB}"/>
          </ac:graphicFrameMkLst>
        </pc:graphicFrameChg>
        <pc:picChg chg="del mod">
          <ac:chgData name="Jonathan Loo" userId="d2d72d48b56f45d8" providerId="LiveId" clId="{5D37E7E0-2289-4555-AF9B-D7920A1462EC}" dt="2020-12-06T16:09:16.596" v="704" actId="478"/>
          <ac:picMkLst>
            <pc:docMk/>
            <pc:sldMk cId="2213191834" sldId="604"/>
            <ac:picMk id="6" creationId="{37F01F09-B9D5-46A6-A713-E2052B86FD42}"/>
          </ac:picMkLst>
        </pc:picChg>
        <pc:picChg chg="del mod">
          <ac:chgData name="Jonathan Loo" userId="d2d72d48b56f45d8" providerId="LiveId" clId="{5D37E7E0-2289-4555-AF9B-D7920A1462EC}" dt="2020-12-06T16:09:10.804" v="701" actId="478"/>
          <ac:picMkLst>
            <pc:docMk/>
            <pc:sldMk cId="2213191834" sldId="604"/>
            <ac:picMk id="11" creationId="{831DE261-C9EA-4A15-9CBC-AE937116AC29}"/>
          </ac:picMkLst>
        </pc:picChg>
        <pc:picChg chg="del">
          <ac:chgData name="Jonathan Loo" userId="d2d72d48b56f45d8" providerId="LiveId" clId="{5D37E7E0-2289-4555-AF9B-D7920A1462EC}" dt="2020-12-05T17:43:12.524" v="515" actId="478"/>
          <ac:picMkLst>
            <pc:docMk/>
            <pc:sldMk cId="2213191834" sldId="604"/>
            <ac:picMk id="27" creationId="{0C794D47-67AF-4319-B163-BE244D476FE6}"/>
          </ac:picMkLst>
        </pc:picChg>
        <pc:picChg chg="del">
          <ac:chgData name="Jonathan Loo" userId="d2d72d48b56f45d8" providerId="LiveId" clId="{5D37E7E0-2289-4555-AF9B-D7920A1462EC}" dt="2020-12-05T17:43:12.524" v="515" actId="478"/>
          <ac:picMkLst>
            <pc:docMk/>
            <pc:sldMk cId="2213191834" sldId="604"/>
            <ac:picMk id="31" creationId="{4BCC8C8E-3D2C-44B3-96B1-AA3DAE9C3AF8}"/>
          </ac:picMkLst>
        </pc:picChg>
      </pc:sldChg>
      <pc:sldChg chg="modSp mod">
        <pc:chgData name="Jonathan Loo" userId="d2d72d48b56f45d8" providerId="LiveId" clId="{5D37E7E0-2289-4555-AF9B-D7920A1462EC}" dt="2020-12-05T17:39:38.931" v="427" actId="27636"/>
        <pc:sldMkLst>
          <pc:docMk/>
          <pc:sldMk cId="2733609223" sldId="605"/>
        </pc:sldMkLst>
        <pc:spChg chg="mod">
          <ac:chgData name="Jonathan Loo" userId="d2d72d48b56f45d8" providerId="LiveId" clId="{5D37E7E0-2289-4555-AF9B-D7920A1462EC}" dt="2020-12-05T17:39:38.931" v="427" actId="27636"/>
          <ac:spMkLst>
            <pc:docMk/>
            <pc:sldMk cId="2733609223" sldId="605"/>
            <ac:spMk id="159" creationId="{5F57E250-4069-4235-8289-9E74500BEB9C}"/>
          </ac:spMkLst>
        </pc:spChg>
      </pc:sldChg>
      <pc:sldChg chg="modSp mod">
        <pc:chgData name="Jonathan Loo" userId="d2d72d48b56f45d8" providerId="LiveId" clId="{5D37E7E0-2289-4555-AF9B-D7920A1462EC}" dt="2020-12-05T17:41:20.012" v="487" actId="404"/>
        <pc:sldMkLst>
          <pc:docMk/>
          <pc:sldMk cId="3996144939" sldId="606"/>
        </pc:sldMkLst>
        <pc:spChg chg="mod">
          <ac:chgData name="Jonathan Loo" userId="d2d72d48b56f45d8" providerId="LiveId" clId="{5D37E7E0-2289-4555-AF9B-D7920A1462EC}" dt="2020-12-05T17:41:20.012" v="487" actId="404"/>
          <ac:spMkLst>
            <pc:docMk/>
            <pc:sldMk cId="3996144939" sldId="606"/>
            <ac:spMk id="2" creationId="{888888FC-CBA7-4408-AF6E-23D90D025757}"/>
          </ac:spMkLst>
        </pc:spChg>
      </pc:sldChg>
      <pc:sldChg chg="modSp mod">
        <pc:chgData name="Jonathan Loo" userId="d2d72d48b56f45d8" providerId="LiveId" clId="{5D37E7E0-2289-4555-AF9B-D7920A1462EC}" dt="2020-12-05T17:39:38.900" v="425" actId="27636"/>
        <pc:sldMkLst>
          <pc:docMk/>
          <pc:sldMk cId="2259809518" sldId="619"/>
        </pc:sldMkLst>
        <pc:spChg chg="mod">
          <ac:chgData name="Jonathan Loo" userId="d2d72d48b56f45d8" providerId="LiveId" clId="{5D37E7E0-2289-4555-AF9B-D7920A1462EC}" dt="2020-12-05T17:39:38.900" v="425" actId="27636"/>
          <ac:spMkLst>
            <pc:docMk/>
            <pc:sldMk cId="2259809518" sldId="619"/>
            <ac:spMk id="134" creationId="{88C853D2-4615-408B-9A4E-A47AC26DED25}"/>
          </ac:spMkLst>
        </pc:spChg>
      </pc:sldChg>
      <pc:sldChg chg="del">
        <pc:chgData name="Jonathan Loo" userId="d2d72d48b56f45d8" providerId="LiveId" clId="{5D37E7E0-2289-4555-AF9B-D7920A1462EC}" dt="2020-12-07T12:23:13.915" v="1533" actId="47"/>
        <pc:sldMkLst>
          <pc:docMk/>
          <pc:sldMk cId="2784396761" sldId="626"/>
        </pc:sldMkLst>
      </pc:sldChg>
      <pc:sldChg chg="del">
        <pc:chgData name="Jonathan Loo" userId="d2d72d48b56f45d8" providerId="LiveId" clId="{5D37E7E0-2289-4555-AF9B-D7920A1462EC}" dt="2020-12-07T12:23:13.558" v="1531" actId="47"/>
        <pc:sldMkLst>
          <pc:docMk/>
          <pc:sldMk cId="472485729" sldId="631"/>
        </pc:sldMkLst>
      </pc:sldChg>
      <pc:sldChg chg="del">
        <pc:chgData name="Jonathan Loo" userId="d2d72d48b56f45d8" providerId="LiveId" clId="{5D37E7E0-2289-4555-AF9B-D7920A1462EC}" dt="2020-12-07T12:23:13.741" v="1532" actId="47"/>
        <pc:sldMkLst>
          <pc:docMk/>
          <pc:sldMk cId="1292717596" sldId="634"/>
        </pc:sldMkLst>
      </pc:sldChg>
      <pc:sldChg chg="del">
        <pc:chgData name="Jonathan Loo" userId="d2d72d48b56f45d8" providerId="LiveId" clId="{5D37E7E0-2289-4555-AF9B-D7920A1462EC}" dt="2020-12-07T12:23:14.248" v="1535" actId="47"/>
        <pc:sldMkLst>
          <pc:docMk/>
          <pc:sldMk cId="3238831250" sldId="639"/>
        </pc:sldMkLst>
      </pc:sldChg>
      <pc:sldChg chg="del">
        <pc:chgData name="Jonathan Loo" userId="d2d72d48b56f45d8" providerId="LiveId" clId="{5D37E7E0-2289-4555-AF9B-D7920A1462EC}" dt="2020-12-07T12:23:14.107" v="1534" actId="47"/>
        <pc:sldMkLst>
          <pc:docMk/>
          <pc:sldMk cId="708469393" sldId="642"/>
        </pc:sldMkLst>
      </pc:sldChg>
      <pc:sldChg chg="del">
        <pc:chgData name="Jonathan Loo" userId="d2d72d48b56f45d8" providerId="LiveId" clId="{5D37E7E0-2289-4555-AF9B-D7920A1462EC}" dt="2020-12-07T12:23:16.220" v="1538" actId="47"/>
        <pc:sldMkLst>
          <pc:docMk/>
          <pc:sldMk cId="146672455" sldId="643"/>
        </pc:sldMkLst>
      </pc:sldChg>
      <pc:sldChg chg="del">
        <pc:chgData name="Jonathan Loo" userId="d2d72d48b56f45d8" providerId="LiveId" clId="{5D37E7E0-2289-4555-AF9B-D7920A1462EC}" dt="2020-12-07T12:23:18.688" v="1548" actId="47"/>
        <pc:sldMkLst>
          <pc:docMk/>
          <pc:sldMk cId="352345690" sldId="644"/>
        </pc:sldMkLst>
      </pc:sldChg>
      <pc:sldChg chg="del">
        <pc:chgData name="Jonathan Loo" userId="d2d72d48b56f45d8" providerId="LiveId" clId="{5D37E7E0-2289-4555-AF9B-D7920A1462EC}" dt="2020-12-07T12:23:19.151" v="1549" actId="47"/>
        <pc:sldMkLst>
          <pc:docMk/>
          <pc:sldMk cId="2736430204" sldId="647"/>
        </pc:sldMkLst>
      </pc:sldChg>
      <pc:sldChg chg="del">
        <pc:chgData name="Jonathan Loo" userId="d2d72d48b56f45d8" providerId="LiveId" clId="{5D37E7E0-2289-4555-AF9B-D7920A1462EC}" dt="2020-12-07T12:23:19.205" v="1550" actId="47"/>
        <pc:sldMkLst>
          <pc:docMk/>
          <pc:sldMk cId="195837822" sldId="649"/>
        </pc:sldMkLst>
      </pc:sldChg>
      <pc:sldChg chg="del">
        <pc:chgData name="Jonathan Loo" userId="d2d72d48b56f45d8" providerId="LiveId" clId="{5D37E7E0-2289-4555-AF9B-D7920A1462EC}" dt="2020-12-07T12:23:19.228" v="1551" actId="47"/>
        <pc:sldMkLst>
          <pc:docMk/>
          <pc:sldMk cId="621629289" sldId="650"/>
        </pc:sldMkLst>
      </pc:sldChg>
      <pc:sldChg chg="del">
        <pc:chgData name="Jonathan Loo" userId="d2d72d48b56f45d8" providerId="LiveId" clId="{5D37E7E0-2289-4555-AF9B-D7920A1462EC}" dt="2020-12-07T12:23:19.329" v="1553" actId="47"/>
        <pc:sldMkLst>
          <pc:docMk/>
          <pc:sldMk cId="323831800" sldId="651"/>
        </pc:sldMkLst>
      </pc:sldChg>
      <pc:sldChg chg="del">
        <pc:chgData name="Jonathan Loo" userId="d2d72d48b56f45d8" providerId="LiveId" clId="{5D37E7E0-2289-4555-AF9B-D7920A1462EC}" dt="2020-12-07T12:23:19.253" v="1552" actId="47"/>
        <pc:sldMkLst>
          <pc:docMk/>
          <pc:sldMk cId="1874668525" sldId="652"/>
        </pc:sldMkLst>
      </pc:sldChg>
      <pc:sldChg chg="del">
        <pc:chgData name="Jonathan Loo" userId="d2d72d48b56f45d8" providerId="LiveId" clId="{5D37E7E0-2289-4555-AF9B-D7920A1462EC}" dt="2020-12-07T12:23:19.350" v="1554" actId="47"/>
        <pc:sldMkLst>
          <pc:docMk/>
          <pc:sldMk cId="379725533" sldId="653"/>
        </pc:sldMkLst>
      </pc:sldChg>
      <pc:sldChg chg="del">
        <pc:chgData name="Jonathan Loo" userId="d2d72d48b56f45d8" providerId="LiveId" clId="{5D37E7E0-2289-4555-AF9B-D7920A1462EC}" dt="2020-12-07T12:23:19.373" v="1555" actId="47"/>
        <pc:sldMkLst>
          <pc:docMk/>
          <pc:sldMk cId="3513398918" sldId="654"/>
        </pc:sldMkLst>
      </pc:sldChg>
      <pc:sldChg chg="del">
        <pc:chgData name="Jonathan Loo" userId="d2d72d48b56f45d8" providerId="LiveId" clId="{5D37E7E0-2289-4555-AF9B-D7920A1462EC}" dt="2020-12-07T12:23:19.397" v="1556" actId="47"/>
        <pc:sldMkLst>
          <pc:docMk/>
          <pc:sldMk cId="3277905275" sldId="655"/>
        </pc:sldMkLst>
      </pc:sldChg>
      <pc:sldChg chg="del">
        <pc:chgData name="Jonathan Loo" userId="d2d72d48b56f45d8" providerId="LiveId" clId="{5D37E7E0-2289-4555-AF9B-D7920A1462EC}" dt="2020-12-07T12:23:19.454" v="1557" actId="47"/>
        <pc:sldMkLst>
          <pc:docMk/>
          <pc:sldMk cId="4180282019" sldId="656"/>
        </pc:sldMkLst>
      </pc:sldChg>
      <pc:sldChg chg="del">
        <pc:chgData name="Jonathan Loo" userId="d2d72d48b56f45d8" providerId="LiveId" clId="{5D37E7E0-2289-4555-AF9B-D7920A1462EC}" dt="2020-12-07T12:23:16.109" v="1537" actId="47"/>
        <pc:sldMkLst>
          <pc:docMk/>
          <pc:sldMk cId="3740328867" sldId="658"/>
        </pc:sldMkLst>
      </pc:sldChg>
      <pc:sldChg chg="del">
        <pc:chgData name="Jonathan Loo" userId="d2d72d48b56f45d8" providerId="LiveId" clId="{5D37E7E0-2289-4555-AF9B-D7920A1462EC}" dt="2020-12-07T12:23:16.402" v="1539" actId="47"/>
        <pc:sldMkLst>
          <pc:docMk/>
          <pc:sldMk cId="984612864" sldId="660"/>
        </pc:sldMkLst>
      </pc:sldChg>
      <pc:sldChg chg="del">
        <pc:chgData name="Jonathan Loo" userId="d2d72d48b56f45d8" providerId="LiveId" clId="{5D37E7E0-2289-4555-AF9B-D7920A1462EC}" dt="2020-12-07T12:23:16.511" v="1540" actId="47"/>
        <pc:sldMkLst>
          <pc:docMk/>
          <pc:sldMk cId="666743237" sldId="661"/>
        </pc:sldMkLst>
      </pc:sldChg>
      <pc:sldChg chg="del">
        <pc:chgData name="Jonathan Loo" userId="d2d72d48b56f45d8" providerId="LiveId" clId="{5D37E7E0-2289-4555-AF9B-D7920A1462EC}" dt="2020-12-07T12:23:16.528" v="1541" actId="47"/>
        <pc:sldMkLst>
          <pc:docMk/>
          <pc:sldMk cId="2889833662" sldId="663"/>
        </pc:sldMkLst>
      </pc:sldChg>
      <pc:sldChg chg="del">
        <pc:chgData name="Jonathan Loo" userId="d2d72d48b56f45d8" providerId="LiveId" clId="{5D37E7E0-2289-4555-AF9B-D7920A1462EC}" dt="2020-12-07T12:23:16.543" v="1542" actId="47"/>
        <pc:sldMkLst>
          <pc:docMk/>
          <pc:sldMk cId="3893524979" sldId="664"/>
        </pc:sldMkLst>
      </pc:sldChg>
      <pc:sldChg chg="del">
        <pc:chgData name="Jonathan Loo" userId="d2d72d48b56f45d8" providerId="LiveId" clId="{5D37E7E0-2289-4555-AF9B-D7920A1462EC}" dt="2020-12-07T12:23:15.627" v="1536" actId="47"/>
        <pc:sldMkLst>
          <pc:docMk/>
          <pc:sldMk cId="4015009513" sldId="665"/>
        </pc:sldMkLst>
      </pc:sldChg>
      <pc:sldChg chg="del">
        <pc:chgData name="Jonathan Loo" userId="d2d72d48b56f45d8" providerId="LiveId" clId="{5D37E7E0-2289-4555-AF9B-D7920A1462EC}" dt="2020-12-07T12:23:16.621" v="1544" actId="47"/>
        <pc:sldMkLst>
          <pc:docMk/>
          <pc:sldMk cId="3569423961" sldId="666"/>
        </pc:sldMkLst>
      </pc:sldChg>
      <pc:sldChg chg="addSp delSp modSp new mod modClrScheme chgLayout">
        <pc:chgData name="Jonathan Loo" userId="d2d72d48b56f45d8" providerId="LiveId" clId="{5D37E7E0-2289-4555-AF9B-D7920A1462EC}" dt="2020-12-06T15:58:43.242" v="602" actId="20577"/>
        <pc:sldMkLst>
          <pc:docMk/>
          <pc:sldMk cId="1778934699" sldId="667"/>
        </pc:sldMkLst>
        <pc:spChg chg="del mod ord">
          <ac:chgData name="Jonathan Loo" userId="d2d72d48b56f45d8" providerId="LiveId" clId="{5D37E7E0-2289-4555-AF9B-D7920A1462EC}" dt="2020-12-06T15:58:30.444" v="573" actId="700"/>
          <ac:spMkLst>
            <pc:docMk/>
            <pc:sldMk cId="1778934699" sldId="667"/>
            <ac:spMk id="2" creationId="{EBA07E0C-C3EE-419C-9618-9748E3DCD712}"/>
          </ac:spMkLst>
        </pc:spChg>
        <pc:spChg chg="del mod ord">
          <ac:chgData name="Jonathan Loo" userId="d2d72d48b56f45d8" providerId="LiveId" clId="{5D37E7E0-2289-4555-AF9B-D7920A1462EC}" dt="2020-12-06T15:58:30.444" v="573" actId="700"/>
          <ac:spMkLst>
            <pc:docMk/>
            <pc:sldMk cId="1778934699" sldId="667"/>
            <ac:spMk id="3" creationId="{1E3285E8-0116-4778-93F6-D3B84926ECFA}"/>
          </ac:spMkLst>
        </pc:spChg>
        <pc:spChg chg="add mod ord">
          <ac:chgData name="Jonathan Loo" userId="d2d72d48b56f45d8" providerId="LiveId" clId="{5D37E7E0-2289-4555-AF9B-D7920A1462EC}" dt="2020-12-06T15:58:43.242" v="602" actId="20577"/>
          <ac:spMkLst>
            <pc:docMk/>
            <pc:sldMk cId="1778934699" sldId="667"/>
            <ac:spMk id="4" creationId="{C83EB184-B9D3-4799-B8EB-C3B09AC38E6B}"/>
          </ac:spMkLst>
        </pc:spChg>
        <pc:spChg chg="add mod ord">
          <ac:chgData name="Jonathan Loo" userId="d2d72d48b56f45d8" providerId="LiveId" clId="{5D37E7E0-2289-4555-AF9B-D7920A1462EC}" dt="2020-12-06T15:58:30.444" v="573" actId="700"/>
          <ac:spMkLst>
            <pc:docMk/>
            <pc:sldMk cId="1778934699" sldId="667"/>
            <ac:spMk id="5" creationId="{F2AC6676-FE3F-48B6-A131-F3464D7B31B5}"/>
          </ac:spMkLst>
        </pc:spChg>
      </pc:sldChg>
      <pc:sldChg chg="modSp mod">
        <pc:chgData name="Jonathan Loo" userId="d2d72d48b56f45d8" providerId="LiveId" clId="{5D37E7E0-2289-4555-AF9B-D7920A1462EC}" dt="2020-12-07T12:58:47.382" v="2566" actId="790"/>
        <pc:sldMkLst>
          <pc:docMk/>
          <pc:sldMk cId="1217916261" sldId="669"/>
        </pc:sldMkLst>
        <pc:spChg chg="mod">
          <ac:chgData name="Jonathan Loo" userId="d2d72d48b56f45d8" providerId="LiveId" clId="{5D37E7E0-2289-4555-AF9B-D7920A1462EC}" dt="2020-12-07T12:58:47.382" v="2566" actId="790"/>
          <ac:spMkLst>
            <pc:docMk/>
            <pc:sldMk cId="1217916261" sldId="669"/>
            <ac:spMk id="3" creationId="{EE89FC98-9382-408E-810B-24114A80EBB8}"/>
          </ac:spMkLst>
        </pc:spChg>
      </pc:sldChg>
      <pc:sldChg chg="modSp mod">
        <pc:chgData name="Jonathan Loo" userId="d2d72d48b56f45d8" providerId="LiveId" clId="{5D37E7E0-2289-4555-AF9B-D7920A1462EC}" dt="2020-12-07T12:32:26.929" v="2004" actId="790"/>
        <pc:sldMkLst>
          <pc:docMk/>
          <pc:sldMk cId="13878105" sldId="670"/>
        </pc:sldMkLst>
        <pc:spChg chg="mod">
          <ac:chgData name="Jonathan Loo" userId="d2d72d48b56f45d8" providerId="LiveId" clId="{5D37E7E0-2289-4555-AF9B-D7920A1462EC}" dt="2020-12-07T12:32:26.929" v="2004" actId="790"/>
          <ac:spMkLst>
            <pc:docMk/>
            <pc:sldMk cId="13878105" sldId="670"/>
            <ac:spMk id="2" creationId="{888888FC-CBA7-4408-AF6E-23D90D025757}"/>
          </ac:spMkLst>
        </pc:spChg>
      </pc:sldChg>
      <pc:sldChg chg="addSp delSp modSp new mod modClrScheme chgLayout">
        <pc:chgData name="Jonathan Loo" userId="d2d72d48b56f45d8" providerId="LiveId" clId="{5D37E7E0-2289-4555-AF9B-D7920A1462EC}" dt="2020-12-07T12:59:10.287" v="2567" actId="313"/>
        <pc:sldMkLst>
          <pc:docMk/>
          <pc:sldMk cId="981963469" sldId="671"/>
        </pc:sldMkLst>
        <pc:spChg chg="del mod ord">
          <ac:chgData name="Jonathan Loo" userId="d2d72d48b56f45d8" providerId="LiveId" clId="{5D37E7E0-2289-4555-AF9B-D7920A1462EC}" dt="2020-12-07T11:33:43.051" v="706" actId="700"/>
          <ac:spMkLst>
            <pc:docMk/>
            <pc:sldMk cId="981963469" sldId="671"/>
            <ac:spMk id="2" creationId="{E552791B-573B-4A88-9631-F71C0B59112A}"/>
          </ac:spMkLst>
        </pc:spChg>
        <pc:spChg chg="del mod ord">
          <ac:chgData name="Jonathan Loo" userId="d2d72d48b56f45d8" providerId="LiveId" clId="{5D37E7E0-2289-4555-AF9B-D7920A1462EC}" dt="2020-12-07T11:33:43.051" v="706" actId="700"/>
          <ac:spMkLst>
            <pc:docMk/>
            <pc:sldMk cId="981963469" sldId="671"/>
            <ac:spMk id="3" creationId="{39394684-8FEA-4FD2-BF60-A4D177FC8E7F}"/>
          </ac:spMkLst>
        </pc:spChg>
        <pc:spChg chg="add mod ord">
          <ac:chgData name="Jonathan Loo" userId="d2d72d48b56f45d8" providerId="LiveId" clId="{5D37E7E0-2289-4555-AF9B-D7920A1462EC}" dt="2020-12-07T12:32:34.470" v="2006" actId="20577"/>
          <ac:spMkLst>
            <pc:docMk/>
            <pc:sldMk cId="981963469" sldId="671"/>
            <ac:spMk id="4" creationId="{36AAAA13-E2E0-4DDD-A8EF-700C2AAB8051}"/>
          </ac:spMkLst>
        </pc:spChg>
        <pc:spChg chg="add mod ord">
          <ac:chgData name="Jonathan Loo" userId="d2d72d48b56f45d8" providerId="LiveId" clId="{5D37E7E0-2289-4555-AF9B-D7920A1462EC}" dt="2020-12-07T12:59:10.287" v="2567" actId="313"/>
          <ac:spMkLst>
            <pc:docMk/>
            <pc:sldMk cId="981963469" sldId="671"/>
            <ac:spMk id="5" creationId="{61365BCC-0FD8-4C10-89B4-9595F3BCCA69}"/>
          </ac:spMkLst>
        </pc:spChg>
        <pc:spChg chg="add del mod">
          <ac:chgData name="Jonathan Loo" userId="d2d72d48b56f45d8" providerId="LiveId" clId="{5D37E7E0-2289-4555-AF9B-D7920A1462EC}" dt="2020-12-07T11:34:07.808" v="737" actId="6264"/>
          <ac:spMkLst>
            <pc:docMk/>
            <pc:sldMk cId="981963469" sldId="671"/>
            <ac:spMk id="6" creationId="{8C14DD96-876F-4FF6-9EE3-04881924EE5B}"/>
          </ac:spMkLst>
        </pc:spChg>
        <pc:spChg chg="add del mod">
          <ac:chgData name="Jonathan Loo" userId="d2d72d48b56f45d8" providerId="LiveId" clId="{5D37E7E0-2289-4555-AF9B-D7920A1462EC}" dt="2020-12-07T11:34:07.808" v="737" actId="6264"/>
          <ac:spMkLst>
            <pc:docMk/>
            <pc:sldMk cId="981963469" sldId="671"/>
            <ac:spMk id="7" creationId="{645A5903-601C-4BE4-9540-66DC76D5C9A8}"/>
          </ac:spMkLst>
        </pc:spChg>
        <pc:picChg chg="del mod">
          <ac:chgData name="Jonathan Loo" userId="d2d72d48b56f45d8" providerId="LiveId" clId="{5D37E7E0-2289-4555-AF9B-D7920A1462EC}" dt="2020-12-07T11:59:22.687" v="800" actId="478"/>
          <ac:picMkLst>
            <pc:docMk/>
            <pc:sldMk cId="981963469" sldId="671"/>
            <ac:picMk id="9" creationId="{4862D810-AA97-45BA-BB32-0BE07EC07288}"/>
          </ac:picMkLst>
        </pc:picChg>
        <pc:picChg chg="del mod ord">
          <ac:chgData name="Jonathan Loo" userId="d2d72d48b56f45d8" providerId="LiveId" clId="{5D37E7E0-2289-4555-AF9B-D7920A1462EC}" dt="2020-12-07T11:59:40.920" v="815" actId="478"/>
          <ac:picMkLst>
            <pc:docMk/>
            <pc:sldMk cId="981963469" sldId="671"/>
            <ac:picMk id="11" creationId="{DBAF2059-F3E8-4D0D-BAD4-8FB3732F3186}"/>
          </ac:picMkLst>
        </pc:picChg>
        <pc:picChg chg="del mod ord">
          <ac:chgData name="Jonathan Loo" userId="d2d72d48b56f45d8" providerId="LiveId" clId="{5D37E7E0-2289-4555-AF9B-D7920A1462EC}" dt="2020-12-07T12:00:42.570" v="933" actId="478"/>
          <ac:picMkLst>
            <pc:docMk/>
            <pc:sldMk cId="981963469" sldId="671"/>
            <ac:picMk id="13" creationId="{56370C0E-60B5-458C-8860-7E9B27CA50AF}"/>
          </ac:picMkLst>
        </pc:picChg>
        <pc:picChg chg="del mod ord">
          <ac:chgData name="Jonathan Loo" userId="d2d72d48b56f45d8" providerId="LiveId" clId="{5D37E7E0-2289-4555-AF9B-D7920A1462EC}" dt="2020-12-07T12:00:51.290" v="946" actId="478"/>
          <ac:picMkLst>
            <pc:docMk/>
            <pc:sldMk cId="981963469" sldId="671"/>
            <ac:picMk id="15" creationId="{EB5DFEF7-84A4-423F-9B51-4EB0745DB201}"/>
          </ac:picMkLst>
        </pc:picChg>
        <pc:picChg chg="del mod ord">
          <ac:chgData name="Jonathan Loo" userId="d2d72d48b56f45d8" providerId="LiveId" clId="{5D37E7E0-2289-4555-AF9B-D7920A1462EC}" dt="2020-12-07T12:00:57.107" v="958" actId="478"/>
          <ac:picMkLst>
            <pc:docMk/>
            <pc:sldMk cId="981963469" sldId="671"/>
            <ac:picMk id="17" creationId="{02C17418-8BEF-47BA-BE23-9017E07D9F97}"/>
          </ac:picMkLst>
        </pc:picChg>
        <pc:picChg chg="del mod ord">
          <ac:chgData name="Jonathan Loo" userId="d2d72d48b56f45d8" providerId="LiveId" clId="{5D37E7E0-2289-4555-AF9B-D7920A1462EC}" dt="2020-12-07T12:01:11.593" v="973" actId="478"/>
          <ac:picMkLst>
            <pc:docMk/>
            <pc:sldMk cId="981963469" sldId="671"/>
            <ac:picMk id="19" creationId="{F7570CD4-052C-4977-9A39-1B51EB646513}"/>
          </ac:picMkLst>
        </pc:picChg>
        <pc:picChg chg="mod ord">
          <ac:chgData name="Jonathan Loo" userId="d2d72d48b56f45d8" providerId="LiveId" clId="{5D37E7E0-2289-4555-AF9B-D7920A1462EC}" dt="2020-12-07T12:01:16.901" v="978" actId="1076"/>
          <ac:picMkLst>
            <pc:docMk/>
            <pc:sldMk cId="981963469" sldId="671"/>
            <ac:picMk id="21" creationId="{885DF332-2C9C-4A82-B37E-F979FB6F4B3A}"/>
          </ac:picMkLst>
        </pc:picChg>
      </pc:sldChg>
      <pc:sldChg chg="addSp delSp modSp new mod">
        <pc:chgData name="Jonathan Loo" userId="d2d72d48b56f45d8" providerId="LiveId" clId="{5D37E7E0-2289-4555-AF9B-D7920A1462EC}" dt="2020-12-07T12:32:46.667" v="2012" actId="20577"/>
        <pc:sldMkLst>
          <pc:docMk/>
          <pc:sldMk cId="2602299549" sldId="672"/>
        </pc:sldMkLst>
        <pc:spChg chg="mod">
          <ac:chgData name="Jonathan Loo" userId="d2d72d48b56f45d8" providerId="LiveId" clId="{5D37E7E0-2289-4555-AF9B-D7920A1462EC}" dt="2020-12-07T12:32:46.667" v="2012" actId="20577"/>
          <ac:spMkLst>
            <pc:docMk/>
            <pc:sldMk cId="2602299549" sldId="672"/>
            <ac:spMk id="2" creationId="{0E4F7DC7-B9EC-4307-AA85-211CE253F5D4}"/>
          </ac:spMkLst>
        </pc:spChg>
        <pc:spChg chg="mod">
          <ac:chgData name="Jonathan Loo" userId="d2d72d48b56f45d8" providerId="LiveId" clId="{5D37E7E0-2289-4555-AF9B-D7920A1462EC}" dt="2020-12-07T12:11:55.468" v="1217" actId="403"/>
          <ac:spMkLst>
            <pc:docMk/>
            <pc:sldMk cId="2602299549" sldId="672"/>
            <ac:spMk id="3" creationId="{1F14883A-B21C-4626-B411-CF6AB51969DD}"/>
          </ac:spMkLst>
        </pc:spChg>
        <pc:graphicFrameChg chg="add del mod">
          <ac:chgData name="Jonathan Loo" userId="d2d72d48b56f45d8" providerId="LiveId" clId="{5D37E7E0-2289-4555-AF9B-D7920A1462EC}" dt="2020-12-07T12:02:37.908" v="999"/>
          <ac:graphicFrameMkLst>
            <pc:docMk/>
            <pc:sldMk cId="2602299549" sldId="672"/>
            <ac:graphicFrameMk id="4" creationId="{CDDB65F1-639F-495C-AD1E-8EA87CACEF3D}"/>
          </ac:graphicFrameMkLst>
        </pc:graphicFrameChg>
        <pc:picChg chg="del mod">
          <ac:chgData name="Jonathan Loo" userId="d2d72d48b56f45d8" providerId="LiveId" clId="{5D37E7E0-2289-4555-AF9B-D7920A1462EC}" dt="2020-12-07T12:03:22.493" v="1018" actId="478"/>
          <ac:picMkLst>
            <pc:docMk/>
            <pc:sldMk cId="2602299549" sldId="672"/>
            <ac:picMk id="6" creationId="{F3DC0500-A28F-4DBF-A31B-B67B00BC70A4}"/>
          </ac:picMkLst>
        </pc:picChg>
        <pc:picChg chg="del mod ord">
          <ac:chgData name="Jonathan Loo" userId="d2d72d48b56f45d8" providerId="LiveId" clId="{5D37E7E0-2289-4555-AF9B-D7920A1462EC}" dt="2020-12-07T12:06:51.164" v="1032" actId="478"/>
          <ac:picMkLst>
            <pc:docMk/>
            <pc:sldMk cId="2602299549" sldId="672"/>
            <ac:picMk id="8" creationId="{D8025D55-BE40-4EE8-B86F-2B0A7B38EA50}"/>
          </ac:picMkLst>
        </pc:picChg>
        <pc:picChg chg="del mod ord">
          <ac:chgData name="Jonathan Loo" userId="d2d72d48b56f45d8" providerId="LiveId" clId="{5D37E7E0-2289-4555-AF9B-D7920A1462EC}" dt="2020-12-07T12:07:14.676" v="1046" actId="478"/>
          <ac:picMkLst>
            <pc:docMk/>
            <pc:sldMk cId="2602299549" sldId="672"/>
            <ac:picMk id="10" creationId="{6B527CC5-47A1-4819-9662-A7DEB198FF7E}"/>
          </ac:picMkLst>
        </pc:picChg>
        <pc:picChg chg="mod ord">
          <ac:chgData name="Jonathan Loo" userId="d2d72d48b56f45d8" providerId="LiveId" clId="{5D37E7E0-2289-4555-AF9B-D7920A1462EC}" dt="2020-12-07T12:11:50.158" v="1212" actId="1076"/>
          <ac:picMkLst>
            <pc:docMk/>
            <pc:sldMk cId="2602299549" sldId="672"/>
            <ac:picMk id="12" creationId="{50B0AB04-3E00-47EF-B512-E3C4C93E5A57}"/>
          </ac:picMkLst>
        </pc:picChg>
        <pc:picChg chg="add del mod">
          <ac:chgData name="Jonathan Loo" userId="d2d72d48b56f45d8" providerId="LiveId" clId="{5D37E7E0-2289-4555-AF9B-D7920A1462EC}" dt="2020-12-07T12:10:55.436" v="1161" actId="478"/>
          <ac:picMkLst>
            <pc:docMk/>
            <pc:sldMk cId="2602299549" sldId="672"/>
            <ac:picMk id="13" creationId="{61206A52-78F6-4EBE-AE49-FF7FB668F885}"/>
          </ac:picMkLst>
        </pc:picChg>
        <pc:picChg chg="add del mod">
          <ac:chgData name="Jonathan Loo" userId="d2d72d48b56f45d8" providerId="LiveId" clId="{5D37E7E0-2289-4555-AF9B-D7920A1462EC}" dt="2020-12-07T12:10:59.460" v="1164" actId="478"/>
          <ac:picMkLst>
            <pc:docMk/>
            <pc:sldMk cId="2602299549" sldId="672"/>
            <ac:picMk id="14" creationId="{B291520B-BF7A-41F1-9F9F-F0A95CC785EC}"/>
          </ac:picMkLst>
        </pc:picChg>
        <pc:picChg chg="add mod">
          <ac:chgData name="Jonathan Loo" userId="d2d72d48b56f45d8" providerId="LiveId" clId="{5D37E7E0-2289-4555-AF9B-D7920A1462EC}" dt="2020-12-07T12:12:09.003" v="1220" actId="14861"/>
          <ac:picMkLst>
            <pc:docMk/>
            <pc:sldMk cId="2602299549" sldId="672"/>
            <ac:picMk id="15" creationId="{A74FD9E3-AF4E-47C6-972E-F0B514FC4F52}"/>
          </ac:picMkLst>
        </pc:picChg>
      </pc:sldChg>
      <pc:sldChg chg="addSp delSp modSp add mod chgLayout">
        <pc:chgData name="Jonathan Loo" userId="d2d72d48b56f45d8" providerId="LiveId" clId="{5D37E7E0-2289-4555-AF9B-D7920A1462EC}" dt="2020-12-07T12:33:05.599" v="2022" actId="20577"/>
        <pc:sldMkLst>
          <pc:docMk/>
          <pc:sldMk cId="1815208288" sldId="673"/>
        </pc:sldMkLst>
        <pc:spChg chg="mod ord">
          <ac:chgData name="Jonathan Loo" userId="d2d72d48b56f45d8" providerId="LiveId" clId="{5D37E7E0-2289-4555-AF9B-D7920A1462EC}" dt="2020-12-07T12:32:56.423" v="2018" actId="20577"/>
          <ac:spMkLst>
            <pc:docMk/>
            <pc:sldMk cId="1815208288" sldId="673"/>
            <ac:spMk id="2" creationId="{0E4F7DC7-B9EC-4307-AA85-211CE253F5D4}"/>
          </ac:spMkLst>
        </pc:spChg>
        <pc:spChg chg="mod ord">
          <ac:chgData name="Jonathan Loo" userId="d2d72d48b56f45d8" providerId="LiveId" clId="{5D37E7E0-2289-4555-AF9B-D7920A1462EC}" dt="2020-12-07T12:33:05.599" v="2022" actId="20577"/>
          <ac:spMkLst>
            <pc:docMk/>
            <pc:sldMk cId="1815208288" sldId="673"/>
            <ac:spMk id="3" creationId="{1F14883A-B21C-4626-B411-CF6AB51969DD}"/>
          </ac:spMkLst>
        </pc:spChg>
        <pc:spChg chg="add del mod">
          <ac:chgData name="Jonathan Loo" userId="d2d72d48b56f45d8" providerId="LiveId" clId="{5D37E7E0-2289-4555-AF9B-D7920A1462EC}" dt="2020-12-07T12:12:51.452" v="1235" actId="6264"/>
          <ac:spMkLst>
            <pc:docMk/>
            <pc:sldMk cId="1815208288" sldId="673"/>
            <ac:spMk id="4" creationId="{3E4A6AD3-8263-4533-8C4B-2996E5853631}"/>
          </ac:spMkLst>
        </pc:spChg>
        <pc:spChg chg="add del mod">
          <ac:chgData name="Jonathan Loo" userId="d2d72d48b56f45d8" providerId="LiveId" clId="{5D37E7E0-2289-4555-AF9B-D7920A1462EC}" dt="2020-12-07T12:12:51.452" v="1235" actId="6264"/>
          <ac:spMkLst>
            <pc:docMk/>
            <pc:sldMk cId="1815208288" sldId="673"/>
            <ac:spMk id="5" creationId="{3C779AB6-52E3-4D6C-8F2B-147EA0BB26DD}"/>
          </ac:spMkLst>
        </pc:spChg>
        <pc:spChg chg="add del mod">
          <ac:chgData name="Jonathan Loo" userId="d2d72d48b56f45d8" providerId="LiveId" clId="{5D37E7E0-2289-4555-AF9B-D7920A1462EC}" dt="2020-12-07T12:20:49.724" v="1493" actId="6264"/>
          <ac:spMkLst>
            <pc:docMk/>
            <pc:sldMk cId="1815208288" sldId="673"/>
            <ac:spMk id="17" creationId="{8C118CA9-D5E5-493B-9BAD-DF87F1CC964B}"/>
          </ac:spMkLst>
        </pc:spChg>
        <pc:spChg chg="add del mod">
          <ac:chgData name="Jonathan Loo" userId="d2d72d48b56f45d8" providerId="LiveId" clId="{5D37E7E0-2289-4555-AF9B-D7920A1462EC}" dt="2020-12-07T12:20:49.724" v="1493" actId="6264"/>
          <ac:spMkLst>
            <pc:docMk/>
            <pc:sldMk cId="1815208288" sldId="673"/>
            <ac:spMk id="18" creationId="{34FB5F50-B4D1-4201-8164-DC57F50D1572}"/>
          </ac:spMkLst>
        </pc:spChg>
        <pc:spChg chg="add del mod">
          <ac:chgData name="Jonathan Loo" userId="d2d72d48b56f45d8" providerId="LiveId" clId="{5D37E7E0-2289-4555-AF9B-D7920A1462EC}" dt="2020-12-07T12:22:54.424" v="1528" actId="478"/>
          <ac:spMkLst>
            <pc:docMk/>
            <pc:sldMk cId="1815208288" sldId="673"/>
            <ac:spMk id="20" creationId="{C692DA08-5CDD-4A10-B63D-2B584E5B558C}"/>
          </ac:spMkLst>
        </pc:spChg>
        <pc:picChg chg="del mod">
          <ac:chgData name="Jonathan Loo" userId="d2d72d48b56f45d8" providerId="LiveId" clId="{5D37E7E0-2289-4555-AF9B-D7920A1462EC}" dt="2020-12-07T12:19:16.210" v="1455" actId="478"/>
          <ac:picMkLst>
            <pc:docMk/>
            <pc:sldMk cId="1815208288" sldId="673"/>
            <ac:picMk id="7" creationId="{7CB5A776-8F91-4EF1-8C43-C01E5194E425}"/>
          </ac:picMkLst>
        </pc:picChg>
        <pc:picChg chg="del mod">
          <ac:chgData name="Jonathan Loo" userId="d2d72d48b56f45d8" providerId="LiveId" clId="{5D37E7E0-2289-4555-AF9B-D7920A1462EC}" dt="2020-12-07T12:17:11.485" v="1440" actId="478"/>
          <ac:picMkLst>
            <pc:docMk/>
            <pc:sldMk cId="1815208288" sldId="673"/>
            <ac:picMk id="9" creationId="{3176CF9B-2D5B-4508-9317-89969176DC0E}"/>
          </ac:picMkLst>
        </pc:picChg>
        <pc:picChg chg="del mod ord">
          <ac:chgData name="Jonathan Loo" userId="d2d72d48b56f45d8" providerId="LiveId" clId="{5D37E7E0-2289-4555-AF9B-D7920A1462EC}" dt="2020-12-07T12:17:43.004" v="1443" actId="478"/>
          <ac:picMkLst>
            <pc:docMk/>
            <pc:sldMk cId="1815208288" sldId="673"/>
            <ac:picMk id="11" creationId="{3BC55E1C-9A6F-4002-9C7E-F3CEA963C85D}"/>
          </ac:picMkLst>
        </pc:picChg>
        <pc:picChg chg="del">
          <ac:chgData name="Jonathan Loo" userId="d2d72d48b56f45d8" providerId="LiveId" clId="{5D37E7E0-2289-4555-AF9B-D7920A1462EC}" dt="2020-12-07T12:12:44.330" v="1231" actId="478"/>
          <ac:picMkLst>
            <pc:docMk/>
            <pc:sldMk cId="1815208288" sldId="673"/>
            <ac:picMk id="12" creationId="{50B0AB04-3E00-47EF-B512-E3C4C93E5A57}"/>
          </ac:picMkLst>
        </pc:picChg>
        <pc:picChg chg="mod ord">
          <ac:chgData name="Jonathan Loo" userId="d2d72d48b56f45d8" providerId="LiveId" clId="{5D37E7E0-2289-4555-AF9B-D7920A1462EC}" dt="2020-12-07T12:21:29.534" v="1511" actId="1076"/>
          <ac:picMkLst>
            <pc:docMk/>
            <pc:sldMk cId="1815208288" sldId="673"/>
            <ac:picMk id="14" creationId="{3EBAD8B2-FDA6-46F7-9BDA-64AC7D9815B8}"/>
          </ac:picMkLst>
        </pc:picChg>
        <pc:picChg chg="del mod">
          <ac:chgData name="Jonathan Loo" userId="d2d72d48b56f45d8" providerId="LiveId" clId="{5D37E7E0-2289-4555-AF9B-D7920A1462EC}" dt="2020-12-07T12:12:44.876" v="1233" actId="478"/>
          <ac:picMkLst>
            <pc:docMk/>
            <pc:sldMk cId="1815208288" sldId="673"/>
            <ac:picMk id="15" creationId="{A74FD9E3-AF4E-47C6-972E-F0B514FC4F52}"/>
          </ac:picMkLst>
        </pc:picChg>
        <pc:picChg chg="add mod">
          <ac:chgData name="Jonathan Loo" userId="d2d72d48b56f45d8" providerId="LiveId" clId="{5D37E7E0-2289-4555-AF9B-D7920A1462EC}" dt="2020-12-07T12:20:29.577" v="1492" actId="1076"/>
          <ac:picMkLst>
            <pc:docMk/>
            <pc:sldMk cId="1815208288" sldId="673"/>
            <ac:picMk id="16" creationId="{099AA1A3-EC58-45A7-8636-86D92E6F740B}"/>
          </ac:picMkLst>
        </pc:picChg>
      </pc:sldChg>
      <pc:sldChg chg="addSp delSp modSp new mod modClrScheme chgLayout">
        <pc:chgData name="Jonathan Loo" userId="d2d72d48b56f45d8" providerId="LiveId" clId="{5D37E7E0-2289-4555-AF9B-D7920A1462EC}" dt="2020-12-07T12:41:24.525" v="2271" actId="20577"/>
        <pc:sldMkLst>
          <pc:docMk/>
          <pc:sldMk cId="4042142475" sldId="674"/>
        </pc:sldMkLst>
        <pc:spChg chg="del mod ord">
          <ac:chgData name="Jonathan Loo" userId="d2d72d48b56f45d8" providerId="LiveId" clId="{5D37E7E0-2289-4555-AF9B-D7920A1462EC}" dt="2020-12-07T12:26:42.484" v="1602" actId="700"/>
          <ac:spMkLst>
            <pc:docMk/>
            <pc:sldMk cId="4042142475" sldId="674"/>
            <ac:spMk id="2" creationId="{41713891-95D3-437D-BBBF-CC2611B52F59}"/>
          </ac:spMkLst>
        </pc:spChg>
        <pc:spChg chg="del mod ord">
          <ac:chgData name="Jonathan Loo" userId="d2d72d48b56f45d8" providerId="LiveId" clId="{5D37E7E0-2289-4555-AF9B-D7920A1462EC}" dt="2020-12-07T12:26:42.484" v="1602" actId="700"/>
          <ac:spMkLst>
            <pc:docMk/>
            <pc:sldMk cId="4042142475" sldId="674"/>
            <ac:spMk id="3" creationId="{C51FEBA1-F937-4C17-98BF-DD5CB3FAEE76}"/>
          </ac:spMkLst>
        </pc:spChg>
        <pc:spChg chg="add mod ord">
          <ac:chgData name="Jonathan Loo" userId="d2d72d48b56f45d8" providerId="LiveId" clId="{5D37E7E0-2289-4555-AF9B-D7920A1462EC}" dt="2020-12-07T12:41:24.525" v="2271" actId="20577"/>
          <ac:spMkLst>
            <pc:docMk/>
            <pc:sldMk cId="4042142475" sldId="674"/>
            <ac:spMk id="4" creationId="{24519B6B-7B7A-4330-9A97-BAB7263DDF42}"/>
          </ac:spMkLst>
        </pc:spChg>
        <pc:spChg chg="add mod ord">
          <ac:chgData name="Jonathan Loo" userId="d2d72d48b56f45d8" providerId="LiveId" clId="{5D37E7E0-2289-4555-AF9B-D7920A1462EC}" dt="2020-12-07T12:40:27.111" v="2221" actId="6549"/>
          <ac:spMkLst>
            <pc:docMk/>
            <pc:sldMk cId="4042142475" sldId="674"/>
            <ac:spMk id="5" creationId="{98DD77F2-F223-4F34-A995-E8A784DFFD48}"/>
          </ac:spMkLst>
        </pc:spChg>
        <pc:spChg chg="add del mod">
          <ac:chgData name="Jonathan Loo" userId="d2d72d48b56f45d8" providerId="LiveId" clId="{5D37E7E0-2289-4555-AF9B-D7920A1462EC}" dt="2020-12-07T12:37:39.866" v="2160" actId="6264"/>
          <ac:spMkLst>
            <pc:docMk/>
            <pc:sldMk cId="4042142475" sldId="674"/>
            <ac:spMk id="6" creationId="{29A9E495-5F06-41D5-859A-DD1C7B8B7B81}"/>
          </ac:spMkLst>
        </pc:spChg>
        <pc:spChg chg="add del mod">
          <ac:chgData name="Jonathan Loo" userId="d2d72d48b56f45d8" providerId="LiveId" clId="{5D37E7E0-2289-4555-AF9B-D7920A1462EC}" dt="2020-12-07T12:37:39.866" v="2160" actId="6264"/>
          <ac:spMkLst>
            <pc:docMk/>
            <pc:sldMk cId="4042142475" sldId="674"/>
            <ac:spMk id="7" creationId="{3AEF7440-8D20-44BC-A5FC-21F746795393}"/>
          </ac:spMkLst>
        </pc:spChg>
      </pc:sldChg>
      <pc:sldChg chg="addSp delSp modSp new mod chgLayout">
        <pc:chgData name="Jonathan Loo" userId="d2d72d48b56f45d8" providerId="LiveId" clId="{5D37E7E0-2289-4555-AF9B-D7920A1462EC}" dt="2020-12-07T14:31:42.325" v="4402" actId="20577"/>
        <pc:sldMkLst>
          <pc:docMk/>
          <pc:sldMk cId="3366943465" sldId="675"/>
        </pc:sldMkLst>
        <pc:spChg chg="mod ord">
          <ac:chgData name="Jonathan Loo" userId="d2d72d48b56f45d8" providerId="LiveId" clId="{5D37E7E0-2289-4555-AF9B-D7920A1462EC}" dt="2020-12-07T12:42:29.698" v="2279" actId="6264"/>
          <ac:spMkLst>
            <pc:docMk/>
            <pc:sldMk cId="3366943465" sldId="675"/>
            <ac:spMk id="2" creationId="{390F941D-CC20-4B2A-B366-DE999C62CCBA}"/>
          </ac:spMkLst>
        </pc:spChg>
        <pc:spChg chg="mod ord">
          <ac:chgData name="Jonathan Loo" userId="d2d72d48b56f45d8" providerId="LiveId" clId="{5D37E7E0-2289-4555-AF9B-D7920A1462EC}" dt="2020-12-07T14:31:42.325" v="4402" actId="20577"/>
          <ac:spMkLst>
            <pc:docMk/>
            <pc:sldMk cId="3366943465" sldId="675"/>
            <ac:spMk id="3" creationId="{CC6CB29C-DAE5-4019-9DE1-C06F2FC1C6C0}"/>
          </ac:spMkLst>
        </pc:spChg>
        <pc:spChg chg="add del mod">
          <ac:chgData name="Jonathan Loo" userId="d2d72d48b56f45d8" providerId="LiveId" clId="{5D37E7E0-2289-4555-AF9B-D7920A1462EC}" dt="2020-12-07T12:42:29.698" v="2279" actId="6264"/>
          <ac:spMkLst>
            <pc:docMk/>
            <pc:sldMk cId="3366943465" sldId="675"/>
            <ac:spMk id="4" creationId="{3FC4078B-C9CB-4CA6-B47C-102DBE6B2D39}"/>
          </ac:spMkLst>
        </pc:spChg>
        <pc:spChg chg="add del mod">
          <ac:chgData name="Jonathan Loo" userId="d2d72d48b56f45d8" providerId="LiveId" clId="{5D37E7E0-2289-4555-AF9B-D7920A1462EC}" dt="2020-12-07T12:42:29.698" v="2279" actId="6264"/>
          <ac:spMkLst>
            <pc:docMk/>
            <pc:sldMk cId="3366943465" sldId="675"/>
            <ac:spMk id="5" creationId="{59C7A0D0-B8B4-4E40-8AD8-9FF15508F6E9}"/>
          </ac:spMkLst>
        </pc:spChg>
      </pc:sldChg>
      <pc:sldChg chg="addSp delSp modSp add mod">
        <pc:chgData name="Jonathan Loo" userId="d2d72d48b56f45d8" providerId="LiveId" clId="{5D37E7E0-2289-4555-AF9B-D7920A1462EC}" dt="2020-12-07T13:34:44.015" v="2875" actId="1035"/>
        <pc:sldMkLst>
          <pc:docMk/>
          <pc:sldMk cId="2032599295" sldId="676"/>
        </pc:sldMkLst>
        <pc:spChg chg="add del">
          <ac:chgData name="Jonathan Loo" userId="d2d72d48b56f45d8" providerId="LiveId" clId="{5D37E7E0-2289-4555-AF9B-D7920A1462EC}" dt="2020-12-07T12:39:39.285" v="2213" actId="478"/>
          <ac:spMkLst>
            <pc:docMk/>
            <pc:sldMk cId="2032599295" sldId="676"/>
            <ac:spMk id="2" creationId="{9A043C34-B228-4975-9739-9CEF13DDC0C5}"/>
          </ac:spMkLst>
        </pc:spChg>
        <pc:spChg chg="mod">
          <ac:chgData name="Jonathan Loo" userId="d2d72d48b56f45d8" providerId="LiveId" clId="{5D37E7E0-2289-4555-AF9B-D7920A1462EC}" dt="2020-12-07T12:41:28.341" v="2272"/>
          <ac:spMkLst>
            <pc:docMk/>
            <pc:sldMk cId="2032599295" sldId="676"/>
            <ac:spMk id="4" creationId="{24519B6B-7B7A-4330-9A97-BAB7263DDF42}"/>
          </ac:spMkLst>
        </pc:spChg>
        <pc:spChg chg="mod">
          <ac:chgData name="Jonathan Loo" userId="d2d72d48b56f45d8" providerId="LiveId" clId="{5D37E7E0-2289-4555-AF9B-D7920A1462EC}" dt="2020-12-07T12:41:02.837" v="2223" actId="20577"/>
          <ac:spMkLst>
            <pc:docMk/>
            <pc:sldMk cId="2032599295" sldId="676"/>
            <ac:spMk id="5" creationId="{98DD77F2-F223-4F34-A995-E8A784DFFD48}"/>
          </ac:spMkLst>
        </pc:spChg>
        <pc:spChg chg="add del">
          <ac:chgData name="Jonathan Loo" userId="d2d72d48b56f45d8" providerId="LiveId" clId="{5D37E7E0-2289-4555-AF9B-D7920A1462EC}" dt="2020-12-07T12:39:45.325" v="2215" actId="478"/>
          <ac:spMkLst>
            <pc:docMk/>
            <pc:sldMk cId="2032599295" sldId="676"/>
            <ac:spMk id="6" creationId="{0C785BF5-4922-4B93-B8DF-54F04E0A74F9}"/>
          </ac:spMkLst>
        </pc:spChg>
        <pc:spChg chg="add del">
          <ac:chgData name="Jonathan Loo" userId="d2d72d48b56f45d8" providerId="LiveId" clId="{5D37E7E0-2289-4555-AF9B-D7920A1462EC}" dt="2020-12-07T12:39:50.118" v="2217" actId="478"/>
          <ac:spMkLst>
            <pc:docMk/>
            <pc:sldMk cId="2032599295" sldId="676"/>
            <ac:spMk id="7" creationId="{B51BC830-1E35-4FB3-A7DB-A6E340904AAD}"/>
          </ac:spMkLst>
        </pc:spChg>
        <pc:spChg chg="add mod">
          <ac:chgData name="Jonathan Loo" userId="d2d72d48b56f45d8" providerId="LiveId" clId="{5D37E7E0-2289-4555-AF9B-D7920A1462EC}" dt="2020-12-07T13:33:34.345" v="2770" actId="20577"/>
          <ac:spMkLst>
            <pc:docMk/>
            <pc:sldMk cId="2032599295" sldId="676"/>
            <ac:spMk id="11" creationId="{6304BCD3-C497-4303-B2FC-EB4CF32D85B4}"/>
          </ac:spMkLst>
        </pc:spChg>
        <pc:spChg chg="add mod">
          <ac:chgData name="Jonathan Loo" userId="d2d72d48b56f45d8" providerId="LiveId" clId="{5D37E7E0-2289-4555-AF9B-D7920A1462EC}" dt="2020-12-07T13:33:39.682" v="2774" actId="20577"/>
          <ac:spMkLst>
            <pc:docMk/>
            <pc:sldMk cId="2032599295" sldId="676"/>
            <ac:spMk id="14" creationId="{B7F5430C-5903-4C5A-BB21-49123CFD503C}"/>
          </ac:spMkLst>
        </pc:spChg>
        <pc:spChg chg="add mod">
          <ac:chgData name="Jonathan Loo" userId="d2d72d48b56f45d8" providerId="LiveId" clId="{5D37E7E0-2289-4555-AF9B-D7920A1462EC}" dt="2020-12-07T13:34:44.015" v="2875" actId="1035"/>
          <ac:spMkLst>
            <pc:docMk/>
            <pc:sldMk cId="2032599295" sldId="676"/>
            <ac:spMk id="15" creationId="{E3B9F423-98BD-4C2B-B492-016BF47FE41D}"/>
          </ac:spMkLst>
        </pc:spChg>
        <pc:picChg chg="del">
          <ac:chgData name="Jonathan Loo" userId="d2d72d48b56f45d8" providerId="LiveId" clId="{5D37E7E0-2289-4555-AF9B-D7920A1462EC}" dt="2020-12-07T12:40:01.713" v="2218" actId="478"/>
          <ac:picMkLst>
            <pc:docMk/>
            <pc:sldMk cId="2032599295" sldId="676"/>
            <ac:picMk id="8" creationId="{42ACE394-57FD-4EF7-834C-462E45D7AA8A}"/>
          </ac:picMkLst>
        </pc:picChg>
        <pc:picChg chg="add mod">
          <ac:chgData name="Jonathan Loo" userId="d2d72d48b56f45d8" providerId="LiveId" clId="{5D37E7E0-2289-4555-AF9B-D7920A1462EC}" dt="2020-12-07T13:34:44.015" v="2875" actId="1035"/>
          <ac:picMkLst>
            <pc:docMk/>
            <pc:sldMk cId="2032599295" sldId="676"/>
            <ac:picMk id="10" creationId="{12EBFEA4-ACE7-4FA4-A0AD-103B991A83D7}"/>
          </ac:picMkLst>
        </pc:picChg>
        <pc:picChg chg="add del mod">
          <ac:chgData name="Jonathan Loo" userId="d2d72d48b56f45d8" providerId="LiveId" clId="{5D37E7E0-2289-4555-AF9B-D7920A1462EC}" dt="2020-12-07T13:27:10.846" v="2659" actId="478"/>
          <ac:picMkLst>
            <pc:docMk/>
            <pc:sldMk cId="2032599295" sldId="676"/>
            <ac:picMk id="3078" creationId="{239449F0-E622-437B-9B44-E5E902500635}"/>
          </ac:picMkLst>
        </pc:picChg>
        <pc:picChg chg="add mod">
          <ac:chgData name="Jonathan Loo" userId="d2d72d48b56f45d8" providerId="LiveId" clId="{5D37E7E0-2289-4555-AF9B-D7920A1462EC}" dt="2020-12-07T13:33:20.649" v="2761" actId="1076"/>
          <ac:picMkLst>
            <pc:docMk/>
            <pc:sldMk cId="2032599295" sldId="676"/>
            <ac:picMk id="3080" creationId="{0FCB5E31-FD86-428B-A453-F040FB1CFD8C}"/>
          </ac:picMkLst>
        </pc:picChg>
      </pc:sldChg>
      <pc:sldChg chg="addSp delSp modSp new mod ord chgLayout">
        <pc:chgData name="Jonathan Loo" userId="d2d72d48b56f45d8" providerId="LiveId" clId="{5D37E7E0-2289-4555-AF9B-D7920A1462EC}" dt="2020-12-07T12:54:39.500" v="2457"/>
        <pc:sldMkLst>
          <pc:docMk/>
          <pc:sldMk cId="2449778804" sldId="677"/>
        </pc:sldMkLst>
        <pc:spChg chg="mod ord">
          <ac:chgData name="Jonathan Loo" userId="d2d72d48b56f45d8" providerId="LiveId" clId="{5D37E7E0-2289-4555-AF9B-D7920A1462EC}" dt="2020-12-07T12:46:43.888" v="2450" actId="6264"/>
          <ac:spMkLst>
            <pc:docMk/>
            <pc:sldMk cId="2449778804" sldId="677"/>
            <ac:spMk id="2" creationId="{4C0DA4B9-230E-40F3-8560-DAA0D7E9ACDD}"/>
          </ac:spMkLst>
        </pc:spChg>
        <pc:spChg chg="mod ord">
          <ac:chgData name="Jonathan Loo" userId="d2d72d48b56f45d8" providerId="LiveId" clId="{5D37E7E0-2289-4555-AF9B-D7920A1462EC}" dt="2020-12-07T12:54:33.218" v="2453" actId="6549"/>
          <ac:spMkLst>
            <pc:docMk/>
            <pc:sldMk cId="2449778804" sldId="677"/>
            <ac:spMk id="3" creationId="{35B467F6-9670-4B4A-902B-BA333CBA994B}"/>
          </ac:spMkLst>
        </pc:spChg>
        <pc:spChg chg="add del mod">
          <ac:chgData name="Jonathan Loo" userId="d2d72d48b56f45d8" providerId="LiveId" clId="{5D37E7E0-2289-4555-AF9B-D7920A1462EC}" dt="2020-12-07T12:46:43.888" v="2450" actId="6264"/>
          <ac:spMkLst>
            <pc:docMk/>
            <pc:sldMk cId="2449778804" sldId="677"/>
            <ac:spMk id="4" creationId="{92C5D62B-AFEE-4738-9AFE-5F92D129BA00}"/>
          </ac:spMkLst>
        </pc:spChg>
        <pc:spChg chg="add del mod">
          <ac:chgData name="Jonathan Loo" userId="d2d72d48b56f45d8" providerId="LiveId" clId="{5D37E7E0-2289-4555-AF9B-D7920A1462EC}" dt="2020-12-07T12:46:43.888" v="2450" actId="6264"/>
          <ac:spMkLst>
            <pc:docMk/>
            <pc:sldMk cId="2449778804" sldId="677"/>
            <ac:spMk id="5" creationId="{1961F724-A948-4749-8A16-44E1F7781DBC}"/>
          </ac:spMkLst>
        </pc:spChg>
      </pc:sldChg>
      <pc:sldChg chg="addSp delSp modSp add del mod setBg">
        <pc:chgData name="Jonathan Loo" userId="d2d72d48b56f45d8" providerId="LiveId" clId="{5D37E7E0-2289-4555-AF9B-D7920A1462EC}" dt="2020-12-07T16:01:41.396" v="5955" actId="47"/>
        <pc:sldMkLst>
          <pc:docMk/>
          <pc:sldMk cId="1381200988" sldId="678"/>
        </pc:sldMkLst>
        <pc:spChg chg="mod ord">
          <ac:chgData name="Jonathan Loo" userId="d2d72d48b56f45d8" providerId="LiveId" clId="{5D37E7E0-2289-4555-AF9B-D7920A1462EC}" dt="2020-12-07T15:38:14.240" v="5535" actId="1036"/>
          <ac:spMkLst>
            <pc:docMk/>
            <pc:sldMk cId="1381200988" sldId="678"/>
            <ac:spMk id="2" creationId="{888888FC-CBA7-4408-AF6E-23D90D025757}"/>
          </ac:spMkLst>
        </pc:spChg>
        <pc:spChg chg="add mod">
          <ac:chgData name="Jonathan Loo" userId="d2d72d48b56f45d8" providerId="LiveId" clId="{5D37E7E0-2289-4555-AF9B-D7920A1462EC}" dt="2020-12-07T15:36:42.205" v="5495"/>
          <ac:spMkLst>
            <pc:docMk/>
            <pc:sldMk cId="1381200988" sldId="678"/>
            <ac:spMk id="20" creationId="{70BFBC57-2DC7-4C70-8AC1-B2CF0A4AD67E}"/>
          </ac:spMkLst>
        </pc:spChg>
        <pc:spChg chg="del">
          <ac:chgData name="Jonathan Loo" userId="d2d72d48b56f45d8" providerId="LiveId" clId="{5D37E7E0-2289-4555-AF9B-D7920A1462EC}" dt="2020-12-07T15:31:53.149" v="5421" actId="26606"/>
          <ac:spMkLst>
            <pc:docMk/>
            <pc:sldMk cId="1381200988" sldId="678"/>
            <ac:spMk id="28" creationId="{ACBE1851-2230-47A9-B000-CE9046EA61B9}"/>
          </ac:spMkLst>
        </pc:spChg>
        <pc:spChg chg="add del">
          <ac:chgData name="Jonathan Loo" userId="d2d72d48b56f45d8" providerId="LiveId" clId="{5D37E7E0-2289-4555-AF9B-D7920A1462EC}" dt="2020-12-07T15:32:17.593" v="5428" actId="26606"/>
          <ac:spMkLst>
            <pc:docMk/>
            <pc:sldMk cId="1381200988" sldId="678"/>
            <ac:spMk id="35" creationId="{D60E71B4-DE6B-4668-8007-AAE6137E4C8D}"/>
          </ac:spMkLst>
        </pc:spChg>
        <pc:spChg chg="add del">
          <ac:chgData name="Jonathan Loo" userId="d2d72d48b56f45d8" providerId="LiveId" clId="{5D37E7E0-2289-4555-AF9B-D7920A1462EC}" dt="2020-12-07T15:32:17.593" v="5428" actId="26606"/>
          <ac:spMkLst>
            <pc:docMk/>
            <pc:sldMk cId="1381200988" sldId="678"/>
            <ac:spMk id="42" creationId="{0595ECE5-BD7E-4F71-820D-40971970872D}"/>
          </ac:spMkLst>
        </pc:spChg>
        <pc:spChg chg="add del">
          <ac:chgData name="Jonathan Loo" userId="d2d72d48b56f45d8" providerId="LiveId" clId="{5D37E7E0-2289-4555-AF9B-D7920A1462EC}" dt="2020-12-07T15:32:42.957" v="5435" actId="26606"/>
          <ac:spMkLst>
            <pc:docMk/>
            <pc:sldMk cId="1381200988" sldId="678"/>
            <ac:spMk id="47" creationId="{1ED8053C-AF28-403A-90F2-67A100EDECE4}"/>
          </ac:spMkLst>
        </pc:spChg>
        <pc:spChg chg="add del">
          <ac:chgData name="Jonathan Loo" userId="d2d72d48b56f45d8" providerId="LiveId" clId="{5D37E7E0-2289-4555-AF9B-D7920A1462EC}" dt="2020-12-07T15:34:18.989" v="5454" actId="26606"/>
          <ac:spMkLst>
            <pc:docMk/>
            <pc:sldMk cId="1381200988" sldId="678"/>
            <ac:spMk id="56" creationId="{43421B4C-AA27-4F32-AA73-DA587F2729B0}"/>
          </ac:spMkLst>
        </pc:spChg>
        <pc:spChg chg="add del">
          <ac:chgData name="Jonathan Loo" userId="d2d72d48b56f45d8" providerId="LiveId" clId="{5D37E7E0-2289-4555-AF9B-D7920A1462EC}" dt="2020-12-07T15:36:18.423" v="5487" actId="26606"/>
          <ac:spMkLst>
            <pc:docMk/>
            <pc:sldMk cId="1381200988" sldId="678"/>
            <ac:spMk id="61" creationId="{BF4B7DD6-3B06-4C16-B34D-4DC3E3F2E8C5}"/>
          </ac:spMkLst>
        </pc:spChg>
        <pc:spChg chg="add del">
          <ac:chgData name="Jonathan Loo" userId="d2d72d48b56f45d8" providerId="LiveId" clId="{5D37E7E0-2289-4555-AF9B-D7920A1462EC}" dt="2020-12-07T15:36:18.423" v="5487" actId="26606"/>
          <ac:spMkLst>
            <pc:docMk/>
            <pc:sldMk cId="1381200988" sldId="678"/>
            <ac:spMk id="63" creationId="{120582D2-07E2-46B9-8A77-58C7E65748D0}"/>
          </ac:spMkLst>
        </pc:spChg>
        <pc:spChg chg="add">
          <ac:chgData name="Jonathan Loo" userId="d2d72d48b56f45d8" providerId="LiveId" clId="{5D37E7E0-2289-4555-AF9B-D7920A1462EC}" dt="2020-12-07T15:36:18.423" v="5487" actId="26606"/>
          <ac:spMkLst>
            <pc:docMk/>
            <pc:sldMk cId="1381200988" sldId="678"/>
            <ac:spMk id="68" creationId="{43421B4C-AA27-4F32-AA73-DA587F2729B0}"/>
          </ac:spMkLst>
        </pc:spChg>
        <pc:grpChg chg="add del">
          <ac:chgData name="Jonathan Loo" userId="d2d72d48b56f45d8" providerId="LiveId" clId="{5D37E7E0-2289-4555-AF9B-D7920A1462EC}" dt="2020-12-07T15:32:17.593" v="5428" actId="26606"/>
          <ac:grpSpMkLst>
            <pc:docMk/>
            <pc:sldMk cId="1381200988" sldId="678"/>
            <ac:grpSpMk id="37" creationId="{F6E4C944-4BB6-469F-81D8-BD81B4A1B54D}"/>
          </ac:grpSpMkLst>
        </pc:grpChg>
        <pc:grpChg chg="add del">
          <ac:chgData name="Jonathan Loo" userId="d2d72d48b56f45d8" providerId="LiveId" clId="{5D37E7E0-2289-4555-AF9B-D7920A1462EC}" dt="2020-12-07T15:32:42.957" v="5435" actId="26606"/>
          <ac:grpSpMkLst>
            <pc:docMk/>
            <pc:sldMk cId="1381200988" sldId="678"/>
            <ac:grpSpMk id="49" creationId="{F73EE64F-16AA-4E92-AC75-26714B95F45B}"/>
          </ac:grpSpMkLst>
        </pc:grpChg>
        <pc:picChg chg="mod ord">
          <ac:chgData name="Jonathan Loo" userId="d2d72d48b56f45d8" providerId="LiveId" clId="{5D37E7E0-2289-4555-AF9B-D7920A1462EC}" dt="2020-12-07T15:36:18.423" v="5487" actId="26606"/>
          <ac:picMkLst>
            <pc:docMk/>
            <pc:sldMk cId="1381200988" sldId="678"/>
            <ac:picMk id="7" creationId="{47527F34-BDE4-4B56-820C-F3E6BBF229B5}"/>
          </ac:picMkLst>
        </pc:picChg>
        <pc:cxnChg chg="add del">
          <ac:chgData name="Jonathan Loo" userId="d2d72d48b56f45d8" providerId="LiveId" clId="{5D37E7E0-2289-4555-AF9B-D7920A1462EC}" dt="2020-12-07T15:37:09.937" v="5499" actId="21"/>
          <ac:cxnSpMkLst>
            <pc:docMk/>
            <pc:sldMk cId="1381200988" sldId="678"/>
            <ac:cxnSpMk id="4" creationId="{647122E0-A026-4128-98AE-F3A6879EF9C1}"/>
          </ac:cxnSpMkLst>
        </pc:cxnChg>
        <pc:cxnChg chg="add mod">
          <ac:chgData name="Jonathan Loo" userId="d2d72d48b56f45d8" providerId="LiveId" clId="{5D37E7E0-2289-4555-AF9B-D7920A1462EC}" dt="2020-12-07T15:38:02.675" v="5531" actId="208"/>
          <ac:cxnSpMkLst>
            <pc:docMk/>
            <pc:sldMk cId="1381200988" sldId="678"/>
            <ac:cxnSpMk id="23" creationId="{9DC6D12F-C63E-4ADB-9C7B-9731418DBA1E}"/>
          </ac:cxnSpMkLst>
        </pc:cxnChg>
        <pc:cxnChg chg="del">
          <ac:chgData name="Jonathan Loo" userId="d2d72d48b56f45d8" providerId="LiveId" clId="{5D37E7E0-2289-4555-AF9B-D7920A1462EC}" dt="2020-12-07T15:31:53.149" v="5421" actId="26606"/>
          <ac:cxnSpMkLst>
            <pc:docMk/>
            <pc:sldMk cId="1381200988" sldId="678"/>
            <ac:cxnSpMk id="30" creationId="{23B93832-6514-44F4-849B-5EE2C8A2337D}"/>
          </ac:cxnSpMkLst>
        </pc:cxnChg>
      </pc:sldChg>
      <pc:sldChg chg="addSp delSp modSp new mod modClrScheme chgLayout">
        <pc:chgData name="Jonathan Loo" userId="d2d72d48b56f45d8" providerId="LiveId" clId="{5D37E7E0-2289-4555-AF9B-D7920A1462EC}" dt="2020-12-07T13:22:59.088" v="2603" actId="207"/>
        <pc:sldMkLst>
          <pc:docMk/>
          <pc:sldMk cId="1442718661" sldId="679"/>
        </pc:sldMkLst>
        <pc:spChg chg="del mod ord">
          <ac:chgData name="Jonathan Loo" userId="d2d72d48b56f45d8" providerId="LiveId" clId="{5D37E7E0-2289-4555-AF9B-D7920A1462EC}" dt="2020-12-07T12:56:14.449" v="2491" actId="700"/>
          <ac:spMkLst>
            <pc:docMk/>
            <pc:sldMk cId="1442718661" sldId="679"/>
            <ac:spMk id="2" creationId="{9E28D714-F5CF-4278-8D5F-1DB91D94A47F}"/>
          </ac:spMkLst>
        </pc:spChg>
        <pc:spChg chg="del mod ord">
          <ac:chgData name="Jonathan Loo" userId="d2d72d48b56f45d8" providerId="LiveId" clId="{5D37E7E0-2289-4555-AF9B-D7920A1462EC}" dt="2020-12-07T12:56:14.449" v="2491" actId="700"/>
          <ac:spMkLst>
            <pc:docMk/>
            <pc:sldMk cId="1442718661" sldId="679"/>
            <ac:spMk id="3" creationId="{10923C74-D97E-408E-885B-A777BAAEB3CC}"/>
          </ac:spMkLst>
        </pc:spChg>
        <pc:spChg chg="add mod ord">
          <ac:chgData name="Jonathan Loo" userId="d2d72d48b56f45d8" providerId="LiveId" clId="{5D37E7E0-2289-4555-AF9B-D7920A1462EC}" dt="2020-12-07T12:59:35.967" v="2568" actId="6264"/>
          <ac:spMkLst>
            <pc:docMk/>
            <pc:sldMk cId="1442718661" sldId="679"/>
            <ac:spMk id="4" creationId="{701190C9-B4CC-408B-8659-506C5C28CC40}"/>
          </ac:spMkLst>
        </pc:spChg>
        <pc:spChg chg="add mod ord">
          <ac:chgData name="Jonathan Loo" userId="d2d72d48b56f45d8" providerId="LiveId" clId="{5D37E7E0-2289-4555-AF9B-D7920A1462EC}" dt="2020-12-07T13:22:59.088" v="2603" actId="207"/>
          <ac:spMkLst>
            <pc:docMk/>
            <pc:sldMk cId="1442718661" sldId="679"/>
            <ac:spMk id="5" creationId="{2612A720-B93F-4124-A628-010EA4154255}"/>
          </ac:spMkLst>
        </pc:spChg>
        <pc:spChg chg="add del mod">
          <ac:chgData name="Jonathan Loo" userId="d2d72d48b56f45d8" providerId="LiveId" clId="{5D37E7E0-2289-4555-AF9B-D7920A1462EC}" dt="2020-12-07T12:59:35.967" v="2568" actId="6264"/>
          <ac:spMkLst>
            <pc:docMk/>
            <pc:sldMk cId="1442718661" sldId="679"/>
            <ac:spMk id="6" creationId="{F334F577-C72D-463F-9C28-0A20746582B1}"/>
          </ac:spMkLst>
        </pc:spChg>
        <pc:spChg chg="add del mod">
          <ac:chgData name="Jonathan Loo" userId="d2d72d48b56f45d8" providerId="LiveId" clId="{5D37E7E0-2289-4555-AF9B-D7920A1462EC}" dt="2020-12-07T12:59:35.967" v="2568" actId="6264"/>
          <ac:spMkLst>
            <pc:docMk/>
            <pc:sldMk cId="1442718661" sldId="679"/>
            <ac:spMk id="7" creationId="{729C0464-0C71-4D25-9E92-2B831D90B5C8}"/>
          </ac:spMkLst>
        </pc:spChg>
      </pc:sldChg>
      <pc:sldChg chg="addSp delSp modSp add del mod chgLayout">
        <pc:chgData name="Jonathan Loo" userId="d2d72d48b56f45d8" providerId="LiveId" clId="{5D37E7E0-2289-4555-AF9B-D7920A1462EC}" dt="2020-12-07T14:32:51.284" v="4421" actId="47"/>
        <pc:sldMkLst>
          <pc:docMk/>
          <pc:sldMk cId="803486992" sldId="680"/>
        </pc:sldMkLst>
        <pc:spChg chg="add del mod">
          <ac:chgData name="Jonathan Loo" userId="d2d72d48b56f45d8" providerId="LiveId" clId="{5D37E7E0-2289-4555-AF9B-D7920A1462EC}" dt="2020-12-07T12:58:10.148" v="2557" actId="6264"/>
          <ac:spMkLst>
            <pc:docMk/>
            <pc:sldMk cId="803486992" sldId="680"/>
            <ac:spMk id="2" creationId="{16DDDEDB-D989-4DF3-860D-8F8780B9DC12}"/>
          </ac:spMkLst>
        </pc:spChg>
        <pc:spChg chg="add del mod">
          <ac:chgData name="Jonathan Loo" userId="d2d72d48b56f45d8" providerId="LiveId" clId="{5D37E7E0-2289-4555-AF9B-D7920A1462EC}" dt="2020-12-07T12:58:10.148" v="2557" actId="6264"/>
          <ac:spMkLst>
            <pc:docMk/>
            <pc:sldMk cId="803486992" sldId="680"/>
            <ac:spMk id="3" creationId="{2EE40FE0-B244-4AE2-AE97-B47C85D00C04}"/>
          </ac:spMkLst>
        </pc:spChg>
        <pc:spChg chg="mod ord">
          <ac:chgData name="Jonathan Loo" userId="d2d72d48b56f45d8" providerId="LiveId" clId="{5D37E7E0-2289-4555-AF9B-D7920A1462EC}" dt="2020-12-07T12:58:10.148" v="2557" actId="6264"/>
          <ac:spMkLst>
            <pc:docMk/>
            <pc:sldMk cId="803486992" sldId="680"/>
            <ac:spMk id="4" creationId="{701190C9-B4CC-408B-8659-506C5C28CC40}"/>
          </ac:spMkLst>
        </pc:spChg>
        <pc:spChg chg="mod ord">
          <ac:chgData name="Jonathan Loo" userId="d2d72d48b56f45d8" providerId="LiveId" clId="{5D37E7E0-2289-4555-AF9B-D7920A1462EC}" dt="2020-12-07T13:01:22.521" v="2594" actId="113"/>
          <ac:spMkLst>
            <pc:docMk/>
            <pc:sldMk cId="803486992" sldId="680"/>
            <ac:spMk id="5" creationId="{2612A720-B93F-4124-A628-010EA4154255}"/>
          </ac:spMkLst>
        </pc:spChg>
      </pc:sldChg>
      <pc:sldChg chg="addSp delSp modSp new mod modClrScheme chgLayout">
        <pc:chgData name="Jonathan Loo" userId="d2d72d48b56f45d8" providerId="LiveId" clId="{5D37E7E0-2289-4555-AF9B-D7920A1462EC}" dt="2020-12-07T15:07:38.033" v="4966" actId="20577"/>
        <pc:sldMkLst>
          <pc:docMk/>
          <pc:sldMk cId="4090224958" sldId="681"/>
        </pc:sldMkLst>
        <pc:spChg chg="mod ord">
          <ac:chgData name="Jonathan Loo" userId="d2d72d48b56f45d8" providerId="LiveId" clId="{5D37E7E0-2289-4555-AF9B-D7920A1462EC}" dt="2020-12-07T14:32:53.294" v="4422" actId="6549"/>
          <ac:spMkLst>
            <pc:docMk/>
            <pc:sldMk cId="4090224958" sldId="681"/>
            <ac:spMk id="2" creationId="{F100ADD8-1D80-4B8B-B60B-E21CB7ADF8EB}"/>
          </ac:spMkLst>
        </pc:spChg>
        <pc:spChg chg="add del mod ord">
          <ac:chgData name="Jonathan Loo" userId="d2d72d48b56f45d8" providerId="LiveId" clId="{5D37E7E0-2289-4555-AF9B-D7920A1462EC}" dt="2020-12-07T14:28:32.917" v="4355" actId="404"/>
          <ac:spMkLst>
            <pc:docMk/>
            <pc:sldMk cId="4090224958" sldId="681"/>
            <ac:spMk id="3" creationId="{B4D3AC2E-EB8D-4722-800A-CFDAE4CB8503}"/>
          </ac:spMkLst>
        </pc:spChg>
        <pc:spChg chg="add del mod">
          <ac:chgData name="Jonathan Loo" userId="d2d72d48b56f45d8" providerId="LiveId" clId="{5D37E7E0-2289-4555-AF9B-D7920A1462EC}" dt="2020-12-07T13:12:47.273" v="2600"/>
          <ac:spMkLst>
            <pc:docMk/>
            <pc:sldMk cId="4090224958" sldId="681"/>
            <ac:spMk id="4" creationId="{DB3AD027-9819-41B1-8E7B-3AD81CEB102A}"/>
          </ac:spMkLst>
        </pc:spChg>
        <pc:spChg chg="add del mod">
          <ac:chgData name="Jonathan Loo" userId="d2d72d48b56f45d8" providerId="LiveId" clId="{5D37E7E0-2289-4555-AF9B-D7920A1462EC}" dt="2020-12-07T13:39:21.194" v="3005" actId="6264"/>
          <ac:spMkLst>
            <pc:docMk/>
            <pc:sldMk cId="4090224958" sldId="681"/>
            <ac:spMk id="5" creationId="{DCCBCE7F-D4D3-4907-8397-47E048B2846C}"/>
          </ac:spMkLst>
        </pc:spChg>
        <pc:spChg chg="add del mod">
          <ac:chgData name="Jonathan Loo" userId="d2d72d48b56f45d8" providerId="LiveId" clId="{5D37E7E0-2289-4555-AF9B-D7920A1462EC}" dt="2020-12-07T13:39:21.194" v="3005" actId="6264"/>
          <ac:spMkLst>
            <pc:docMk/>
            <pc:sldMk cId="4090224958" sldId="681"/>
            <ac:spMk id="6" creationId="{1A81E8C4-1BFC-47E9-8593-E50F416F8B76}"/>
          </ac:spMkLst>
        </pc:spChg>
        <pc:spChg chg="add del mod ord">
          <ac:chgData name="Jonathan Loo" userId="d2d72d48b56f45d8" providerId="LiveId" clId="{5D37E7E0-2289-4555-AF9B-D7920A1462EC}" dt="2020-12-07T14:05:39.574" v="3698" actId="478"/>
          <ac:spMkLst>
            <pc:docMk/>
            <pc:sldMk cId="4090224958" sldId="681"/>
            <ac:spMk id="76" creationId="{DEB8AE0D-69B4-4177-9C48-AEB3522DFBE1}"/>
          </ac:spMkLst>
        </pc:spChg>
        <pc:spChg chg="add del mod">
          <ac:chgData name="Jonathan Loo" userId="d2d72d48b56f45d8" providerId="LiveId" clId="{5D37E7E0-2289-4555-AF9B-D7920A1462EC}" dt="2020-12-07T14:07:45.506" v="3789" actId="478"/>
          <ac:spMkLst>
            <pc:docMk/>
            <pc:sldMk cId="4090224958" sldId="681"/>
            <ac:spMk id="89" creationId="{AEE6C793-9E32-4B4E-A737-86D41DFBCFB7}"/>
          </ac:spMkLst>
        </pc:spChg>
        <pc:spChg chg="add del mod">
          <ac:chgData name="Jonathan Loo" userId="d2d72d48b56f45d8" providerId="LiveId" clId="{5D37E7E0-2289-4555-AF9B-D7920A1462EC}" dt="2020-12-07T14:07:48.501" v="3790" actId="6264"/>
          <ac:spMkLst>
            <pc:docMk/>
            <pc:sldMk cId="4090224958" sldId="681"/>
            <ac:spMk id="90" creationId="{B8F2BF6F-DE24-4A8B-BE89-02CFE1A48DC4}"/>
          </ac:spMkLst>
        </pc:spChg>
        <pc:spChg chg="add del mod">
          <ac:chgData name="Jonathan Loo" userId="d2d72d48b56f45d8" providerId="LiveId" clId="{5D37E7E0-2289-4555-AF9B-D7920A1462EC}" dt="2020-12-07T14:07:48.501" v="3790" actId="6264"/>
          <ac:spMkLst>
            <pc:docMk/>
            <pc:sldMk cId="4090224958" sldId="681"/>
            <ac:spMk id="91" creationId="{20CA955B-9307-4F55-9C3A-53CD7E25B2A3}"/>
          </ac:spMkLst>
        </pc:spChg>
        <pc:spChg chg="add mod ord">
          <ac:chgData name="Jonathan Loo" userId="d2d72d48b56f45d8" providerId="LiveId" clId="{5D37E7E0-2289-4555-AF9B-D7920A1462EC}" dt="2020-12-07T15:07:38.033" v="4966" actId="20577"/>
          <ac:spMkLst>
            <pc:docMk/>
            <pc:sldMk cId="4090224958" sldId="681"/>
            <ac:spMk id="92" creationId="{77F01834-6B76-4A75-9392-88DFEB9DB11C}"/>
          </ac:spMkLst>
        </pc:spChg>
        <pc:spChg chg="add del">
          <ac:chgData name="Jonathan Loo" userId="d2d72d48b56f45d8" providerId="LiveId" clId="{5D37E7E0-2289-4555-AF9B-D7920A1462EC}" dt="2020-12-07T14:11:46.491" v="4004"/>
          <ac:spMkLst>
            <pc:docMk/>
            <pc:sldMk cId="4090224958" sldId="681"/>
            <ac:spMk id="97" creationId="{D7BB64DC-4595-46AC-9252-7064F897F6EE}"/>
          </ac:spMkLst>
        </pc:spChg>
        <pc:picChg chg="del mod">
          <ac:chgData name="Jonathan Loo" userId="d2d72d48b56f45d8" providerId="LiveId" clId="{5D37E7E0-2289-4555-AF9B-D7920A1462EC}" dt="2020-12-07T13:40:10.868" v="3027" actId="478"/>
          <ac:picMkLst>
            <pc:docMk/>
            <pc:sldMk cId="4090224958" sldId="681"/>
            <ac:picMk id="8" creationId="{9B837795-06A5-4058-85F7-45AC3C524796}"/>
          </ac:picMkLst>
        </pc:picChg>
        <pc:picChg chg="del mod ord">
          <ac:chgData name="Jonathan Loo" userId="d2d72d48b56f45d8" providerId="LiveId" clId="{5D37E7E0-2289-4555-AF9B-D7920A1462EC}" dt="2020-12-07T13:45:04.003" v="3169" actId="478"/>
          <ac:picMkLst>
            <pc:docMk/>
            <pc:sldMk cId="4090224958" sldId="681"/>
            <ac:picMk id="10" creationId="{EE62828E-225A-43BD-A89F-24F37494BB41}"/>
          </ac:picMkLst>
        </pc:picChg>
        <pc:picChg chg="add del mod">
          <ac:chgData name="Jonathan Loo" userId="d2d72d48b56f45d8" providerId="LiveId" clId="{5D37E7E0-2289-4555-AF9B-D7920A1462EC}" dt="2020-12-07T13:45:22.463" v="3182" actId="478"/>
          <ac:picMkLst>
            <pc:docMk/>
            <pc:sldMk cId="4090224958" sldId="681"/>
            <ac:picMk id="11" creationId="{8D1866C8-7A40-4236-B150-92CF8118D82C}"/>
          </ac:picMkLst>
        </pc:picChg>
        <pc:picChg chg="del mod ord">
          <ac:chgData name="Jonathan Loo" userId="d2d72d48b56f45d8" providerId="LiveId" clId="{5D37E7E0-2289-4555-AF9B-D7920A1462EC}" dt="2020-12-07T13:45:50.028" v="3196" actId="478"/>
          <ac:picMkLst>
            <pc:docMk/>
            <pc:sldMk cId="4090224958" sldId="681"/>
            <ac:picMk id="13" creationId="{BA624F65-3E0E-4AC5-9087-D0BF91BE9AD2}"/>
          </ac:picMkLst>
        </pc:picChg>
        <pc:picChg chg="del mod ord">
          <ac:chgData name="Jonathan Loo" userId="d2d72d48b56f45d8" providerId="LiveId" clId="{5D37E7E0-2289-4555-AF9B-D7920A1462EC}" dt="2020-12-07T13:45:58.795" v="3211" actId="478"/>
          <ac:picMkLst>
            <pc:docMk/>
            <pc:sldMk cId="4090224958" sldId="681"/>
            <ac:picMk id="15" creationId="{20C52FA7-9C0F-482D-B1C0-45CD9FA5D351}"/>
          </ac:picMkLst>
        </pc:picChg>
        <pc:picChg chg="del mod ord">
          <ac:chgData name="Jonathan Loo" userId="d2d72d48b56f45d8" providerId="LiveId" clId="{5D37E7E0-2289-4555-AF9B-D7920A1462EC}" dt="2020-12-07T13:47:28.854" v="3228" actId="478"/>
          <ac:picMkLst>
            <pc:docMk/>
            <pc:sldMk cId="4090224958" sldId="681"/>
            <ac:picMk id="17" creationId="{D8542DA0-6508-4E04-8E8D-158603577855}"/>
          </ac:picMkLst>
        </pc:picChg>
        <pc:picChg chg="add del mod ord">
          <ac:chgData name="Jonathan Loo" userId="d2d72d48b56f45d8" providerId="LiveId" clId="{5D37E7E0-2289-4555-AF9B-D7920A1462EC}" dt="2020-12-07T13:48:17.497" v="3272" actId="478"/>
          <ac:picMkLst>
            <pc:docMk/>
            <pc:sldMk cId="4090224958" sldId="681"/>
            <ac:picMk id="19" creationId="{B30789BD-850B-4580-A546-AA0637D2A505}"/>
          </ac:picMkLst>
        </pc:picChg>
        <pc:picChg chg="del mod ord">
          <ac:chgData name="Jonathan Loo" userId="d2d72d48b56f45d8" providerId="LiveId" clId="{5D37E7E0-2289-4555-AF9B-D7920A1462EC}" dt="2020-12-07T13:47:56.678" v="3260"/>
          <ac:picMkLst>
            <pc:docMk/>
            <pc:sldMk cId="4090224958" sldId="681"/>
            <ac:picMk id="21" creationId="{63BBDC01-63E3-49F4-A9A5-923BE1903B49}"/>
          </ac:picMkLst>
        </pc:picChg>
        <pc:picChg chg="del mod ord">
          <ac:chgData name="Jonathan Loo" userId="d2d72d48b56f45d8" providerId="LiveId" clId="{5D37E7E0-2289-4555-AF9B-D7920A1462EC}" dt="2020-12-07T13:48:28.073" v="3287" actId="478"/>
          <ac:picMkLst>
            <pc:docMk/>
            <pc:sldMk cId="4090224958" sldId="681"/>
            <ac:picMk id="23" creationId="{0FEFF46F-D816-4DB0-8878-24F6C20986CC}"/>
          </ac:picMkLst>
        </pc:picChg>
        <pc:picChg chg="del mod ord">
          <ac:chgData name="Jonathan Loo" userId="d2d72d48b56f45d8" providerId="LiveId" clId="{5D37E7E0-2289-4555-AF9B-D7920A1462EC}" dt="2020-12-07T13:49:51.883" v="3302" actId="478"/>
          <ac:picMkLst>
            <pc:docMk/>
            <pc:sldMk cId="4090224958" sldId="681"/>
            <ac:picMk id="25" creationId="{279508A0-537A-4B2D-BB0D-C7E25F30B30A}"/>
          </ac:picMkLst>
        </pc:picChg>
        <pc:picChg chg="del mod ord">
          <ac:chgData name="Jonathan Loo" userId="d2d72d48b56f45d8" providerId="LiveId" clId="{5D37E7E0-2289-4555-AF9B-D7920A1462EC}" dt="2020-12-07T13:50:12.481" v="3316" actId="478"/>
          <ac:picMkLst>
            <pc:docMk/>
            <pc:sldMk cId="4090224958" sldId="681"/>
            <ac:picMk id="27" creationId="{8748F24B-8451-407B-AF50-B1BA0E766DA8}"/>
          </ac:picMkLst>
        </pc:picChg>
        <pc:picChg chg="add del mod ord">
          <ac:chgData name="Jonathan Loo" userId="d2d72d48b56f45d8" providerId="LiveId" clId="{5D37E7E0-2289-4555-AF9B-D7920A1462EC}" dt="2020-12-07T13:51:35.126" v="3359" actId="478"/>
          <ac:picMkLst>
            <pc:docMk/>
            <pc:sldMk cId="4090224958" sldId="681"/>
            <ac:picMk id="29" creationId="{F3720067-9E63-4192-BED6-FC1D4275755C}"/>
          </ac:picMkLst>
        </pc:picChg>
        <pc:picChg chg="del mod ord">
          <ac:chgData name="Jonathan Loo" userId="d2d72d48b56f45d8" providerId="LiveId" clId="{5D37E7E0-2289-4555-AF9B-D7920A1462EC}" dt="2020-12-07T13:51:07.595" v="3347"/>
          <ac:picMkLst>
            <pc:docMk/>
            <pc:sldMk cId="4090224958" sldId="681"/>
            <ac:picMk id="31" creationId="{130A188E-8CE4-4692-BA48-FE8811896DD4}"/>
          </ac:picMkLst>
        </pc:picChg>
        <pc:picChg chg="del mod ord">
          <ac:chgData name="Jonathan Loo" userId="d2d72d48b56f45d8" providerId="LiveId" clId="{5D37E7E0-2289-4555-AF9B-D7920A1462EC}" dt="2020-12-07T13:52:13.184" v="3373" actId="478"/>
          <ac:picMkLst>
            <pc:docMk/>
            <pc:sldMk cId="4090224958" sldId="681"/>
            <ac:picMk id="33" creationId="{35D2EEBD-0E56-471E-BE90-BFE9E7F40D09}"/>
          </ac:picMkLst>
        </pc:picChg>
        <pc:picChg chg="del mod ord">
          <ac:chgData name="Jonathan Loo" userId="d2d72d48b56f45d8" providerId="LiveId" clId="{5D37E7E0-2289-4555-AF9B-D7920A1462EC}" dt="2020-12-07T13:52:41.268" v="3387" actId="478"/>
          <ac:picMkLst>
            <pc:docMk/>
            <pc:sldMk cId="4090224958" sldId="681"/>
            <ac:picMk id="35" creationId="{937130F4-37F1-47E1-821A-38989302E4ED}"/>
          </ac:picMkLst>
        </pc:picChg>
        <pc:picChg chg="del mod ord">
          <ac:chgData name="Jonathan Loo" userId="d2d72d48b56f45d8" providerId="LiveId" clId="{5D37E7E0-2289-4555-AF9B-D7920A1462EC}" dt="2020-12-07T13:53:14.325" v="3401" actId="478"/>
          <ac:picMkLst>
            <pc:docMk/>
            <pc:sldMk cId="4090224958" sldId="681"/>
            <ac:picMk id="37" creationId="{F10AD98D-3BE4-467D-92CF-3F141268CFC1}"/>
          </ac:picMkLst>
        </pc:picChg>
        <pc:picChg chg="del mod ord">
          <ac:chgData name="Jonathan Loo" userId="d2d72d48b56f45d8" providerId="LiveId" clId="{5D37E7E0-2289-4555-AF9B-D7920A1462EC}" dt="2020-12-07T13:53:38.396" v="3416" actId="478"/>
          <ac:picMkLst>
            <pc:docMk/>
            <pc:sldMk cId="4090224958" sldId="681"/>
            <ac:picMk id="39" creationId="{8EBC6991-EF01-4A9C-AEAF-05132F768343}"/>
          </ac:picMkLst>
        </pc:picChg>
        <pc:picChg chg="del mod ord">
          <ac:chgData name="Jonathan Loo" userId="d2d72d48b56f45d8" providerId="LiveId" clId="{5D37E7E0-2289-4555-AF9B-D7920A1462EC}" dt="2020-12-07T13:53:54.459" v="3430" actId="478"/>
          <ac:picMkLst>
            <pc:docMk/>
            <pc:sldMk cId="4090224958" sldId="681"/>
            <ac:picMk id="41" creationId="{ED5904E3-8716-48C8-810E-3E8BC533AC19}"/>
          </ac:picMkLst>
        </pc:picChg>
        <pc:picChg chg="del mod ord">
          <ac:chgData name="Jonathan Loo" userId="d2d72d48b56f45d8" providerId="LiveId" clId="{5D37E7E0-2289-4555-AF9B-D7920A1462EC}" dt="2020-12-07T13:55:22.036" v="3448" actId="478"/>
          <ac:picMkLst>
            <pc:docMk/>
            <pc:sldMk cId="4090224958" sldId="681"/>
            <ac:picMk id="43" creationId="{1A621F1B-EB7A-4C4A-A82B-069199E5BAF3}"/>
          </ac:picMkLst>
        </pc:picChg>
        <pc:picChg chg="del mod ord">
          <ac:chgData name="Jonathan Loo" userId="d2d72d48b56f45d8" providerId="LiveId" clId="{5D37E7E0-2289-4555-AF9B-D7920A1462EC}" dt="2020-12-07T13:55:44.228" v="3462" actId="478"/>
          <ac:picMkLst>
            <pc:docMk/>
            <pc:sldMk cId="4090224958" sldId="681"/>
            <ac:picMk id="45" creationId="{B3185F5F-FEAB-448C-B8B6-709BC79476DE}"/>
          </ac:picMkLst>
        </pc:picChg>
        <pc:picChg chg="del mod ord">
          <ac:chgData name="Jonathan Loo" userId="d2d72d48b56f45d8" providerId="LiveId" clId="{5D37E7E0-2289-4555-AF9B-D7920A1462EC}" dt="2020-12-07T13:56:03.560" v="3476" actId="478"/>
          <ac:picMkLst>
            <pc:docMk/>
            <pc:sldMk cId="4090224958" sldId="681"/>
            <ac:picMk id="47" creationId="{EBDD0E26-FAF5-4AA7-9F46-FE4B3E49199B}"/>
          </ac:picMkLst>
        </pc:picChg>
        <pc:picChg chg="del mod ord">
          <ac:chgData name="Jonathan Loo" userId="d2d72d48b56f45d8" providerId="LiveId" clId="{5D37E7E0-2289-4555-AF9B-D7920A1462EC}" dt="2020-12-07T13:56:18.604" v="3491" actId="478"/>
          <ac:picMkLst>
            <pc:docMk/>
            <pc:sldMk cId="4090224958" sldId="681"/>
            <ac:picMk id="49" creationId="{2D271B78-B8FE-4BA7-8DC1-ED6786EF3F99}"/>
          </ac:picMkLst>
        </pc:picChg>
        <pc:picChg chg="del mod ord">
          <ac:chgData name="Jonathan Loo" userId="d2d72d48b56f45d8" providerId="LiveId" clId="{5D37E7E0-2289-4555-AF9B-D7920A1462EC}" dt="2020-12-07T13:56:52.846" v="3506" actId="478"/>
          <ac:picMkLst>
            <pc:docMk/>
            <pc:sldMk cId="4090224958" sldId="681"/>
            <ac:picMk id="51" creationId="{3926A5FF-3B17-43CF-80A6-40DDFD439174}"/>
          </ac:picMkLst>
        </pc:picChg>
        <pc:picChg chg="del mod ord">
          <ac:chgData name="Jonathan Loo" userId="d2d72d48b56f45d8" providerId="LiveId" clId="{5D37E7E0-2289-4555-AF9B-D7920A1462EC}" dt="2020-12-07T13:57:04.583" v="3521" actId="478"/>
          <ac:picMkLst>
            <pc:docMk/>
            <pc:sldMk cId="4090224958" sldId="681"/>
            <ac:picMk id="53" creationId="{CB767519-BE28-46EC-885E-FA6247CC3F98}"/>
          </ac:picMkLst>
        </pc:picChg>
        <pc:picChg chg="del mod ord">
          <ac:chgData name="Jonathan Loo" userId="d2d72d48b56f45d8" providerId="LiveId" clId="{5D37E7E0-2289-4555-AF9B-D7920A1462EC}" dt="2020-12-07T13:57:12.740" v="3535" actId="478"/>
          <ac:picMkLst>
            <pc:docMk/>
            <pc:sldMk cId="4090224958" sldId="681"/>
            <ac:picMk id="55" creationId="{54AB78E0-1216-41EE-8378-6047CC516716}"/>
          </ac:picMkLst>
        </pc:picChg>
        <pc:picChg chg="del mod ord">
          <ac:chgData name="Jonathan Loo" userId="d2d72d48b56f45d8" providerId="LiveId" clId="{5D37E7E0-2289-4555-AF9B-D7920A1462EC}" dt="2020-12-07T13:57:19.621" v="3549" actId="478"/>
          <ac:picMkLst>
            <pc:docMk/>
            <pc:sldMk cId="4090224958" sldId="681"/>
            <ac:picMk id="57" creationId="{E4EA0242-BCE5-49CB-ACCE-73C0C1D3DA40}"/>
          </ac:picMkLst>
        </pc:picChg>
        <pc:picChg chg="del mod ord">
          <ac:chgData name="Jonathan Loo" userId="d2d72d48b56f45d8" providerId="LiveId" clId="{5D37E7E0-2289-4555-AF9B-D7920A1462EC}" dt="2020-12-07T13:57:29.163" v="3563" actId="478"/>
          <ac:picMkLst>
            <pc:docMk/>
            <pc:sldMk cId="4090224958" sldId="681"/>
            <ac:picMk id="59" creationId="{B17AB02B-C52C-4CAA-A6BB-F2AC43E10A6D}"/>
          </ac:picMkLst>
        </pc:picChg>
        <pc:picChg chg="del mod ord">
          <ac:chgData name="Jonathan Loo" userId="d2d72d48b56f45d8" providerId="LiveId" clId="{5D37E7E0-2289-4555-AF9B-D7920A1462EC}" dt="2020-12-07T14:00:44.161" v="3578" actId="478"/>
          <ac:picMkLst>
            <pc:docMk/>
            <pc:sldMk cId="4090224958" sldId="681"/>
            <ac:picMk id="61" creationId="{1154AE81-8211-4E2B-95F6-6BDCDEC9B66C}"/>
          </ac:picMkLst>
        </pc:picChg>
        <pc:picChg chg="add del mod ord">
          <ac:chgData name="Jonathan Loo" userId="d2d72d48b56f45d8" providerId="LiveId" clId="{5D37E7E0-2289-4555-AF9B-D7920A1462EC}" dt="2020-12-07T14:01:28.047" v="3621" actId="478"/>
          <ac:picMkLst>
            <pc:docMk/>
            <pc:sldMk cId="4090224958" sldId="681"/>
            <ac:picMk id="63" creationId="{49162E4B-8A6F-4185-B759-ABC1533E26D6}"/>
          </ac:picMkLst>
        </pc:picChg>
        <pc:picChg chg="del mod ord">
          <ac:chgData name="Jonathan Loo" userId="d2d72d48b56f45d8" providerId="LiveId" clId="{5D37E7E0-2289-4555-AF9B-D7920A1462EC}" dt="2020-12-07T14:00:58.012" v="3609"/>
          <ac:picMkLst>
            <pc:docMk/>
            <pc:sldMk cId="4090224958" sldId="681"/>
            <ac:picMk id="65" creationId="{3C899961-6A55-4180-A9EE-3BA860082CF0}"/>
          </ac:picMkLst>
        </pc:picChg>
        <pc:picChg chg="del mod ord">
          <ac:chgData name="Jonathan Loo" userId="d2d72d48b56f45d8" providerId="LiveId" clId="{5D37E7E0-2289-4555-AF9B-D7920A1462EC}" dt="2020-12-07T14:01:40.712" v="3635" actId="478"/>
          <ac:picMkLst>
            <pc:docMk/>
            <pc:sldMk cId="4090224958" sldId="681"/>
            <ac:picMk id="67" creationId="{3FCE9A0C-2F10-4513-9698-7A722506F57F}"/>
          </ac:picMkLst>
        </pc:picChg>
        <pc:picChg chg="add del mod ord">
          <ac:chgData name="Jonathan Loo" userId="d2d72d48b56f45d8" providerId="LiveId" clId="{5D37E7E0-2289-4555-AF9B-D7920A1462EC}" dt="2020-12-07T14:04:03.045" v="3678" actId="478"/>
          <ac:picMkLst>
            <pc:docMk/>
            <pc:sldMk cId="4090224958" sldId="681"/>
            <ac:picMk id="69" creationId="{5C2BF643-3CFF-416D-990E-900A34AF9130}"/>
          </ac:picMkLst>
        </pc:picChg>
        <pc:picChg chg="del mod ord">
          <ac:chgData name="Jonathan Loo" userId="d2d72d48b56f45d8" providerId="LiveId" clId="{5D37E7E0-2289-4555-AF9B-D7920A1462EC}" dt="2020-12-07T14:02:07.192" v="3666"/>
          <ac:picMkLst>
            <pc:docMk/>
            <pc:sldMk cId="4090224958" sldId="681"/>
            <ac:picMk id="71" creationId="{83C28686-286E-4119-9D8C-CD4DFA1AA8AF}"/>
          </ac:picMkLst>
        </pc:picChg>
        <pc:picChg chg="del mod ord">
          <ac:chgData name="Jonathan Loo" userId="d2d72d48b56f45d8" providerId="LiveId" clId="{5D37E7E0-2289-4555-AF9B-D7920A1462EC}" dt="2020-12-07T14:05:07.808" v="3692" actId="478"/>
          <ac:picMkLst>
            <pc:docMk/>
            <pc:sldMk cId="4090224958" sldId="681"/>
            <ac:picMk id="73" creationId="{E6610BE4-9889-4C5E-BF85-E42CAA4767F9}"/>
          </ac:picMkLst>
        </pc:picChg>
        <pc:picChg chg="del mod ord">
          <ac:chgData name="Jonathan Loo" userId="d2d72d48b56f45d8" providerId="LiveId" clId="{5D37E7E0-2289-4555-AF9B-D7920A1462EC}" dt="2020-12-07T14:05:50.034" v="3711" actId="478"/>
          <ac:picMkLst>
            <pc:docMk/>
            <pc:sldMk cId="4090224958" sldId="681"/>
            <ac:picMk id="75" creationId="{8A0A7D00-B6D0-472B-A5D3-1AE2BECC8A2C}"/>
          </ac:picMkLst>
        </pc:picChg>
        <pc:picChg chg="add del mod ord">
          <ac:chgData name="Jonathan Loo" userId="d2d72d48b56f45d8" providerId="LiveId" clId="{5D37E7E0-2289-4555-AF9B-D7920A1462EC}" dt="2020-12-07T14:06:22.214" v="3752" actId="478"/>
          <ac:picMkLst>
            <pc:docMk/>
            <pc:sldMk cId="4090224958" sldId="681"/>
            <ac:picMk id="78" creationId="{F56EACE6-028F-4F5F-99F1-64399C5BCF4C}"/>
          </ac:picMkLst>
        </pc:picChg>
        <pc:picChg chg="del mod ord">
          <ac:chgData name="Jonathan Loo" userId="d2d72d48b56f45d8" providerId="LiveId" clId="{5D37E7E0-2289-4555-AF9B-D7920A1462EC}" dt="2020-12-07T14:06:03.829" v="3740"/>
          <ac:picMkLst>
            <pc:docMk/>
            <pc:sldMk cId="4090224958" sldId="681"/>
            <ac:picMk id="80" creationId="{6576903C-6C88-42F9-8005-E7CD5021E1D4}"/>
          </ac:picMkLst>
        </pc:picChg>
        <pc:picChg chg="del mod ord">
          <ac:chgData name="Jonathan Loo" userId="d2d72d48b56f45d8" providerId="LiveId" clId="{5D37E7E0-2289-4555-AF9B-D7920A1462EC}" dt="2020-12-07T14:08:31.794" v="3949" actId="478"/>
          <ac:picMkLst>
            <pc:docMk/>
            <pc:sldMk cId="4090224958" sldId="681"/>
            <ac:picMk id="82" creationId="{FCE979C9-1F98-45CF-A1E3-17DE3D6F6153}"/>
          </ac:picMkLst>
        </pc:picChg>
        <pc:picChg chg="del mod">
          <ac:chgData name="Jonathan Loo" userId="d2d72d48b56f45d8" providerId="LiveId" clId="{5D37E7E0-2289-4555-AF9B-D7920A1462EC}" dt="2020-12-07T14:09:10.282" v="3982" actId="478"/>
          <ac:picMkLst>
            <pc:docMk/>
            <pc:sldMk cId="4090224958" sldId="681"/>
            <ac:picMk id="84" creationId="{C864F951-0285-41B3-8744-35CC27940739}"/>
          </ac:picMkLst>
        </pc:picChg>
        <pc:picChg chg="del mod">
          <ac:chgData name="Jonathan Loo" userId="d2d72d48b56f45d8" providerId="LiveId" clId="{5D37E7E0-2289-4555-AF9B-D7920A1462EC}" dt="2020-12-07T14:09:00.667" v="3966" actId="478"/>
          <ac:picMkLst>
            <pc:docMk/>
            <pc:sldMk cId="4090224958" sldId="681"/>
            <ac:picMk id="86" creationId="{7CEC8D7A-CC71-47FB-ABF3-88F55F41E726}"/>
          </ac:picMkLst>
        </pc:picChg>
        <pc:picChg chg="del mod">
          <ac:chgData name="Jonathan Loo" userId="d2d72d48b56f45d8" providerId="LiveId" clId="{5D37E7E0-2289-4555-AF9B-D7920A1462EC}" dt="2020-12-07T15:02:31.323" v="4930" actId="478"/>
          <ac:picMkLst>
            <pc:docMk/>
            <pc:sldMk cId="4090224958" sldId="681"/>
            <ac:picMk id="88" creationId="{87F418F2-88A0-4BF7-8677-E739A4C3CFCC}"/>
          </ac:picMkLst>
        </pc:picChg>
        <pc:picChg chg="del mod ord">
          <ac:chgData name="Jonathan Loo" userId="d2d72d48b56f45d8" providerId="LiveId" clId="{5D37E7E0-2289-4555-AF9B-D7920A1462EC}" dt="2020-12-07T14:18:27.012" v="4053" actId="478"/>
          <ac:picMkLst>
            <pc:docMk/>
            <pc:sldMk cId="4090224958" sldId="681"/>
            <ac:picMk id="94" creationId="{122BC866-2016-47F7-824F-E9AA8E97CB00}"/>
          </ac:picMkLst>
        </pc:picChg>
        <pc:picChg chg="del mod ord">
          <ac:chgData name="Jonathan Loo" userId="d2d72d48b56f45d8" providerId="LiveId" clId="{5D37E7E0-2289-4555-AF9B-D7920A1462EC}" dt="2020-12-07T14:20:36.016" v="4146" actId="478"/>
          <ac:picMkLst>
            <pc:docMk/>
            <pc:sldMk cId="4090224958" sldId="681"/>
            <ac:picMk id="96" creationId="{217FDFDE-66F0-414F-AEB0-5B92E1FA6F47}"/>
          </ac:picMkLst>
        </pc:picChg>
        <pc:picChg chg="add del mod">
          <ac:chgData name="Jonathan Loo" userId="d2d72d48b56f45d8" providerId="LiveId" clId="{5D37E7E0-2289-4555-AF9B-D7920A1462EC}" dt="2020-12-07T14:18:52.230" v="4067" actId="478"/>
          <ac:picMkLst>
            <pc:docMk/>
            <pc:sldMk cId="4090224958" sldId="681"/>
            <ac:picMk id="98" creationId="{8EB8FC36-63A2-4DC1-8AD8-D850AD96566F}"/>
          </ac:picMkLst>
        </pc:picChg>
        <pc:picChg chg="mod ord">
          <ac:chgData name="Jonathan Loo" userId="d2d72d48b56f45d8" providerId="LiveId" clId="{5D37E7E0-2289-4555-AF9B-D7920A1462EC}" dt="2020-12-07T14:28:32.281" v="4354" actId="1076"/>
          <ac:picMkLst>
            <pc:docMk/>
            <pc:sldMk cId="4090224958" sldId="681"/>
            <ac:picMk id="100" creationId="{A95EFF17-E557-47C9-92BF-9F1CD38BAF7F}"/>
          </ac:picMkLst>
        </pc:picChg>
        <pc:picChg chg="del mod ord">
          <ac:chgData name="Jonathan Loo" userId="d2d72d48b56f45d8" providerId="LiveId" clId="{5D37E7E0-2289-4555-AF9B-D7920A1462EC}" dt="2020-12-07T14:19:08.979" v="4081" actId="478"/>
          <ac:picMkLst>
            <pc:docMk/>
            <pc:sldMk cId="4090224958" sldId="681"/>
            <ac:picMk id="102" creationId="{9E62596B-AFF3-406B-BA16-9AAA3139A328}"/>
          </ac:picMkLst>
        </pc:picChg>
        <pc:picChg chg="del mod ord">
          <ac:chgData name="Jonathan Loo" userId="d2d72d48b56f45d8" providerId="LiveId" clId="{5D37E7E0-2289-4555-AF9B-D7920A1462EC}" dt="2020-12-07T14:19:26.799" v="4099" actId="478"/>
          <ac:picMkLst>
            <pc:docMk/>
            <pc:sldMk cId="4090224958" sldId="681"/>
            <ac:picMk id="104" creationId="{2E3BA7BF-EFF0-4974-8509-6FB26FE8DB1F}"/>
          </ac:picMkLst>
        </pc:picChg>
        <pc:picChg chg="del mod ord">
          <ac:chgData name="Jonathan Loo" userId="d2d72d48b56f45d8" providerId="LiveId" clId="{5D37E7E0-2289-4555-AF9B-D7920A1462EC}" dt="2020-12-07T14:19:45.611" v="4116" actId="478"/>
          <ac:picMkLst>
            <pc:docMk/>
            <pc:sldMk cId="4090224958" sldId="681"/>
            <ac:picMk id="106" creationId="{B5BE27A7-E85A-4DFB-8477-EC5E4FADE6DB}"/>
          </ac:picMkLst>
        </pc:picChg>
        <pc:picChg chg="del mod ord">
          <ac:chgData name="Jonathan Loo" userId="d2d72d48b56f45d8" providerId="LiveId" clId="{5D37E7E0-2289-4555-AF9B-D7920A1462EC}" dt="2020-12-07T14:20:29.678" v="4143" actId="478"/>
          <ac:picMkLst>
            <pc:docMk/>
            <pc:sldMk cId="4090224958" sldId="681"/>
            <ac:picMk id="108" creationId="{9716541B-E0B1-487C-9811-886DFD425853}"/>
          </ac:picMkLst>
        </pc:picChg>
        <pc:picChg chg="del mod ord">
          <ac:chgData name="Jonathan Loo" userId="d2d72d48b56f45d8" providerId="LiveId" clId="{5D37E7E0-2289-4555-AF9B-D7920A1462EC}" dt="2020-12-07T14:51:53.943" v="4894" actId="478"/>
          <ac:picMkLst>
            <pc:docMk/>
            <pc:sldMk cId="4090224958" sldId="681"/>
            <ac:picMk id="110" creationId="{A2D9D4E3-F1A0-4AAA-95B8-E1332F497E64}"/>
          </ac:picMkLst>
        </pc:picChg>
        <pc:picChg chg="mod ord">
          <ac:chgData name="Jonathan Loo" userId="d2d72d48b56f45d8" providerId="LiveId" clId="{5D37E7E0-2289-4555-AF9B-D7920A1462EC}" dt="2020-12-07T14:51:53.946" v="4896" actId="962"/>
          <ac:picMkLst>
            <pc:docMk/>
            <pc:sldMk cId="4090224958" sldId="681"/>
            <ac:picMk id="112" creationId="{8F54EBF1-1F54-47E0-8015-08762D4CA865}"/>
          </ac:picMkLst>
        </pc:picChg>
        <pc:picChg chg="add mod">
          <ac:chgData name="Jonathan Loo" userId="d2d72d48b56f45d8" providerId="LiveId" clId="{5D37E7E0-2289-4555-AF9B-D7920A1462EC}" dt="2020-12-07T15:02:38.911" v="4932" actId="1076"/>
          <ac:picMkLst>
            <pc:docMk/>
            <pc:sldMk cId="4090224958" sldId="681"/>
            <ac:picMk id="114" creationId="{A02E5FCE-AF75-476B-B7A8-670CE6E901B6}"/>
          </ac:picMkLst>
        </pc:picChg>
        <pc:picChg chg="add del mod">
          <ac:chgData name="Jonathan Loo" userId="d2d72d48b56f45d8" providerId="LiveId" clId="{5D37E7E0-2289-4555-AF9B-D7920A1462EC}" dt="2020-12-07T14:28:27.458" v="4342"/>
          <ac:picMkLst>
            <pc:docMk/>
            <pc:sldMk cId="4090224958" sldId="681"/>
            <ac:picMk id="5124" creationId="{4E28F8A1-B913-4E42-AC47-FCA802657D16}"/>
          </ac:picMkLst>
        </pc:picChg>
      </pc:sldChg>
      <pc:sldChg chg="addSp delSp modSp add del mod">
        <pc:chgData name="Jonathan Loo" userId="d2d72d48b56f45d8" providerId="LiveId" clId="{5D37E7E0-2289-4555-AF9B-D7920A1462EC}" dt="2020-12-07T13:32:29.536" v="2710" actId="47"/>
        <pc:sldMkLst>
          <pc:docMk/>
          <pc:sldMk cId="102536386" sldId="682"/>
        </pc:sldMkLst>
        <pc:spChg chg="add del mod">
          <ac:chgData name="Jonathan Loo" userId="d2d72d48b56f45d8" providerId="LiveId" clId="{5D37E7E0-2289-4555-AF9B-D7920A1462EC}" dt="2020-12-07T13:29:42.980" v="2674" actId="478"/>
          <ac:spMkLst>
            <pc:docMk/>
            <pc:sldMk cId="102536386" sldId="682"/>
            <ac:spMk id="3" creationId="{EED5F3CE-B705-4E94-9950-40EB33678B19}"/>
          </ac:spMkLst>
        </pc:spChg>
        <pc:spChg chg="del">
          <ac:chgData name="Jonathan Loo" userId="d2d72d48b56f45d8" providerId="LiveId" clId="{5D37E7E0-2289-4555-AF9B-D7920A1462EC}" dt="2020-12-07T13:29:41.225" v="2673" actId="478"/>
          <ac:spMkLst>
            <pc:docMk/>
            <pc:sldMk cId="102536386" sldId="682"/>
            <ac:spMk id="5" creationId="{98DD77F2-F223-4F34-A995-E8A784DFFD48}"/>
          </ac:spMkLst>
        </pc:spChg>
        <pc:picChg chg="del">
          <ac:chgData name="Jonathan Loo" userId="d2d72d48b56f45d8" providerId="LiveId" clId="{5D37E7E0-2289-4555-AF9B-D7920A1462EC}" dt="2020-12-07T13:29:38.888" v="2671" actId="478"/>
          <ac:picMkLst>
            <pc:docMk/>
            <pc:sldMk cId="102536386" sldId="682"/>
            <ac:picMk id="10" creationId="{12EBFEA4-ACE7-4FA4-A0AD-103B991A83D7}"/>
          </ac:picMkLst>
        </pc:picChg>
        <pc:picChg chg="del">
          <ac:chgData name="Jonathan Loo" userId="d2d72d48b56f45d8" providerId="LiveId" clId="{5D37E7E0-2289-4555-AF9B-D7920A1462EC}" dt="2020-12-07T13:29:39.343" v="2672" actId="478"/>
          <ac:picMkLst>
            <pc:docMk/>
            <pc:sldMk cId="102536386" sldId="682"/>
            <ac:picMk id="3080" creationId="{0FCB5E31-FD86-428B-A453-F040FB1CFD8C}"/>
          </ac:picMkLst>
        </pc:picChg>
        <pc:picChg chg="add mod">
          <ac:chgData name="Jonathan Loo" userId="d2d72d48b56f45d8" providerId="LiveId" clId="{5D37E7E0-2289-4555-AF9B-D7920A1462EC}" dt="2020-12-07T13:30:05.125" v="2678" actId="1076"/>
          <ac:picMkLst>
            <pc:docMk/>
            <pc:sldMk cId="102536386" sldId="682"/>
            <ac:picMk id="6146" creationId="{6793CA21-0645-4944-BB21-B02E52D7C400}"/>
          </ac:picMkLst>
        </pc:picChg>
      </pc:sldChg>
      <pc:sldChg chg="addSp delSp modSp add">
        <pc:chgData name="Jonathan Loo" userId="d2d72d48b56f45d8" providerId="LiveId" clId="{5D37E7E0-2289-4555-AF9B-D7920A1462EC}" dt="2020-12-07T13:32:25.507" v="2709" actId="14100"/>
        <pc:sldMkLst>
          <pc:docMk/>
          <pc:sldMk cId="3081486665" sldId="683"/>
        </pc:sldMkLst>
        <pc:picChg chg="add mod">
          <ac:chgData name="Jonathan Loo" userId="d2d72d48b56f45d8" providerId="LiveId" clId="{5D37E7E0-2289-4555-AF9B-D7920A1462EC}" dt="2020-12-07T13:32:20.153" v="2706" actId="14100"/>
          <ac:picMkLst>
            <pc:docMk/>
            <pc:sldMk cId="3081486665" sldId="683"/>
            <ac:picMk id="5" creationId="{2F0E28E6-0BC1-4607-82FA-10C1EBFAC8A3}"/>
          </ac:picMkLst>
        </pc:picChg>
        <pc:picChg chg="del">
          <ac:chgData name="Jonathan Loo" userId="d2d72d48b56f45d8" providerId="LiveId" clId="{5D37E7E0-2289-4555-AF9B-D7920A1462EC}" dt="2020-12-07T13:31:08.840" v="2680" actId="478"/>
          <ac:picMkLst>
            <pc:docMk/>
            <pc:sldMk cId="3081486665" sldId="683"/>
            <ac:picMk id="6146" creationId="{6793CA21-0645-4944-BB21-B02E52D7C400}"/>
          </ac:picMkLst>
        </pc:picChg>
        <pc:picChg chg="add mod">
          <ac:chgData name="Jonathan Loo" userId="d2d72d48b56f45d8" providerId="LiveId" clId="{5D37E7E0-2289-4555-AF9B-D7920A1462EC}" dt="2020-12-07T13:32:25.507" v="2709" actId="14100"/>
          <ac:picMkLst>
            <pc:docMk/>
            <pc:sldMk cId="3081486665" sldId="683"/>
            <ac:picMk id="7170" creationId="{D2E7D925-C97E-4CF8-8832-138742552992}"/>
          </ac:picMkLst>
        </pc:picChg>
      </pc:sldChg>
      <pc:sldChg chg="addSp delSp modSp add mod">
        <pc:chgData name="Jonathan Loo" userId="d2d72d48b56f45d8" providerId="LiveId" clId="{5D37E7E0-2289-4555-AF9B-D7920A1462EC}" dt="2020-12-07T15:06:28.157" v="4951" actId="1076"/>
        <pc:sldMkLst>
          <pc:docMk/>
          <pc:sldMk cId="3242233379" sldId="684"/>
        </pc:sldMkLst>
        <pc:spChg chg="mod">
          <ac:chgData name="Jonathan Loo" userId="d2d72d48b56f45d8" providerId="LiveId" clId="{5D37E7E0-2289-4555-AF9B-D7920A1462EC}" dt="2020-12-07T14:28:49.154" v="4359" actId="6549"/>
          <ac:spMkLst>
            <pc:docMk/>
            <pc:sldMk cId="3242233379" sldId="684"/>
            <ac:spMk id="3" creationId="{B4D3AC2E-EB8D-4722-800A-CFDAE4CB8503}"/>
          </ac:spMkLst>
        </pc:spChg>
        <pc:spChg chg="add mod">
          <ac:chgData name="Jonathan Loo" userId="d2d72d48b56f45d8" providerId="LiveId" clId="{5D37E7E0-2289-4555-AF9B-D7920A1462EC}" dt="2020-12-07T14:30:18.089" v="4390" actId="1076"/>
          <ac:spMkLst>
            <pc:docMk/>
            <pc:sldMk cId="3242233379" sldId="684"/>
            <ac:spMk id="4" creationId="{1B6F71CA-AFCF-4967-9AD8-DC18E931A053}"/>
          </ac:spMkLst>
        </pc:spChg>
        <pc:spChg chg="del mod">
          <ac:chgData name="Jonathan Loo" userId="d2d72d48b56f45d8" providerId="LiveId" clId="{5D37E7E0-2289-4555-AF9B-D7920A1462EC}" dt="2020-12-07T14:28:57.247" v="4364" actId="478"/>
          <ac:spMkLst>
            <pc:docMk/>
            <pc:sldMk cId="3242233379" sldId="684"/>
            <ac:spMk id="92" creationId="{77F01834-6B76-4A75-9392-88DFEB9DB11C}"/>
          </ac:spMkLst>
        </pc:spChg>
        <pc:picChg chg="mod ord">
          <ac:chgData name="Jonathan Loo" userId="d2d72d48b56f45d8" providerId="LiveId" clId="{5D37E7E0-2289-4555-AF9B-D7920A1462EC}" dt="2020-12-07T15:06:28.157" v="4951" actId="1076"/>
          <ac:picMkLst>
            <pc:docMk/>
            <pc:sldMk cId="3242233379" sldId="684"/>
            <ac:picMk id="6" creationId="{DCFF4F16-5B2A-427E-AFE0-25C51646F0DF}"/>
          </ac:picMkLst>
        </pc:picChg>
        <pc:picChg chg="del mod ord">
          <ac:chgData name="Jonathan Loo" userId="d2d72d48b56f45d8" providerId="LiveId" clId="{5D37E7E0-2289-4555-AF9B-D7920A1462EC}" dt="2020-12-07T15:04:48.481" v="4947" actId="478"/>
          <ac:picMkLst>
            <pc:docMk/>
            <pc:sldMk cId="3242233379" sldId="684"/>
            <ac:picMk id="8" creationId="{1A3A212D-AC2E-4F2C-973D-4D7ABC46A2A7}"/>
          </ac:picMkLst>
        </pc:picChg>
        <pc:picChg chg="mod ord">
          <ac:chgData name="Jonathan Loo" userId="d2d72d48b56f45d8" providerId="LiveId" clId="{5D37E7E0-2289-4555-AF9B-D7920A1462EC}" dt="2020-12-07T15:06:28.157" v="4951" actId="1076"/>
          <ac:picMkLst>
            <pc:docMk/>
            <pc:sldMk cId="3242233379" sldId="684"/>
            <ac:picMk id="10" creationId="{F3B7D540-E4E3-4E4B-84B4-E2FCB86F0608}"/>
          </ac:picMkLst>
        </pc:picChg>
        <pc:picChg chg="del mod">
          <ac:chgData name="Jonathan Loo" userId="d2d72d48b56f45d8" providerId="LiveId" clId="{5D37E7E0-2289-4555-AF9B-D7920A1462EC}" dt="2020-12-07T15:01:39.083" v="4927" actId="478"/>
          <ac:picMkLst>
            <pc:docMk/>
            <pc:sldMk cId="3242233379" sldId="684"/>
            <ac:picMk id="88" creationId="{87F418F2-88A0-4BF7-8677-E739A4C3CFCC}"/>
          </ac:picMkLst>
        </pc:picChg>
        <pc:picChg chg="del">
          <ac:chgData name="Jonathan Loo" userId="d2d72d48b56f45d8" providerId="LiveId" clId="{5D37E7E0-2289-4555-AF9B-D7920A1462EC}" dt="2020-12-07T14:28:48.096" v="4358" actId="478"/>
          <ac:picMkLst>
            <pc:docMk/>
            <pc:sldMk cId="3242233379" sldId="684"/>
            <ac:picMk id="100" creationId="{A95EFF17-E557-47C9-92BF-9F1CD38BAF7F}"/>
          </ac:picMkLst>
        </pc:picChg>
        <pc:picChg chg="del mod">
          <ac:chgData name="Jonathan Loo" userId="d2d72d48b56f45d8" providerId="LiveId" clId="{5D37E7E0-2289-4555-AF9B-D7920A1462EC}" dt="2020-12-07T14:52:02.800" v="4910" actId="478"/>
          <ac:picMkLst>
            <pc:docMk/>
            <pc:sldMk cId="3242233379" sldId="684"/>
            <ac:picMk id="110" creationId="{A2D9D4E3-F1A0-4AAA-95B8-E1332F497E64}"/>
          </ac:picMkLst>
        </pc:picChg>
        <pc:picChg chg="add mod">
          <ac:chgData name="Jonathan Loo" userId="d2d72d48b56f45d8" providerId="LiveId" clId="{5D37E7E0-2289-4555-AF9B-D7920A1462EC}" dt="2020-12-07T14:30:28.313" v="4392" actId="1076"/>
          <ac:picMkLst>
            <pc:docMk/>
            <pc:sldMk cId="3242233379" sldId="684"/>
            <ac:picMk id="8194" creationId="{C311C968-8E62-44D8-B507-8DC87E2D40F0}"/>
          </ac:picMkLst>
        </pc:picChg>
      </pc:sldChg>
      <pc:sldChg chg="modSp add del mod ord">
        <pc:chgData name="Jonathan Loo" userId="d2d72d48b56f45d8" providerId="LiveId" clId="{5D37E7E0-2289-4555-AF9B-D7920A1462EC}" dt="2020-12-07T15:35:14.555" v="5477" actId="47"/>
        <pc:sldMkLst>
          <pc:docMk/>
          <pc:sldMk cId="4171818573" sldId="685"/>
        </pc:sldMkLst>
        <pc:spChg chg="mod">
          <ac:chgData name="Jonathan Loo" userId="d2d72d48b56f45d8" providerId="LiveId" clId="{5D37E7E0-2289-4555-AF9B-D7920A1462EC}" dt="2020-12-07T14:32:36.049" v="4415" actId="20577"/>
          <ac:spMkLst>
            <pc:docMk/>
            <pc:sldMk cId="4171818573" sldId="685"/>
            <ac:spMk id="2" creationId="{888888FC-CBA7-4408-AF6E-23D90D025757}"/>
          </ac:spMkLst>
        </pc:spChg>
      </pc:sldChg>
      <pc:sldChg chg="addSp delSp modSp new mod modClrScheme chgLayout">
        <pc:chgData name="Jonathan Loo" userId="d2d72d48b56f45d8" providerId="LiveId" clId="{5D37E7E0-2289-4555-AF9B-D7920A1462EC}" dt="2020-12-07T14:47:34.070" v="4849" actId="1076"/>
        <pc:sldMkLst>
          <pc:docMk/>
          <pc:sldMk cId="1985853363" sldId="686"/>
        </pc:sldMkLst>
        <pc:spChg chg="del mod ord">
          <ac:chgData name="Jonathan Loo" userId="d2d72d48b56f45d8" providerId="LiveId" clId="{5D37E7E0-2289-4555-AF9B-D7920A1462EC}" dt="2020-12-07T14:32:44.299" v="4417" actId="700"/>
          <ac:spMkLst>
            <pc:docMk/>
            <pc:sldMk cId="1985853363" sldId="686"/>
            <ac:spMk id="2" creationId="{ECE92687-F108-4A5B-9BB0-3D89C14BA287}"/>
          </ac:spMkLst>
        </pc:spChg>
        <pc:spChg chg="del mod ord">
          <ac:chgData name="Jonathan Loo" userId="d2d72d48b56f45d8" providerId="LiveId" clId="{5D37E7E0-2289-4555-AF9B-D7920A1462EC}" dt="2020-12-07T14:32:44.299" v="4417" actId="700"/>
          <ac:spMkLst>
            <pc:docMk/>
            <pc:sldMk cId="1985853363" sldId="686"/>
            <ac:spMk id="3" creationId="{0E3A2FF2-5F8C-4115-BAEA-82C83AB1AF3E}"/>
          </ac:spMkLst>
        </pc:spChg>
        <pc:spChg chg="add mod ord">
          <ac:chgData name="Jonathan Loo" userId="d2d72d48b56f45d8" providerId="LiveId" clId="{5D37E7E0-2289-4555-AF9B-D7920A1462EC}" dt="2020-12-07T14:46:58.673" v="4838" actId="700"/>
          <ac:spMkLst>
            <pc:docMk/>
            <pc:sldMk cId="1985853363" sldId="686"/>
            <ac:spMk id="4" creationId="{868ED5FF-2940-4F10-981D-438DD724C7B3}"/>
          </ac:spMkLst>
        </pc:spChg>
        <pc:spChg chg="add mod ord">
          <ac:chgData name="Jonathan Loo" userId="d2d72d48b56f45d8" providerId="LiveId" clId="{5D37E7E0-2289-4555-AF9B-D7920A1462EC}" dt="2020-12-07T14:47:30.322" v="4848" actId="20577"/>
          <ac:spMkLst>
            <pc:docMk/>
            <pc:sldMk cId="1985853363" sldId="686"/>
            <ac:spMk id="5" creationId="{8961812D-8943-4890-8002-AA493555F743}"/>
          </ac:spMkLst>
        </pc:spChg>
        <pc:spChg chg="add del mod">
          <ac:chgData name="Jonathan Loo" userId="d2d72d48b56f45d8" providerId="LiveId" clId="{5D37E7E0-2289-4555-AF9B-D7920A1462EC}" dt="2020-12-07T14:36:39.549" v="4458" actId="6264"/>
          <ac:spMkLst>
            <pc:docMk/>
            <pc:sldMk cId="1985853363" sldId="686"/>
            <ac:spMk id="6" creationId="{63D15C0A-905E-4C41-849E-D2DB0D854F4C}"/>
          </ac:spMkLst>
        </pc:spChg>
        <pc:spChg chg="add del mod">
          <ac:chgData name="Jonathan Loo" userId="d2d72d48b56f45d8" providerId="LiveId" clId="{5D37E7E0-2289-4555-AF9B-D7920A1462EC}" dt="2020-12-07T14:36:39.549" v="4458" actId="6264"/>
          <ac:spMkLst>
            <pc:docMk/>
            <pc:sldMk cId="1985853363" sldId="686"/>
            <ac:spMk id="7" creationId="{0E6F351A-6E0E-4936-8F2B-D032A719E554}"/>
          </ac:spMkLst>
        </pc:spChg>
        <pc:spChg chg="add del mod">
          <ac:chgData name="Jonathan Loo" userId="d2d72d48b56f45d8" providerId="LiveId" clId="{5D37E7E0-2289-4555-AF9B-D7920A1462EC}" dt="2020-12-07T14:39:32.184" v="4471" actId="6264"/>
          <ac:spMkLst>
            <pc:docMk/>
            <pc:sldMk cId="1985853363" sldId="686"/>
            <ac:spMk id="8" creationId="{26ED7069-78F7-4885-BAD9-3842EEE0CCCB}"/>
          </ac:spMkLst>
        </pc:spChg>
        <pc:spChg chg="add del mod">
          <ac:chgData name="Jonathan Loo" userId="d2d72d48b56f45d8" providerId="LiveId" clId="{5D37E7E0-2289-4555-AF9B-D7920A1462EC}" dt="2020-12-07T14:39:32.184" v="4471" actId="6264"/>
          <ac:spMkLst>
            <pc:docMk/>
            <pc:sldMk cId="1985853363" sldId="686"/>
            <ac:spMk id="9" creationId="{C9E8113D-F796-44EC-B033-2F6A3FB31828}"/>
          </ac:spMkLst>
        </pc:spChg>
        <pc:spChg chg="add del mod ord">
          <ac:chgData name="Jonathan Loo" userId="d2d72d48b56f45d8" providerId="LiveId" clId="{5D37E7E0-2289-4555-AF9B-D7920A1462EC}" dt="2020-12-07T14:46:58.673" v="4838" actId="700"/>
          <ac:spMkLst>
            <pc:docMk/>
            <pc:sldMk cId="1985853363" sldId="686"/>
            <ac:spMk id="10" creationId="{57D2304C-5F6C-43C2-A54A-5B94F8795524}"/>
          </ac:spMkLst>
        </pc:spChg>
        <pc:picChg chg="add mod">
          <ac:chgData name="Jonathan Loo" userId="d2d72d48b56f45d8" providerId="LiveId" clId="{5D37E7E0-2289-4555-AF9B-D7920A1462EC}" dt="2020-12-07T14:47:34.070" v="4849" actId="1076"/>
          <ac:picMkLst>
            <pc:docMk/>
            <pc:sldMk cId="1985853363" sldId="686"/>
            <ac:picMk id="11" creationId="{61795028-2900-4C36-97CA-B4DADB0EF97C}"/>
          </ac:picMkLst>
        </pc:picChg>
      </pc:sldChg>
      <pc:sldChg chg="addSp delSp modSp add del mod chgLayout">
        <pc:chgData name="Jonathan Loo" userId="d2d72d48b56f45d8" providerId="LiveId" clId="{5D37E7E0-2289-4555-AF9B-D7920A1462EC}" dt="2020-12-07T14:47:21.823" v="4847" actId="47"/>
        <pc:sldMkLst>
          <pc:docMk/>
          <pc:sldMk cId="589345726" sldId="687"/>
        </pc:sldMkLst>
        <pc:spChg chg="add del">
          <ac:chgData name="Jonathan Loo" userId="d2d72d48b56f45d8" providerId="LiveId" clId="{5D37E7E0-2289-4555-AF9B-D7920A1462EC}" dt="2020-12-07T14:35:10.831" v="4444" actId="478"/>
          <ac:spMkLst>
            <pc:docMk/>
            <pc:sldMk cId="589345726" sldId="687"/>
            <ac:spMk id="2" creationId="{1DA8F9D4-BD9E-4764-B7DA-312EC232E1DE}"/>
          </ac:spMkLst>
        </pc:spChg>
        <pc:spChg chg="mod ord">
          <ac:chgData name="Jonathan Loo" userId="d2d72d48b56f45d8" providerId="LiveId" clId="{5D37E7E0-2289-4555-AF9B-D7920A1462EC}" dt="2020-12-07T14:47:12.776" v="4843" actId="6264"/>
          <ac:spMkLst>
            <pc:docMk/>
            <pc:sldMk cId="589345726" sldId="687"/>
            <ac:spMk id="4" creationId="{868ED5FF-2940-4F10-981D-438DD724C7B3}"/>
          </ac:spMkLst>
        </pc:spChg>
        <pc:spChg chg="del mod">
          <ac:chgData name="Jonathan Loo" userId="d2d72d48b56f45d8" providerId="LiveId" clId="{5D37E7E0-2289-4555-AF9B-D7920A1462EC}" dt="2020-12-07T14:35:28.679" v="4445"/>
          <ac:spMkLst>
            <pc:docMk/>
            <pc:sldMk cId="589345726" sldId="687"/>
            <ac:spMk id="5" creationId="{8961812D-8943-4890-8002-AA493555F743}"/>
          </ac:spMkLst>
        </pc:spChg>
        <pc:spChg chg="add del mod">
          <ac:chgData name="Jonathan Loo" userId="d2d72d48b56f45d8" providerId="LiveId" clId="{5D37E7E0-2289-4555-AF9B-D7920A1462EC}" dt="2020-12-07T14:47:12.776" v="4843" actId="6264"/>
          <ac:spMkLst>
            <pc:docMk/>
            <pc:sldMk cId="589345726" sldId="687"/>
            <ac:spMk id="7" creationId="{2DDEE61F-CFA8-4781-89A1-D0121EF7C884}"/>
          </ac:spMkLst>
        </pc:spChg>
        <pc:spChg chg="add del mod">
          <ac:chgData name="Jonathan Loo" userId="d2d72d48b56f45d8" providerId="LiveId" clId="{5D37E7E0-2289-4555-AF9B-D7920A1462EC}" dt="2020-12-07T14:47:12.776" v="4843" actId="6264"/>
          <ac:spMkLst>
            <pc:docMk/>
            <pc:sldMk cId="589345726" sldId="687"/>
            <ac:spMk id="8" creationId="{E113E296-5214-4617-A026-CC3ED84FC4A8}"/>
          </ac:spMkLst>
        </pc:spChg>
        <pc:picChg chg="add mod ord">
          <ac:chgData name="Jonathan Loo" userId="d2d72d48b56f45d8" providerId="LiveId" clId="{5D37E7E0-2289-4555-AF9B-D7920A1462EC}" dt="2020-12-07T14:47:12.776" v="4843" actId="6264"/>
          <ac:picMkLst>
            <pc:docMk/>
            <pc:sldMk cId="589345726" sldId="687"/>
            <ac:picMk id="6" creationId="{F6994D6C-3E2C-4FBD-8D6B-041E7D29C849}"/>
          </ac:picMkLst>
        </pc:picChg>
      </pc:sldChg>
      <pc:sldChg chg="addSp delSp modSp add mod">
        <pc:chgData name="Jonathan Loo" userId="d2d72d48b56f45d8" providerId="LiveId" clId="{5D37E7E0-2289-4555-AF9B-D7920A1462EC}" dt="2020-12-07T14:48:07.199" v="4880" actId="20577"/>
        <pc:sldMkLst>
          <pc:docMk/>
          <pc:sldMk cId="3617322696" sldId="688"/>
        </pc:sldMkLst>
        <pc:spChg chg="mod">
          <ac:chgData name="Jonathan Loo" userId="d2d72d48b56f45d8" providerId="LiveId" clId="{5D37E7E0-2289-4555-AF9B-D7920A1462EC}" dt="2020-12-07T14:48:07.199" v="4880" actId="20577"/>
          <ac:spMkLst>
            <pc:docMk/>
            <pc:sldMk cId="3617322696" sldId="688"/>
            <ac:spMk id="5" creationId="{8961812D-8943-4890-8002-AA493555F743}"/>
          </ac:spMkLst>
        </pc:spChg>
        <pc:picChg chg="add mod">
          <ac:chgData name="Jonathan Loo" userId="d2d72d48b56f45d8" providerId="LiveId" clId="{5D37E7E0-2289-4555-AF9B-D7920A1462EC}" dt="2020-12-07T14:47:46.773" v="4869" actId="1036"/>
          <ac:picMkLst>
            <pc:docMk/>
            <pc:sldMk cId="3617322696" sldId="688"/>
            <ac:picMk id="6" creationId="{676878C3-D3F2-4EC3-A9F3-65816F5C19DC}"/>
          </ac:picMkLst>
        </pc:picChg>
        <pc:picChg chg="del mod">
          <ac:chgData name="Jonathan Loo" userId="d2d72d48b56f45d8" providerId="LiveId" clId="{5D37E7E0-2289-4555-AF9B-D7920A1462EC}" dt="2020-12-07T14:47:38.549" v="4850" actId="478"/>
          <ac:picMkLst>
            <pc:docMk/>
            <pc:sldMk cId="3617322696" sldId="688"/>
            <ac:picMk id="11" creationId="{61795028-2900-4C36-97CA-B4DADB0EF97C}"/>
          </ac:picMkLst>
        </pc:picChg>
      </pc:sldChg>
      <pc:sldChg chg="addSp delSp modSp new mod modClrScheme chgLayout">
        <pc:chgData name="Jonathan Loo" userId="d2d72d48b56f45d8" providerId="LiveId" clId="{5D37E7E0-2289-4555-AF9B-D7920A1462EC}" dt="2020-12-07T15:15:24.034" v="5072" actId="5793"/>
        <pc:sldMkLst>
          <pc:docMk/>
          <pc:sldMk cId="1691695389" sldId="689"/>
        </pc:sldMkLst>
        <pc:spChg chg="del mod ord">
          <ac:chgData name="Jonathan Loo" userId="d2d72d48b56f45d8" providerId="LiveId" clId="{5D37E7E0-2289-4555-AF9B-D7920A1462EC}" dt="2020-12-07T14:50:11.588" v="4882" actId="700"/>
          <ac:spMkLst>
            <pc:docMk/>
            <pc:sldMk cId="1691695389" sldId="689"/>
            <ac:spMk id="2" creationId="{6DCD8EAD-C1F7-4B9A-AE5B-224DE6CA6DCD}"/>
          </ac:spMkLst>
        </pc:spChg>
        <pc:spChg chg="del mod ord">
          <ac:chgData name="Jonathan Loo" userId="d2d72d48b56f45d8" providerId="LiveId" clId="{5D37E7E0-2289-4555-AF9B-D7920A1462EC}" dt="2020-12-07T14:50:11.588" v="4882" actId="700"/>
          <ac:spMkLst>
            <pc:docMk/>
            <pc:sldMk cId="1691695389" sldId="689"/>
            <ac:spMk id="3" creationId="{7E29BFDB-93B3-45B8-88ED-40C3663EC068}"/>
          </ac:spMkLst>
        </pc:spChg>
        <pc:spChg chg="del">
          <ac:chgData name="Jonathan Loo" userId="d2d72d48b56f45d8" providerId="LiveId" clId="{5D37E7E0-2289-4555-AF9B-D7920A1462EC}" dt="2020-12-07T14:50:11.588" v="4882" actId="700"/>
          <ac:spMkLst>
            <pc:docMk/>
            <pc:sldMk cId="1691695389" sldId="689"/>
            <ac:spMk id="4" creationId="{57CDDA64-057D-4A33-AC90-0997BBC9E10A}"/>
          </ac:spMkLst>
        </pc:spChg>
        <pc:spChg chg="add mod ord">
          <ac:chgData name="Jonathan Loo" userId="d2d72d48b56f45d8" providerId="LiveId" clId="{5D37E7E0-2289-4555-AF9B-D7920A1462EC}" dt="2020-12-07T15:15:24.034" v="5072" actId="5793"/>
          <ac:spMkLst>
            <pc:docMk/>
            <pc:sldMk cId="1691695389" sldId="689"/>
            <ac:spMk id="5" creationId="{2F1E9D72-D4BD-45FF-8CC5-F1B3E04110DD}"/>
          </ac:spMkLst>
        </pc:spChg>
        <pc:spChg chg="add del mod ord">
          <ac:chgData name="Jonathan Loo" userId="d2d72d48b56f45d8" providerId="LiveId" clId="{5D37E7E0-2289-4555-AF9B-D7920A1462EC}" dt="2020-12-07T15:15:01.284" v="5059" actId="478"/>
          <ac:spMkLst>
            <pc:docMk/>
            <pc:sldMk cId="1691695389" sldId="689"/>
            <ac:spMk id="6" creationId="{F353A41D-FB9C-40DD-8801-9C316E3989FE}"/>
          </ac:spMkLst>
        </pc:spChg>
        <pc:picChg chg="add del mod">
          <ac:chgData name="Jonathan Loo" userId="d2d72d48b56f45d8" providerId="LiveId" clId="{5D37E7E0-2289-4555-AF9B-D7920A1462EC}" dt="2020-12-07T15:14:26.011" v="5048" actId="478"/>
          <ac:picMkLst>
            <pc:docMk/>
            <pc:sldMk cId="1691695389" sldId="689"/>
            <ac:picMk id="7" creationId="{F2C3A5A8-4231-42C4-934F-4D2092ED664D}"/>
          </ac:picMkLst>
        </pc:picChg>
        <pc:picChg chg="add mod">
          <ac:chgData name="Jonathan Loo" userId="d2d72d48b56f45d8" providerId="LiveId" clId="{5D37E7E0-2289-4555-AF9B-D7920A1462EC}" dt="2020-12-07T15:14:54.164" v="5056" actId="1076"/>
          <ac:picMkLst>
            <pc:docMk/>
            <pc:sldMk cId="1691695389" sldId="689"/>
            <ac:picMk id="8" creationId="{89DF9B8C-5DF6-496E-B2B8-2C8541225669}"/>
          </ac:picMkLst>
        </pc:picChg>
        <pc:picChg chg="add mod">
          <ac:chgData name="Jonathan Loo" userId="d2d72d48b56f45d8" providerId="LiveId" clId="{5D37E7E0-2289-4555-AF9B-D7920A1462EC}" dt="2020-12-07T15:14:55.173" v="5057" actId="1076"/>
          <ac:picMkLst>
            <pc:docMk/>
            <pc:sldMk cId="1691695389" sldId="689"/>
            <ac:picMk id="9" creationId="{1A99FD95-EBBC-4756-91F2-EE051178D4C1}"/>
          </ac:picMkLst>
        </pc:picChg>
        <pc:picChg chg="add mod">
          <ac:chgData name="Jonathan Loo" userId="d2d72d48b56f45d8" providerId="LiveId" clId="{5D37E7E0-2289-4555-AF9B-D7920A1462EC}" dt="2020-12-07T15:14:58.945" v="5058" actId="1076"/>
          <ac:picMkLst>
            <pc:docMk/>
            <pc:sldMk cId="1691695389" sldId="689"/>
            <ac:picMk id="10" creationId="{60E21C2B-049C-4E98-9B1A-90DEE8D2C0C6}"/>
          </ac:picMkLst>
        </pc:picChg>
      </pc:sldChg>
      <pc:sldChg chg="addSp delSp modSp add mod">
        <pc:chgData name="Jonathan Loo" userId="d2d72d48b56f45d8" providerId="LiveId" clId="{5D37E7E0-2289-4555-AF9B-D7920A1462EC}" dt="2020-12-07T15:45:59.584" v="5614"/>
        <pc:sldMkLst>
          <pc:docMk/>
          <pc:sldMk cId="2268010828" sldId="690"/>
        </pc:sldMkLst>
        <pc:spChg chg="add mod">
          <ac:chgData name="Jonathan Loo" userId="d2d72d48b56f45d8" providerId="LiveId" clId="{5D37E7E0-2289-4555-AF9B-D7920A1462EC}" dt="2020-12-07T15:19:28.761" v="5155" actId="1076"/>
          <ac:spMkLst>
            <pc:docMk/>
            <pc:sldMk cId="2268010828" sldId="690"/>
            <ac:spMk id="4" creationId="{58B8DE08-6293-42BD-952B-6DDCAAFAABE8}"/>
          </ac:spMkLst>
        </pc:spChg>
        <pc:spChg chg="mod">
          <ac:chgData name="Jonathan Loo" userId="d2d72d48b56f45d8" providerId="LiveId" clId="{5D37E7E0-2289-4555-AF9B-D7920A1462EC}" dt="2020-12-07T15:45:59.584" v="5614"/>
          <ac:spMkLst>
            <pc:docMk/>
            <pc:sldMk cId="2268010828" sldId="690"/>
            <ac:spMk id="5" creationId="{2F1E9D72-D4BD-45FF-8CC5-F1B3E04110DD}"/>
          </ac:spMkLst>
        </pc:spChg>
        <pc:picChg chg="add mod">
          <ac:chgData name="Jonathan Loo" userId="d2d72d48b56f45d8" providerId="LiveId" clId="{5D37E7E0-2289-4555-AF9B-D7920A1462EC}" dt="2020-12-07T15:19:24.794" v="5153" actId="1076"/>
          <ac:picMkLst>
            <pc:docMk/>
            <pc:sldMk cId="2268010828" sldId="690"/>
            <ac:picMk id="2" creationId="{8930B93A-FD2B-4874-8402-8252CE7F5EC7}"/>
          </ac:picMkLst>
        </pc:picChg>
        <pc:picChg chg="add mod">
          <ac:chgData name="Jonathan Loo" userId="d2d72d48b56f45d8" providerId="LiveId" clId="{5D37E7E0-2289-4555-AF9B-D7920A1462EC}" dt="2020-12-07T15:19:25.651" v="5154" actId="1076"/>
          <ac:picMkLst>
            <pc:docMk/>
            <pc:sldMk cId="2268010828" sldId="690"/>
            <ac:picMk id="3" creationId="{FB677AA3-F953-47BB-A0DC-41127D040ABE}"/>
          </ac:picMkLst>
        </pc:picChg>
        <pc:picChg chg="del">
          <ac:chgData name="Jonathan Loo" userId="d2d72d48b56f45d8" providerId="LiveId" clId="{5D37E7E0-2289-4555-AF9B-D7920A1462EC}" dt="2020-12-07T15:15:19.490" v="5062" actId="478"/>
          <ac:picMkLst>
            <pc:docMk/>
            <pc:sldMk cId="2268010828" sldId="690"/>
            <ac:picMk id="8" creationId="{89DF9B8C-5DF6-496E-B2B8-2C8541225669}"/>
          </ac:picMkLst>
        </pc:picChg>
        <pc:picChg chg="del mod">
          <ac:chgData name="Jonathan Loo" userId="d2d72d48b56f45d8" providerId="LiveId" clId="{5D37E7E0-2289-4555-AF9B-D7920A1462EC}" dt="2020-12-07T15:15:19.938" v="5064" actId="478"/>
          <ac:picMkLst>
            <pc:docMk/>
            <pc:sldMk cId="2268010828" sldId="690"/>
            <ac:picMk id="9" creationId="{1A99FD95-EBBC-4756-91F2-EE051178D4C1}"/>
          </ac:picMkLst>
        </pc:picChg>
        <pc:picChg chg="del">
          <ac:chgData name="Jonathan Loo" userId="d2d72d48b56f45d8" providerId="LiveId" clId="{5D37E7E0-2289-4555-AF9B-D7920A1462EC}" dt="2020-12-07T15:15:18.682" v="5061" actId="478"/>
          <ac:picMkLst>
            <pc:docMk/>
            <pc:sldMk cId="2268010828" sldId="690"/>
            <ac:picMk id="10" creationId="{60E21C2B-049C-4E98-9B1A-90DEE8D2C0C6}"/>
          </ac:picMkLst>
        </pc:picChg>
      </pc:sldChg>
      <pc:sldChg chg="addSp delSp modSp new mod modClrScheme chgLayout">
        <pc:chgData name="Jonathan Loo" userId="d2d72d48b56f45d8" providerId="LiveId" clId="{5D37E7E0-2289-4555-AF9B-D7920A1462EC}" dt="2020-12-07T15:41:38.106" v="5562" actId="478"/>
        <pc:sldMkLst>
          <pc:docMk/>
          <pc:sldMk cId="1538731454" sldId="691"/>
        </pc:sldMkLst>
        <pc:spChg chg="mod ord">
          <ac:chgData name="Jonathan Loo" userId="d2d72d48b56f45d8" providerId="LiveId" clId="{5D37E7E0-2289-4555-AF9B-D7920A1462EC}" dt="2020-12-07T15:26:47.329" v="5290" actId="700"/>
          <ac:spMkLst>
            <pc:docMk/>
            <pc:sldMk cId="1538731454" sldId="691"/>
            <ac:spMk id="2" creationId="{E7816589-E82C-451C-A79E-47E8CBEBC89F}"/>
          </ac:spMkLst>
        </pc:spChg>
        <pc:spChg chg="del">
          <ac:chgData name="Jonathan Loo" userId="d2d72d48b56f45d8" providerId="LiveId" clId="{5D37E7E0-2289-4555-AF9B-D7920A1462EC}" dt="2020-12-07T15:25:29.218" v="5266" actId="478"/>
          <ac:spMkLst>
            <pc:docMk/>
            <pc:sldMk cId="1538731454" sldId="691"/>
            <ac:spMk id="3" creationId="{E6695D7D-E10B-452E-B12A-DC7B5D9E8E37}"/>
          </ac:spMkLst>
        </pc:spChg>
        <pc:spChg chg="add del mod ord">
          <ac:chgData name="Jonathan Loo" userId="d2d72d48b56f45d8" providerId="LiveId" clId="{5D37E7E0-2289-4555-AF9B-D7920A1462EC}" dt="2020-12-07T15:27:15.059" v="5300" actId="20577"/>
          <ac:spMkLst>
            <pc:docMk/>
            <pc:sldMk cId="1538731454" sldId="691"/>
            <ac:spMk id="7" creationId="{6F7BCBCC-7E82-417C-9B13-AB252906AA53}"/>
          </ac:spMkLst>
        </pc:spChg>
        <pc:spChg chg="add del mod">
          <ac:chgData name="Jonathan Loo" userId="d2d72d48b56f45d8" providerId="LiveId" clId="{5D37E7E0-2289-4555-AF9B-D7920A1462EC}" dt="2020-12-07T15:26:49.685" v="5292"/>
          <ac:spMkLst>
            <pc:docMk/>
            <pc:sldMk cId="1538731454" sldId="691"/>
            <ac:spMk id="8" creationId="{C0F14DE4-290B-418E-88BC-18DEA9EF4ABD}"/>
          </ac:spMkLst>
        </pc:spChg>
        <pc:spChg chg="add del mod">
          <ac:chgData name="Jonathan Loo" userId="d2d72d48b56f45d8" providerId="LiveId" clId="{5D37E7E0-2289-4555-AF9B-D7920A1462EC}" dt="2020-12-07T15:26:53.462" v="5294"/>
          <ac:spMkLst>
            <pc:docMk/>
            <pc:sldMk cId="1538731454" sldId="691"/>
            <ac:spMk id="9" creationId="{91685B23-8744-42AF-9C93-824E6C83C4D4}"/>
          </ac:spMkLst>
        </pc:spChg>
        <pc:spChg chg="add del mod">
          <ac:chgData name="Jonathan Loo" userId="d2d72d48b56f45d8" providerId="LiveId" clId="{5D37E7E0-2289-4555-AF9B-D7920A1462EC}" dt="2020-12-07T15:41:38.106" v="5562" actId="478"/>
          <ac:spMkLst>
            <pc:docMk/>
            <pc:sldMk cId="1538731454" sldId="691"/>
            <ac:spMk id="11" creationId="{8BFA7842-0250-42BD-BFF7-4CE7B0C1A4FA}"/>
          </ac:spMkLst>
        </pc:spChg>
        <pc:picChg chg="add mod">
          <ac:chgData name="Jonathan Loo" userId="d2d72d48b56f45d8" providerId="LiveId" clId="{5D37E7E0-2289-4555-AF9B-D7920A1462EC}" dt="2020-12-07T15:25:48.045" v="5274" actId="1076"/>
          <ac:picMkLst>
            <pc:docMk/>
            <pc:sldMk cId="1538731454" sldId="691"/>
            <ac:picMk id="4" creationId="{5F8843BC-6B64-42CD-AD50-08602518E2B3}"/>
          </ac:picMkLst>
        </pc:picChg>
        <pc:picChg chg="add del mod">
          <ac:chgData name="Jonathan Loo" userId="d2d72d48b56f45d8" providerId="LiveId" clId="{5D37E7E0-2289-4555-AF9B-D7920A1462EC}" dt="2020-12-07T15:24:33.065" v="5241" actId="21"/>
          <ac:picMkLst>
            <pc:docMk/>
            <pc:sldMk cId="1538731454" sldId="691"/>
            <ac:picMk id="5" creationId="{27C59B4F-F1D2-44F1-8FF9-C77F9DAD0097}"/>
          </ac:picMkLst>
        </pc:picChg>
        <pc:picChg chg="add mod">
          <ac:chgData name="Jonathan Loo" userId="d2d72d48b56f45d8" providerId="LiveId" clId="{5D37E7E0-2289-4555-AF9B-D7920A1462EC}" dt="2020-12-07T15:41:20.275" v="5559" actId="1076"/>
          <ac:picMkLst>
            <pc:docMk/>
            <pc:sldMk cId="1538731454" sldId="691"/>
            <ac:picMk id="6" creationId="{774C2294-E9ED-4F0C-A6FF-F6349870F0C1}"/>
          </ac:picMkLst>
        </pc:picChg>
      </pc:sldChg>
      <pc:sldChg chg="addSp delSp modSp new del mod">
        <pc:chgData name="Jonathan Loo" userId="d2d72d48b56f45d8" providerId="LiveId" clId="{5D37E7E0-2289-4555-AF9B-D7920A1462EC}" dt="2020-12-07T15:20:30.360" v="5163" actId="47"/>
        <pc:sldMkLst>
          <pc:docMk/>
          <pc:sldMk cId="3067857726" sldId="691"/>
        </pc:sldMkLst>
        <pc:spChg chg="add del mod">
          <ac:chgData name="Jonathan Loo" userId="d2d72d48b56f45d8" providerId="LiveId" clId="{5D37E7E0-2289-4555-AF9B-D7920A1462EC}" dt="2020-12-07T15:20:06.838" v="5162" actId="27636"/>
          <ac:spMkLst>
            <pc:docMk/>
            <pc:sldMk cId="3067857726" sldId="691"/>
            <ac:spMk id="3" creationId="{A50F6D5A-BE6C-4344-961E-E38C541A486E}"/>
          </ac:spMkLst>
        </pc:spChg>
        <pc:spChg chg="add del mod">
          <ac:chgData name="Jonathan Loo" userId="d2d72d48b56f45d8" providerId="LiveId" clId="{5D37E7E0-2289-4555-AF9B-D7920A1462EC}" dt="2020-12-07T15:19:59.639" v="5158"/>
          <ac:spMkLst>
            <pc:docMk/>
            <pc:sldMk cId="3067857726" sldId="691"/>
            <ac:spMk id="4" creationId="{9EF74F40-4ECE-41E2-85AB-87E29FD7C1EF}"/>
          </ac:spMkLst>
        </pc:spChg>
      </pc:sldChg>
      <pc:sldChg chg="addSp delSp modSp add mod">
        <pc:chgData name="Jonathan Loo" userId="d2d72d48b56f45d8" providerId="LiveId" clId="{5D37E7E0-2289-4555-AF9B-D7920A1462EC}" dt="2020-12-07T15:26:04.188" v="5288" actId="1038"/>
        <pc:sldMkLst>
          <pc:docMk/>
          <pc:sldMk cId="3558083144" sldId="692"/>
        </pc:sldMkLst>
        <pc:spChg chg="del">
          <ac:chgData name="Jonathan Loo" userId="d2d72d48b56f45d8" providerId="LiveId" clId="{5D37E7E0-2289-4555-AF9B-D7920A1462EC}" dt="2020-12-07T15:25:56.241" v="5277" actId="478"/>
          <ac:spMkLst>
            <pc:docMk/>
            <pc:sldMk cId="3558083144" sldId="692"/>
            <ac:spMk id="3" creationId="{E6695D7D-E10B-452E-B12A-DC7B5D9E8E37}"/>
          </ac:spMkLst>
        </pc:spChg>
        <pc:picChg chg="del">
          <ac:chgData name="Jonathan Loo" userId="d2d72d48b56f45d8" providerId="LiveId" clId="{5D37E7E0-2289-4555-AF9B-D7920A1462EC}" dt="2020-12-07T15:23:34.298" v="5233" actId="478"/>
          <ac:picMkLst>
            <pc:docMk/>
            <pc:sldMk cId="3558083144" sldId="692"/>
            <ac:picMk id="4" creationId="{5F8843BC-6B64-42CD-AD50-08602518E2B3}"/>
          </ac:picMkLst>
        </pc:picChg>
        <pc:picChg chg="del">
          <ac:chgData name="Jonathan Loo" userId="d2d72d48b56f45d8" providerId="LiveId" clId="{5D37E7E0-2289-4555-AF9B-D7920A1462EC}" dt="2020-12-07T15:23:34.754" v="5234" actId="478"/>
          <ac:picMkLst>
            <pc:docMk/>
            <pc:sldMk cId="3558083144" sldId="692"/>
            <ac:picMk id="5" creationId="{27C59B4F-F1D2-44F1-8FF9-C77F9DAD0097}"/>
          </ac:picMkLst>
        </pc:picChg>
        <pc:picChg chg="add del mod">
          <ac:chgData name="Jonathan Loo" userId="d2d72d48b56f45d8" providerId="LiveId" clId="{5D37E7E0-2289-4555-AF9B-D7920A1462EC}" dt="2020-12-07T15:24:30.063" v="5239" actId="21"/>
          <ac:picMkLst>
            <pc:docMk/>
            <pc:sldMk cId="3558083144" sldId="692"/>
            <ac:picMk id="6" creationId="{B2BEE45F-ACA4-49F8-9802-EE76F5B203A7}"/>
          </ac:picMkLst>
        </pc:picChg>
        <pc:picChg chg="add mod">
          <ac:chgData name="Jonathan Loo" userId="d2d72d48b56f45d8" providerId="LiveId" clId="{5D37E7E0-2289-4555-AF9B-D7920A1462EC}" dt="2020-12-07T15:25:58.561" v="5279" actId="1076"/>
          <ac:picMkLst>
            <pc:docMk/>
            <pc:sldMk cId="3558083144" sldId="692"/>
            <ac:picMk id="7" creationId="{6A39F36C-30E2-47C9-8876-E39B1F4E078C}"/>
          </ac:picMkLst>
        </pc:picChg>
        <pc:picChg chg="add mod">
          <ac:chgData name="Jonathan Loo" userId="d2d72d48b56f45d8" providerId="LiveId" clId="{5D37E7E0-2289-4555-AF9B-D7920A1462EC}" dt="2020-12-07T15:26:04.188" v="5288" actId="1038"/>
          <ac:picMkLst>
            <pc:docMk/>
            <pc:sldMk cId="3558083144" sldId="692"/>
            <ac:picMk id="8" creationId="{50FC9D98-53FF-4D81-A730-CE44517467D4}"/>
          </ac:picMkLst>
        </pc:picChg>
      </pc:sldChg>
      <pc:sldChg chg="addSp delSp modSp new mod">
        <pc:chgData name="Jonathan Loo" userId="d2d72d48b56f45d8" providerId="LiveId" clId="{5D37E7E0-2289-4555-AF9B-D7920A1462EC}" dt="2020-12-07T15:46:08.676" v="5619" actId="20577"/>
        <pc:sldMkLst>
          <pc:docMk/>
          <pc:sldMk cId="3571875654" sldId="693"/>
        </pc:sldMkLst>
        <pc:spChg chg="mod">
          <ac:chgData name="Jonathan Loo" userId="d2d72d48b56f45d8" providerId="LiveId" clId="{5D37E7E0-2289-4555-AF9B-D7920A1462EC}" dt="2020-12-07T15:46:08.676" v="5619" actId="20577"/>
          <ac:spMkLst>
            <pc:docMk/>
            <pc:sldMk cId="3571875654" sldId="693"/>
            <ac:spMk id="2" creationId="{3FEA8E24-84ED-4827-8873-92FE084CC7A1}"/>
          </ac:spMkLst>
        </pc:spChg>
        <pc:spChg chg="del mod">
          <ac:chgData name="Jonathan Loo" userId="d2d72d48b56f45d8" providerId="LiveId" clId="{5D37E7E0-2289-4555-AF9B-D7920A1462EC}" dt="2020-12-07T15:29:21.924" v="5332" actId="478"/>
          <ac:spMkLst>
            <pc:docMk/>
            <pc:sldMk cId="3571875654" sldId="693"/>
            <ac:spMk id="3" creationId="{6B250BAE-1D65-4998-AFDB-B581E391F0A8}"/>
          </ac:spMkLst>
        </pc:spChg>
        <pc:spChg chg="add mod">
          <ac:chgData name="Jonathan Loo" userId="d2d72d48b56f45d8" providerId="LiveId" clId="{5D37E7E0-2289-4555-AF9B-D7920A1462EC}" dt="2020-12-07T15:30:33.455" v="5420" actId="1076"/>
          <ac:spMkLst>
            <pc:docMk/>
            <pc:sldMk cId="3571875654" sldId="693"/>
            <ac:spMk id="6" creationId="{D3B9B7A2-C416-47FA-9EBD-1E50ABCE8B83}"/>
          </ac:spMkLst>
        </pc:spChg>
        <pc:picChg chg="add mod">
          <ac:chgData name="Jonathan Loo" userId="d2d72d48b56f45d8" providerId="LiveId" clId="{5D37E7E0-2289-4555-AF9B-D7920A1462EC}" dt="2020-12-07T15:28:55.378" v="5324" actId="14100"/>
          <ac:picMkLst>
            <pc:docMk/>
            <pc:sldMk cId="3571875654" sldId="693"/>
            <ac:picMk id="4" creationId="{844268DD-6A78-4327-80C7-65FEF434445B}"/>
          </ac:picMkLst>
        </pc:picChg>
        <pc:picChg chg="add mod">
          <ac:chgData name="Jonathan Loo" userId="d2d72d48b56f45d8" providerId="LiveId" clId="{5D37E7E0-2289-4555-AF9B-D7920A1462EC}" dt="2020-12-07T15:28:52.973" v="5323" actId="14100"/>
          <ac:picMkLst>
            <pc:docMk/>
            <pc:sldMk cId="3571875654" sldId="693"/>
            <ac:picMk id="5" creationId="{7100BF18-7F0E-49F0-9CB1-BB27882C359B}"/>
          </ac:picMkLst>
        </pc:picChg>
      </pc:sldChg>
      <pc:sldChg chg="modSp add del mod">
        <pc:chgData name="Jonathan Loo" userId="d2d72d48b56f45d8" providerId="LiveId" clId="{5D37E7E0-2289-4555-AF9B-D7920A1462EC}" dt="2020-12-07T15:38:24.862" v="5539" actId="47"/>
        <pc:sldMkLst>
          <pc:docMk/>
          <pc:sldMk cId="267402589" sldId="694"/>
        </pc:sldMkLst>
        <pc:spChg chg="mod">
          <ac:chgData name="Jonathan Loo" userId="d2d72d48b56f45d8" providerId="LiveId" clId="{5D37E7E0-2289-4555-AF9B-D7920A1462EC}" dt="2020-12-07T15:35:12.102" v="5476" actId="20577"/>
          <ac:spMkLst>
            <pc:docMk/>
            <pc:sldMk cId="267402589" sldId="694"/>
            <ac:spMk id="2" creationId="{888888FC-CBA7-4408-AF6E-23D90D025757}"/>
          </ac:spMkLst>
        </pc:spChg>
      </pc:sldChg>
      <pc:sldChg chg="modSp add del mod ord">
        <pc:chgData name="Jonathan Loo" userId="d2d72d48b56f45d8" providerId="LiveId" clId="{5D37E7E0-2289-4555-AF9B-D7920A1462EC}" dt="2020-12-07T16:01:54.417" v="5970" actId="47"/>
        <pc:sldMkLst>
          <pc:docMk/>
          <pc:sldMk cId="899318412" sldId="695"/>
        </pc:sldMkLst>
        <pc:spChg chg="mod">
          <ac:chgData name="Jonathan Loo" userId="d2d72d48b56f45d8" providerId="LiveId" clId="{5D37E7E0-2289-4555-AF9B-D7920A1462EC}" dt="2020-12-07T15:38:29.244" v="5546" actId="20577"/>
          <ac:spMkLst>
            <pc:docMk/>
            <pc:sldMk cId="899318412" sldId="695"/>
            <ac:spMk id="2" creationId="{888888FC-CBA7-4408-AF6E-23D90D025757}"/>
          </ac:spMkLst>
        </pc:spChg>
      </pc:sldChg>
      <pc:sldChg chg="addSp delSp modSp new mod">
        <pc:chgData name="Jonathan Loo" userId="d2d72d48b56f45d8" providerId="LiveId" clId="{5D37E7E0-2289-4555-AF9B-D7920A1462EC}" dt="2020-12-07T16:00:47.891" v="5947"/>
        <pc:sldMkLst>
          <pc:docMk/>
          <pc:sldMk cId="2470175384" sldId="696"/>
        </pc:sldMkLst>
        <pc:spChg chg="mod">
          <ac:chgData name="Jonathan Loo" userId="d2d72d48b56f45d8" providerId="LiveId" clId="{5D37E7E0-2289-4555-AF9B-D7920A1462EC}" dt="2020-12-07T16:00:47.891" v="5947"/>
          <ac:spMkLst>
            <pc:docMk/>
            <pc:sldMk cId="2470175384" sldId="696"/>
            <ac:spMk id="2" creationId="{C5CD32B0-EE6D-4D9C-BD5E-423302C9690C}"/>
          </ac:spMkLst>
        </pc:spChg>
        <pc:spChg chg="add del mod">
          <ac:chgData name="Jonathan Loo" userId="d2d72d48b56f45d8" providerId="LiveId" clId="{5D37E7E0-2289-4555-AF9B-D7920A1462EC}" dt="2020-12-07T15:44:19.926" v="5595" actId="313"/>
          <ac:spMkLst>
            <pc:docMk/>
            <pc:sldMk cId="2470175384" sldId="696"/>
            <ac:spMk id="3" creationId="{B6A6356A-B9EA-4FE1-8D2C-6C7C2D2146BE}"/>
          </ac:spMkLst>
        </pc:spChg>
        <pc:spChg chg="add del mod">
          <ac:chgData name="Jonathan Loo" userId="d2d72d48b56f45d8" providerId="LiveId" clId="{5D37E7E0-2289-4555-AF9B-D7920A1462EC}" dt="2020-12-07T15:38:53.295" v="5549"/>
          <ac:spMkLst>
            <pc:docMk/>
            <pc:sldMk cId="2470175384" sldId="696"/>
            <ac:spMk id="4" creationId="{366B986F-48AC-4B47-A1E4-873D0ED5E87A}"/>
          </ac:spMkLst>
        </pc:spChg>
        <pc:spChg chg="add del">
          <ac:chgData name="Jonathan Loo" userId="d2d72d48b56f45d8" providerId="LiveId" clId="{5D37E7E0-2289-4555-AF9B-D7920A1462EC}" dt="2020-12-07T15:41:51.438" v="5564"/>
          <ac:spMkLst>
            <pc:docMk/>
            <pc:sldMk cId="2470175384" sldId="696"/>
            <ac:spMk id="5" creationId="{E5E59285-C456-4403-959B-FABF242F9642}"/>
          </ac:spMkLst>
        </pc:spChg>
      </pc:sldChg>
      <pc:sldChg chg="addSp delSp modSp add mod chgLayout">
        <pc:chgData name="Jonathan Loo" userId="d2d72d48b56f45d8" providerId="LiveId" clId="{5D37E7E0-2289-4555-AF9B-D7920A1462EC}" dt="2020-12-07T16:00:39.470" v="5945"/>
        <pc:sldMkLst>
          <pc:docMk/>
          <pc:sldMk cId="518806084" sldId="697"/>
        </pc:sldMkLst>
        <pc:spChg chg="del">
          <ac:chgData name="Jonathan Loo" userId="d2d72d48b56f45d8" providerId="LiveId" clId="{5D37E7E0-2289-4555-AF9B-D7920A1462EC}" dt="2020-12-07T15:42:47.915" v="5578" actId="478"/>
          <ac:spMkLst>
            <pc:docMk/>
            <pc:sldMk cId="518806084" sldId="697"/>
            <ac:spMk id="4" creationId="{58B8DE08-6293-42BD-952B-6DDCAAFAABE8}"/>
          </ac:spMkLst>
        </pc:spChg>
        <pc:spChg chg="mod ord">
          <ac:chgData name="Jonathan Loo" userId="d2d72d48b56f45d8" providerId="LiveId" clId="{5D37E7E0-2289-4555-AF9B-D7920A1462EC}" dt="2020-12-07T16:00:39.470" v="5945"/>
          <ac:spMkLst>
            <pc:docMk/>
            <pc:sldMk cId="518806084" sldId="697"/>
            <ac:spMk id="5" creationId="{2F1E9D72-D4BD-45FF-8CC5-F1B3E04110DD}"/>
          </ac:spMkLst>
        </pc:spChg>
        <pc:spChg chg="add mod ord">
          <ac:chgData name="Jonathan Loo" userId="d2d72d48b56f45d8" providerId="LiveId" clId="{5D37E7E0-2289-4555-AF9B-D7920A1462EC}" dt="2020-12-07T15:45:35.143" v="5606" actId="20577"/>
          <ac:spMkLst>
            <pc:docMk/>
            <pc:sldMk cId="518806084" sldId="697"/>
            <ac:spMk id="6" creationId="{6A7655B1-0F0A-4F99-8241-20B88D02FDAD}"/>
          </ac:spMkLst>
        </pc:spChg>
        <pc:picChg chg="del">
          <ac:chgData name="Jonathan Loo" userId="d2d72d48b56f45d8" providerId="LiveId" clId="{5D37E7E0-2289-4555-AF9B-D7920A1462EC}" dt="2020-12-07T15:42:46.395" v="5576" actId="478"/>
          <ac:picMkLst>
            <pc:docMk/>
            <pc:sldMk cId="518806084" sldId="697"/>
            <ac:picMk id="2" creationId="{8930B93A-FD2B-4874-8402-8252CE7F5EC7}"/>
          </ac:picMkLst>
        </pc:picChg>
        <pc:picChg chg="del">
          <ac:chgData name="Jonathan Loo" userId="d2d72d48b56f45d8" providerId="LiveId" clId="{5D37E7E0-2289-4555-AF9B-D7920A1462EC}" dt="2020-12-07T15:42:46.764" v="5577" actId="478"/>
          <ac:picMkLst>
            <pc:docMk/>
            <pc:sldMk cId="518806084" sldId="697"/>
            <ac:picMk id="3" creationId="{FB677AA3-F953-47BB-A0DC-41127D040ABE}"/>
          </ac:picMkLst>
        </pc:picChg>
      </pc:sldChg>
      <pc:sldChg chg="addSp delSp modSp new mod">
        <pc:chgData name="Jonathan Loo" userId="d2d72d48b56f45d8" providerId="LiveId" clId="{5D37E7E0-2289-4555-AF9B-D7920A1462EC}" dt="2020-12-07T15:51:56.755" v="5802" actId="20577"/>
        <pc:sldMkLst>
          <pc:docMk/>
          <pc:sldMk cId="461428135" sldId="698"/>
        </pc:sldMkLst>
        <pc:spChg chg="mod">
          <ac:chgData name="Jonathan Loo" userId="d2d72d48b56f45d8" providerId="LiveId" clId="{5D37E7E0-2289-4555-AF9B-D7920A1462EC}" dt="2020-12-07T15:51:56.755" v="5802" actId="20577"/>
          <ac:spMkLst>
            <pc:docMk/>
            <pc:sldMk cId="461428135" sldId="698"/>
            <ac:spMk id="2" creationId="{FC4B5644-19D9-478C-859C-AEAD68D645C5}"/>
          </ac:spMkLst>
        </pc:spChg>
        <pc:spChg chg="del">
          <ac:chgData name="Jonathan Loo" userId="d2d72d48b56f45d8" providerId="LiveId" clId="{5D37E7E0-2289-4555-AF9B-D7920A1462EC}" dt="2020-12-07T15:47:01.516" v="5683" actId="478"/>
          <ac:spMkLst>
            <pc:docMk/>
            <pc:sldMk cId="461428135" sldId="698"/>
            <ac:spMk id="3" creationId="{25735729-0A16-4184-8500-9829DD0C645D}"/>
          </ac:spMkLst>
        </pc:spChg>
        <pc:picChg chg="add mod">
          <ac:chgData name="Jonathan Loo" userId="d2d72d48b56f45d8" providerId="LiveId" clId="{5D37E7E0-2289-4555-AF9B-D7920A1462EC}" dt="2020-12-07T15:50:10.483" v="5771" actId="1037"/>
          <ac:picMkLst>
            <pc:docMk/>
            <pc:sldMk cId="461428135" sldId="698"/>
            <ac:picMk id="4" creationId="{3FF3EB10-4ED7-43D2-B17C-574C3C1AF83E}"/>
          </ac:picMkLst>
        </pc:picChg>
        <pc:picChg chg="add mod">
          <ac:chgData name="Jonathan Loo" userId="d2d72d48b56f45d8" providerId="LiveId" clId="{5D37E7E0-2289-4555-AF9B-D7920A1462EC}" dt="2020-12-07T15:50:07.911" v="5763" actId="1038"/>
          <ac:picMkLst>
            <pc:docMk/>
            <pc:sldMk cId="461428135" sldId="698"/>
            <ac:picMk id="5" creationId="{28E8707A-7194-4083-9862-DA3DA907C2E8}"/>
          </ac:picMkLst>
        </pc:picChg>
        <pc:picChg chg="add mod">
          <ac:chgData name="Jonathan Loo" userId="d2d72d48b56f45d8" providerId="LiveId" clId="{5D37E7E0-2289-4555-AF9B-D7920A1462EC}" dt="2020-12-07T15:50:07.911" v="5763" actId="1038"/>
          <ac:picMkLst>
            <pc:docMk/>
            <pc:sldMk cId="461428135" sldId="698"/>
            <ac:picMk id="6" creationId="{34CED82E-01C1-4861-BBE7-4169F59FE78D}"/>
          </ac:picMkLst>
        </pc:picChg>
      </pc:sldChg>
      <pc:sldChg chg="addSp delSp modSp new mod modClrScheme chgLayout">
        <pc:chgData name="Jonathan Loo" userId="d2d72d48b56f45d8" providerId="LiveId" clId="{5D37E7E0-2289-4555-AF9B-D7920A1462EC}" dt="2020-12-07T15:58:41.716" v="5910" actId="20577"/>
        <pc:sldMkLst>
          <pc:docMk/>
          <pc:sldMk cId="200312167" sldId="699"/>
        </pc:sldMkLst>
        <pc:spChg chg="mod ord">
          <ac:chgData name="Jonathan Loo" userId="d2d72d48b56f45d8" providerId="LiveId" clId="{5D37E7E0-2289-4555-AF9B-D7920A1462EC}" dt="2020-12-07T15:57:42.004" v="5885" actId="700"/>
          <ac:spMkLst>
            <pc:docMk/>
            <pc:sldMk cId="200312167" sldId="699"/>
            <ac:spMk id="2" creationId="{98E3A58C-ECE8-4CB4-901A-9B26D1EE15D2}"/>
          </ac:spMkLst>
        </pc:spChg>
        <pc:spChg chg="del">
          <ac:chgData name="Jonathan Loo" userId="d2d72d48b56f45d8" providerId="LiveId" clId="{5D37E7E0-2289-4555-AF9B-D7920A1462EC}" dt="2020-12-07T15:51:34.482" v="5784" actId="478"/>
          <ac:spMkLst>
            <pc:docMk/>
            <pc:sldMk cId="200312167" sldId="699"/>
            <ac:spMk id="3" creationId="{8B4CB5AB-51DC-4D1C-9895-E9D00120450A}"/>
          </ac:spMkLst>
        </pc:spChg>
        <pc:spChg chg="add del mod">
          <ac:chgData name="Jonathan Loo" userId="d2d72d48b56f45d8" providerId="LiveId" clId="{5D37E7E0-2289-4555-AF9B-D7920A1462EC}" dt="2020-12-07T15:57:22.918" v="5874" actId="478"/>
          <ac:spMkLst>
            <pc:docMk/>
            <pc:sldMk cId="200312167" sldId="699"/>
            <ac:spMk id="6" creationId="{39708BB5-4588-479F-9191-808ADA0907E4}"/>
          </ac:spMkLst>
        </pc:spChg>
        <pc:spChg chg="add del mod">
          <ac:chgData name="Jonathan Loo" userId="d2d72d48b56f45d8" providerId="LiveId" clId="{5D37E7E0-2289-4555-AF9B-D7920A1462EC}" dt="2020-12-07T15:57:52.119" v="5887" actId="478"/>
          <ac:spMkLst>
            <pc:docMk/>
            <pc:sldMk cId="200312167" sldId="699"/>
            <ac:spMk id="7" creationId="{ED225D60-19B4-4BB2-80BA-698A51CA266C}"/>
          </ac:spMkLst>
        </pc:spChg>
        <pc:spChg chg="add del">
          <ac:chgData name="Jonathan Loo" userId="d2d72d48b56f45d8" providerId="LiveId" clId="{5D37E7E0-2289-4555-AF9B-D7920A1462EC}" dt="2020-12-07T15:56:11.029" v="5859" actId="22"/>
          <ac:spMkLst>
            <pc:docMk/>
            <pc:sldMk cId="200312167" sldId="699"/>
            <ac:spMk id="9" creationId="{59348BE4-9A26-4552-A1A8-4A90231F2B87}"/>
          </ac:spMkLst>
        </pc:spChg>
        <pc:spChg chg="add del mod">
          <ac:chgData name="Jonathan Loo" userId="d2d72d48b56f45d8" providerId="LiveId" clId="{5D37E7E0-2289-4555-AF9B-D7920A1462EC}" dt="2020-12-07T15:56:16.592" v="5863" actId="478"/>
          <ac:spMkLst>
            <pc:docMk/>
            <pc:sldMk cId="200312167" sldId="699"/>
            <ac:spMk id="10" creationId="{8F04021C-A228-482F-AA56-223E8C1B2C63}"/>
          </ac:spMkLst>
        </pc:spChg>
        <pc:spChg chg="add del mod ord">
          <ac:chgData name="Jonathan Loo" userId="d2d72d48b56f45d8" providerId="LiveId" clId="{5D37E7E0-2289-4555-AF9B-D7920A1462EC}" dt="2020-12-07T15:58:07.170" v="5894" actId="478"/>
          <ac:spMkLst>
            <pc:docMk/>
            <pc:sldMk cId="200312167" sldId="699"/>
            <ac:spMk id="11" creationId="{C65B6C30-68CE-48A1-AC59-CA250C3A25E2}"/>
          </ac:spMkLst>
        </pc:spChg>
        <pc:spChg chg="add mod ord">
          <ac:chgData name="Jonathan Loo" userId="d2d72d48b56f45d8" providerId="LiveId" clId="{5D37E7E0-2289-4555-AF9B-D7920A1462EC}" dt="2020-12-07T15:58:41.716" v="5910" actId="20577"/>
          <ac:spMkLst>
            <pc:docMk/>
            <pc:sldMk cId="200312167" sldId="699"/>
            <ac:spMk id="12" creationId="{E9C457D6-7C45-4ECE-A8CD-E935CF1E7987}"/>
          </ac:spMkLst>
        </pc:spChg>
        <pc:picChg chg="add mod">
          <ac:chgData name="Jonathan Loo" userId="d2d72d48b56f45d8" providerId="LiveId" clId="{5D37E7E0-2289-4555-AF9B-D7920A1462EC}" dt="2020-12-07T15:58:14.486" v="5897" actId="1076"/>
          <ac:picMkLst>
            <pc:docMk/>
            <pc:sldMk cId="200312167" sldId="699"/>
            <ac:picMk id="4" creationId="{21BDC646-30BB-45BE-8406-E927F04D4365}"/>
          </ac:picMkLst>
        </pc:picChg>
        <pc:picChg chg="add del mod">
          <ac:chgData name="Jonathan Loo" userId="d2d72d48b56f45d8" providerId="LiveId" clId="{5D37E7E0-2289-4555-AF9B-D7920A1462EC}" dt="2020-12-07T15:57:21.935" v="5873" actId="478"/>
          <ac:picMkLst>
            <pc:docMk/>
            <pc:sldMk cId="200312167" sldId="699"/>
            <ac:picMk id="5" creationId="{8A4D7E5B-FD4D-4BFA-B5D7-2A2FEB34ED7A}"/>
          </ac:picMkLst>
        </pc:picChg>
      </pc:sldChg>
      <pc:sldChg chg="addSp delSp modSp add mod chgLayout">
        <pc:chgData name="Jonathan Loo" userId="d2d72d48b56f45d8" providerId="LiveId" clId="{5D37E7E0-2289-4555-AF9B-D7920A1462EC}" dt="2020-12-07T15:59:48.712" v="5921" actId="700"/>
        <pc:sldMkLst>
          <pc:docMk/>
          <pc:sldMk cId="430302516" sldId="700"/>
        </pc:sldMkLst>
        <pc:spChg chg="mod ord">
          <ac:chgData name="Jonathan Loo" userId="d2d72d48b56f45d8" providerId="LiveId" clId="{5D37E7E0-2289-4555-AF9B-D7920A1462EC}" dt="2020-12-07T15:59:48.712" v="5921" actId="700"/>
          <ac:spMkLst>
            <pc:docMk/>
            <pc:sldMk cId="430302516" sldId="700"/>
            <ac:spMk id="2" creationId="{98E3A58C-ECE8-4CB4-901A-9B26D1EE15D2}"/>
          </ac:spMkLst>
        </pc:spChg>
        <pc:spChg chg="add mod">
          <ac:chgData name="Jonathan Loo" userId="d2d72d48b56f45d8" providerId="LiveId" clId="{5D37E7E0-2289-4555-AF9B-D7920A1462EC}" dt="2020-12-07T15:59:24.790" v="5917" actId="1076"/>
          <ac:spMkLst>
            <pc:docMk/>
            <pc:sldMk cId="430302516" sldId="700"/>
            <ac:spMk id="7" creationId="{4456082E-DF36-4C6B-81F4-C9DA870D69B7}"/>
          </ac:spMkLst>
        </pc:spChg>
        <pc:spChg chg="add del mod ord">
          <ac:chgData name="Jonathan Loo" userId="d2d72d48b56f45d8" providerId="LiveId" clId="{5D37E7E0-2289-4555-AF9B-D7920A1462EC}" dt="2020-12-07T15:59:48.712" v="5921" actId="700"/>
          <ac:spMkLst>
            <pc:docMk/>
            <pc:sldMk cId="430302516" sldId="700"/>
            <ac:spMk id="8" creationId="{68053D1F-EC92-4067-BD7D-95C13A93BE8A}"/>
          </ac:spMkLst>
        </pc:spChg>
        <pc:picChg chg="add mod">
          <ac:chgData name="Jonathan Loo" userId="d2d72d48b56f45d8" providerId="LiveId" clId="{5D37E7E0-2289-4555-AF9B-D7920A1462EC}" dt="2020-12-07T15:59:20.537" v="5916" actId="1076"/>
          <ac:picMkLst>
            <pc:docMk/>
            <pc:sldMk cId="430302516" sldId="700"/>
            <ac:picMk id="3" creationId="{A7622D8C-CD16-4074-ABA2-9AB02EF3DEAF}"/>
          </ac:picMkLst>
        </pc:picChg>
        <pc:picChg chg="del">
          <ac:chgData name="Jonathan Loo" userId="d2d72d48b56f45d8" providerId="LiveId" clId="{5D37E7E0-2289-4555-AF9B-D7920A1462EC}" dt="2020-12-07T15:52:22.924" v="5804" actId="478"/>
          <ac:picMkLst>
            <pc:docMk/>
            <pc:sldMk cId="430302516" sldId="700"/>
            <ac:picMk id="4" creationId="{21BDC646-30BB-45BE-8406-E927F04D4365}"/>
          </ac:picMkLst>
        </pc:picChg>
        <pc:picChg chg="del">
          <ac:chgData name="Jonathan Loo" userId="d2d72d48b56f45d8" providerId="LiveId" clId="{5D37E7E0-2289-4555-AF9B-D7920A1462EC}" dt="2020-12-07T15:52:23.338" v="5805" actId="478"/>
          <ac:picMkLst>
            <pc:docMk/>
            <pc:sldMk cId="430302516" sldId="700"/>
            <ac:picMk id="5" creationId="{8A4D7E5B-FD4D-4BFA-B5D7-2A2FEB34ED7A}"/>
          </ac:picMkLst>
        </pc:picChg>
        <pc:picChg chg="add mod">
          <ac:chgData name="Jonathan Loo" userId="d2d72d48b56f45d8" providerId="LiveId" clId="{5D37E7E0-2289-4555-AF9B-D7920A1462EC}" dt="2020-12-07T15:59:19.201" v="5915" actId="1076"/>
          <ac:picMkLst>
            <pc:docMk/>
            <pc:sldMk cId="430302516" sldId="700"/>
            <ac:picMk id="6" creationId="{33699601-99A8-441A-A9DB-2433C9C53C83}"/>
          </ac:picMkLst>
        </pc:picChg>
      </pc:sldChg>
      <pc:sldChg chg="new del">
        <pc:chgData name="Jonathan Loo" userId="d2d72d48b56f45d8" providerId="LiveId" clId="{5D37E7E0-2289-4555-AF9B-D7920A1462EC}" dt="2020-12-07T15:59:30.297" v="5919" actId="47"/>
        <pc:sldMkLst>
          <pc:docMk/>
          <pc:sldMk cId="2037103513" sldId="701"/>
        </pc:sldMkLst>
      </pc:sldChg>
      <pc:sldChg chg="addSp delSp modSp add mod modClrScheme chgLayout">
        <pc:chgData name="Jonathan Loo" userId="d2d72d48b56f45d8" providerId="LiveId" clId="{5D37E7E0-2289-4555-AF9B-D7920A1462EC}" dt="2020-12-07T15:58:48.567" v="5911" actId="478"/>
        <pc:sldMkLst>
          <pc:docMk/>
          <pc:sldMk cId="1408190378" sldId="702"/>
        </pc:sldMkLst>
        <pc:spChg chg="mod ord">
          <ac:chgData name="Jonathan Loo" userId="d2d72d48b56f45d8" providerId="LiveId" clId="{5D37E7E0-2289-4555-AF9B-D7920A1462EC}" dt="2020-12-07T15:58:26.536" v="5901" actId="700"/>
          <ac:spMkLst>
            <pc:docMk/>
            <pc:sldMk cId="1408190378" sldId="702"/>
            <ac:spMk id="2" creationId="{98E3A58C-ECE8-4CB4-901A-9B26D1EE15D2}"/>
          </ac:spMkLst>
        </pc:spChg>
        <pc:spChg chg="add del mod ord">
          <ac:chgData name="Jonathan Loo" userId="d2d72d48b56f45d8" providerId="LiveId" clId="{5D37E7E0-2289-4555-AF9B-D7920A1462EC}" dt="2020-12-07T15:58:48.567" v="5911" actId="478"/>
          <ac:spMkLst>
            <pc:docMk/>
            <pc:sldMk cId="1408190378" sldId="702"/>
            <ac:spMk id="3" creationId="{C0513BED-B3D3-472B-82E2-1D1F29573675}"/>
          </ac:spMkLst>
        </pc:spChg>
        <pc:spChg chg="del mod">
          <ac:chgData name="Jonathan Loo" userId="d2d72d48b56f45d8" providerId="LiveId" clId="{5D37E7E0-2289-4555-AF9B-D7920A1462EC}" dt="2020-12-07T15:58:36.639" v="5908"/>
          <ac:spMkLst>
            <pc:docMk/>
            <pc:sldMk cId="1408190378" sldId="702"/>
            <ac:spMk id="6" creationId="{39708BB5-4588-479F-9191-808ADA0907E4}"/>
          </ac:spMkLst>
        </pc:spChg>
        <pc:spChg chg="del">
          <ac:chgData name="Jonathan Loo" userId="d2d72d48b56f45d8" providerId="LiveId" clId="{5D37E7E0-2289-4555-AF9B-D7920A1462EC}" dt="2020-12-07T15:58:22.648" v="5900" actId="478"/>
          <ac:spMkLst>
            <pc:docMk/>
            <pc:sldMk cId="1408190378" sldId="702"/>
            <ac:spMk id="7" creationId="{ED225D60-19B4-4BB2-80BA-698A51CA266C}"/>
          </ac:spMkLst>
        </pc:spChg>
        <pc:spChg chg="add mod ord">
          <ac:chgData name="Jonathan Loo" userId="d2d72d48b56f45d8" providerId="LiveId" clId="{5D37E7E0-2289-4555-AF9B-D7920A1462EC}" dt="2020-12-07T15:58:34.909" v="5906" actId="20577"/>
          <ac:spMkLst>
            <pc:docMk/>
            <pc:sldMk cId="1408190378" sldId="702"/>
            <ac:spMk id="8" creationId="{DBBF14D0-1902-469C-9EE6-3EB84BA51260}"/>
          </ac:spMkLst>
        </pc:spChg>
        <pc:picChg chg="del">
          <ac:chgData name="Jonathan Loo" userId="d2d72d48b56f45d8" providerId="LiveId" clId="{5D37E7E0-2289-4555-AF9B-D7920A1462EC}" dt="2020-12-07T15:58:21.405" v="5899" actId="478"/>
          <ac:picMkLst>
            <pc:docMk/>
            <pc:sldMk cId="1408190378" sldId="702"/>
            <ac:picMk id="4" creationId="{21BDC646-30BB-45BE-8406-E927F04D4365}"/>
          </ac:picMkLst>
        </pc:picChg>
        <pc:picChg chg="mod">
          <ac:chgData name="Jonathan Loo" userId="d2d72d48b56f45d8" providerId="LiveId" clId="{5D37E7E0-2289-4555-AF9B-D7920A1462EC}" dt="2020-12-07T15:58:28.367" v="5902" actId="1076"/>
          <ac:picMkLst>
            <pc:docMk/>
            <pc:sldMk cId="1408190378" sldId="702"/>
            <ac:picMk id="5" creationId="{8A4D7E5B-FD4D-4BFA-B5D7-2A2FEB34ED7A}"/>
          </ac:picMkLst>
        </pc:picChg>
      </pc:sldChg>
      <pc:sldChg chg="addSp delSp modSp add mod chgLayout">
        <pc:chgData name="Jonathan Loo" userId="d2d72d48b56f45d8" providerId="LiveId" clId="{5D37E7E0-2289-4555-AF9B-D7920A1462EC}" dt="2020-12-07T16:05:05.315" v="6075" actId="20577"/>
        <pc:sldMkLst>
          <pc:docMk/>
          <pc:sldMk cId="1456580536" sldId="703"/>
        </pc:sldMkLst>
        <pc:spChg chg="mod ord">
          <ac:chgData name="Jonathan Loo" userId="d2d72d48b56f45d8" providerId="LiveId" clId="{5D37E7E0-2289-4555-AF9B-D7920A1462EC}" dt="2020-12-07T16:00:30.141" v="5943" actId="20577"/>
          <ac:spMkLst>
            <pc:docMk/>
            <pc:sldMk cId="1456580536" sldId="703"/>
            <ac:spMk id="2" creationId="{98E3A58C-ECE8-4CB4-901A-9B26D1EE15D2}"/>
          </ac:spMkLst>
        </pc:spChg>
        <pc:spChg chg="add mod ord">
          <ac:chgData name="Jonathan Loo" userId="d2d72d48b56f45d8" providerId="LiveId" clId="{5D37E7E0-2289-4555-AF9B-D7920A1462EC}" dt="2020-12-07T16:05:05.315" v="6075" actId="20577"/>
          <ac:spMkLst>
            <pc:docMk/>
            <pc:sldMk cId="1456580536" sldId="703"/>
            <ac:spMk id="4" creationId="{A05E2DC9-82EB-445D-86BE-4ABDCD7DAC66}"/>
          </ac:spMkLst>
        </pc:spChg>
        <pc:spChg chg="del">
          <ac:chgData name="Jonathan Loo" userId="d2d72d48b56f45d8" providerId="LiveId" clId="{5D37E7E0-2289-4555-AF9B-D7920A1462EC}" dt="2020-12-07T15:59:53.650" v="5925" actId="478"/>
          <ac:spMkLst>
            <pc:docMk/>
            <pc:sldMk cId="1456580536" sldId="703"/>
            <ac:spMk id="7" creationId="{4456082E-DF36-4C6B-81F4-C9DA870D69B7}"/>
          </ac:spMkLst>
        </pc:spChg>
        <pc:picChg chg="del">
          <ac:chgData name="Jonathan Loo" userId="d2d72d48b56f45d8" providerId="LiveId" clId="{5D37E7E0-2289-4555-AF9B-D7920A1462EC}" dt="2020-12-07T15:59:52.099" v="5923" actId="478"/>
          <ac:picMkLst>
            <pc:docMk/>
            <pc:sldMk cId="1456580536" sldId="703"/>
            <ac:picMk id="3" creationId="{A7622D8C-CD16-4074-ABA2-9AB02EF3DEAF}"/>
          </ac:picMkLst>
        </pc:picChg>
        <pc:picChg chg="del">
          <ac:chgData name="Jonathan Loo" userId="d2d72d48b56f45d8" providerId="LiveId" clId="{5D37E7E0-2289-4555-AF9B-D7920A1462EC}" dt="2020-12-07T15:59:52.555" v="5924" actId="478"/>
          <ac:picMkLst>
            <pc:docMk/>
            <pc:sldMk cId="1456580536" sldId="703"/>
            <ac:picMk id="6" creationId="{33699601-99A8-441A-A9DB-2433C9C53C83}"/>
          </ac:picMkLst>
        </pc:picChg>
      </pc:sldChg>
      <pc:sldChg chg="add del">
        <pc:chgData name="Jonathan Loo" userId="d2d72d48b56f45d8" providerId="LiveId" clId="{5D37E7E0-2289-4555-AF9B-D7920A1462EC}" dt="2020-12-07T15:59:27.248" v="5918" actId="47"/>
        <pc:sldMkLst>
          <pc:docMk/>
          <pc:sldMk cId="2136548728" sldId="703"/>
        </pc:sldMkLst>
      </pc:sldChg>
      <pc:sldChg chg="addSp modSp add mod ord">
        <pc:chgData name="Jonathan Loo" userId="d2d72d48b56f45d8" providerId="LiveId" clId="{5D37E7E0-2289-4555-AF9B-D7920A1462EC}" dt="2020-12-07T16:02:21.793" v="5982" actId="404"/>
        <pc:sldMkLst>
          <pc:docMk/>
          <pc:sldMk cId="998178737" sldId="704"/>
        </pc:sldMkLst>
        <pc:spChg chg="add mod">
          <ac:chgData name="Jonathan Loo" userId="d2d72d48b56f45d8" providerId="LiveId" clId="{5D37E7E0-2289-4555-AF9B-D7920A1462EC}" dt="2020-12-07T16:02:21.793" v="5982" actId="404"/>
          <ac:spMkLst>
            <pc:docMk/>
            <pc:sldMk cId="998178737" sldId="704"/>
            <ac:spMk id="8" creationId="{844341C4-DB8D-4DE2-8886-1908EBA66548}"/>
          </ac:spMkLst>
        </pc:spChg>
      </pc:sldChg>
      <pc:sldChg chg="modSp add mod ord">
        <pc:chgData name="Jonathan Loo" userId="d2d72d48b56f45d8" providerId="LiveId" clId="{5D37E7E0-2289-4555-AF9B-D7920A1462EC}" dt="2020-12-07T16:02:31.531" v="5983" actId="403"/>
        <pc:sldMkLst>
          <pc:docMk/>
          <pc:sldMk cId="3052491150" sldId="705"/>
        </pc:sldMkLst>
        <pc:spChg chg="mod">
          <ac:chgData name="Jonathan Loo" userId="d2d72d48b56f45d8" providerId="LiveId" clId="{5D37E7E0-2289-4555-AF9B-D7920A1462EC}" dt="2020-12-07T16:02:31.531" v="5983" actId="403"/>
          <ac:spMkLst>
            <pc:docMk/>
            <pc:sldMk cId="3052491150" sldId="705"/>
            <ac:spMk id="8" creationId="{844341C4-DB8D-4DE2-8886-1908EBA66548}"/>
          </ac:spMkLst>
        </pc:spChg>
      </pc:sldChg>
      <pc:sldMasterChg chg="modSp">
        <pc:chgData name="Jonathan Loo" userId="d2d72d48b56f45d8" providerId="LiveId" clId="{5D37E7E0-2289-4555-AF9B-D7920A1462EC}" dt="2020-12-05T17:39:30.240" v="422" actId="2711"/>
        <pc:sldMasterMkLst>
          <pc:docMk/>
          <pc:sldMasterMk cId="3856551177" sldId="2147483648"/>
        </pc:sldMasterMkLst>
        <pc:spChg chg="mod">
          <ac:chgData name="Jonathan Loo" userId="d2d72d48b56f45d8" providerId="LiveId" clId="{5D37E7E0-2289-4555-AF9B-D7920A1462EC}" dt="2020-12-05T17:39:24.976" v="421" actId="2711"/>
          <ac:spMkLst>
            <pc:docMk/>
            <pc:sldMasterMk cId="3856551177" sldId="2147483648"/>
            <ac:spMk id="2" creationId="{F14DC560-426C-4448-99E4-BD8EB4A5AA6F}"/>
          </ac:spMkLst>
        </pc:spChg>
        <pc:spChg chg="mod">
          <ac:chgData name="Jonathan Loo" userId="d2d72d48b56f45d8" providerId="LiveId" clId="{5D37E7E0-2289-4555-AF9B-D7920A1462EC}" dt="2020-12-05T17:39:30.240" v="422" actId="2711"/>
          <ac:spMkLst>
            <pc:docMk/>
            <pc:sldMasterMk cId="3856551177" sldId="2147483648"/>
            <ac:spMk id="3" creationId="{8FC5C58D-6FE6-4B3C-8FB9-15F5CECD4C28}"/>
          </ac:spMkLst>
        </pc:spChg>
      </pc:sldMasterChg>
    </pc:docChg>
  </pc:docChgLst>
  <pc:docChgLst>
    <pc:chgData name="Jonathan Loo" userId="d2d72d48b56f45d8" providerId="LiveId" clId="{56556B2D-CF3C-44D5-9250-420FFB72D6F7}"/>
    <pc:docChg chg="undo redo custSel mod addSld delSld modSld sldOrd modMainMaster addSection delSection modSection">
      <pc:chgData name="Jonathan Loo" userId="d2d72d48b56f45d8" providerId="LiveId" clId="{56556B2D-CF3C-44D5-9250-420FFB72D6F7}" dt="2020-11-11T09:26:27.894" v="13127" actId="14100"/>
      <pc:docMkLst>
        <pc:docMk/>
      </pc:docMkLst>
      <pc:sldChg chg="addSp modSp new mod setBg">
        <pc:chgData name="Jonathan Loo" userId="d2d72d48b56f45d8" providerId="LiveId" clId="{56556B2D-CF3C-44D5-9250-420FFB72D6F7}" dt="2020-10-24T20:13:38.790" v="8759" actId="6549"/>
        <pc:sldMkLst>
          <pc:docMk/>
          <pc:sldMk cId="3552040355" sldId="256"/>
        </pc:sldMkLst>
        <pc:spChg chg="mod">
          <ac:chgData name="Jonathan Loo" userId="d2d72d48b56f45d8" providerId="LiveId" clId="{56556B2D-CF3C-44D5-9250-420FFB72D6F7}" dt="2020-10-22T12:53:36.095" v="3730" actId="404"/>
          <ac:spMkLst>
            <pc:docMk/>
            <pc:sldMk cId="3552040355" sldId="256"/>
            <ac:spMk id="2" creationId="{888888FC-CBA7-4408-AF6E-23D90D025757}"/>
          </ac:spMkLst>
        </pc:spChg>
        <pc:spChg chg="mod">
          <ac:chgData name="Jonathan Loo" userId="d2d72d48b56f45d8" providerId="LiveId" clId="{56556B2D-CF3C-44D5-9250-420FFB72D6F7}" dt="2020-10-24T20:13:38.790" v="8759" actId="6549"/>
          <ac:spMkLst>
            <pc:docMk/>
            <pc:sldMk cId="3552040355" sldId="256"/>
            <ac:spMk id="3" creationId="{AEE40583-23E7-4F14-8A6E-DC9D9D213404}"/>
          </ac:spMkLst>
        </pc:spChg>
        <pc:spChg chg="add">
          <ac:chgData name="Jonathan Loo" userId="d2d72d48b56f45d8" providerId="LiveId" clId="{56556B2D-CF3C-44D5-9250-420FFB72D6F7}" dt="2020-10-22T12:51:16.852" v="3681" actId="26606"/>
          <ac:spMkLst>
            <pc:docMk/>
            <pc:sldMk cId="3552040355" sldId="256"/>
            <ac:spMk id="10" creationId="{7905BA41-EE6E-4F80-8636-447F22DD729A}"/>
          </ac:spMkLst>
        </pc:spChg>
        <pc:spChg chg="add">
          <ac:chgData name="Jonathan Loo" userId="d2d72d48b56f45d8" providerId="LiveId" clId="{56556B2D-CF3C-44D5-9250-420FFB72D6F7}" dt="2020-10-22T12:51:16.852" v="3681" actId="26606"/>
          <ac:spMkLst>
            <pc:docMk/>
            <pc:sldMk cId="3552040355" sldId="256"/>
            <ac:spMk id="12" creationId="{CD7549B2-EE05-4558-8C64-AC46755F2B25}"/>
          </ac:spMkLst>
        </pc:spChg>
        <pc:picChg chg="add">
          <ac:chgData name="Jonathan Loo" userId="d2d72d48b56f45d8" providerId="LiveId" clId="{56556B2D-CF3C-44D5-9250-420FFB72D6F7}" dt="2020-10-22T12:51:16.852" v="3681" actId="26606"/>
          <ac:picMkLst>
            <pc:docMk/>
            <pc:sldMk cId="3552040355" sldId="256"/>
            <ac:picMk id="7" creationId="{47527F34-BDE4-4B56-820C-F3E6BBF229B5}"/>
          </ac:picMkLst>
        </pc:picChg>
      </pc:sldChg>
      <pc:sldChg chg="new del">
        <pc:chgData name="Jonathan Loo" userId="d2d72d48b56f45d8" providerId="LiveId" clId="{56556B2D-CF3C-44D5-9250-420FFB72D6F7}" dt="2020-10-21T14:14:00.651" v="23" actId="680"/>
        <pc:sldMkLst>
          <pc:docMk/>
          <pc:sldMk cId="3754399457" sldId="256"/>
        </pc:sldMkLst>
      </pc:sldChg>
      <pc:sldChg chg="modSp new del mod">
        <pc:chgData name="Jonathan Loo" userId="d2d72d48b56f45d8" providerId="LiveId" clId="{56556B2D-CF3C-44D5-9250-420FFB72D6F7}" dt="2020-10-22T12:07:54.451" v="3490" actId="47"/>
        <pc:sldMkLst>
          <pc:docMk/>
          <pc:sldMk cId="1433357973" sldId="257"/>
        </pc:sldMkLst>
        <pc:spChg chg="mod">
          <ac:chgData name="Jonathan Loo" userId="d2d72d48b56f45d8" providerId="LiveId" clId="{56556B2D-CF3C-44D5-9250-420FFB72D6F7}" dt="2020-10-21T15:26:53.939" v="181" actId="20577"/>
          <ac:spMkLst>
            <pc:docMk/>
            <pc:sldMk cId="1433357973" sldId="257"/>
            <ac:spMk id="2" creationId="{2CDE049A-24F0-413C-BF5D-D8667965423C}"/>
          </ac:spMkLst>
        </pc:spChg>
        <pc:spChg chg="mod">
          <ac:chgData name="Jonathan Loo" userId="d2d72d48b56f45d8" providerId="LiveId" clId="{56556B2D-CF3C-44D5-9250-420FFB72D6F7}" dt="2020-10-21T15:49:15.121" v="254" actId="20577"/>
          <ac:spMkLst>
            <pc:docMk/>
            <pc:sldMk cId="1433357973" sldId="257"/>
            <ac:spMk id="3" creationId="{0AFFEB25-3954-421B-A0FB-FAD3EECB6B07}"/>
          </ac:spMkLst>
        </pc:spChg>
      </pc:sldChg>
      <pc:sldChg chg="new del">
        <pc:chgData name="Jonathan Loo" userId="d2d72d48b56f45d8" providerId="LiveId" clId="{56556B2D-CF3C-44D5-9250-420FFB72D6F7}" dt="2020-10-21T14:14:00.401" v="22" actId="680"/>
        <pc:sldMkLst>
          <pc:docMk/>
          <pc:sldMk cId="1926592303" sldId="257"/>
        </pc:sldMkLst>
      </pc:sldChg>
      <pc:sldChg chg="addSp delSp modSp add del mod ord">
        <pc:chgData name="Jonathan Loo" userId="d2d72d48b56f45d8" providerId="LiveId" clId="{56556B2D-CF3C-44D5-9250-420FFB72D6F7}" dt="2020-10-22T08:59:48.862" v="1381" actId="47"/>
        <pc:sldMkLst>
          <pc:docMk/>
          <pc:sldMk cId="0" sldId="259"/>
        </pc:sldMkLst>
        <pc:spChg chg="mod">
          <ac:chgData name="Jonathan Loo" userId="d2d72d48b56f45d8" providerId="LiveId" clId="{56556B2D-CF3C-44D5-9250-420FFB72D6F7}" dt="2020-10-21T14:15:48.647" v="76"/>
          <ac:spMkLst>
            <pc:docMk/>
            <pc:sldMk cId="0" sldId="259"/>
            <ac:spMk id="2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1T14:15:48.647" v="76"/>
          <ac:spMkLst>
            <pc:docMk/>
            <pc:sldMk cId="0" sldId="259"/>
            <ac:spMk id="3" creationId="{D9926C20-0058-4EFE-8EE4-35123C637BDB}"/>
          </ac:spMkLst>
        </pc:spChg>
        <pc:spChg chg="mod">
          <ac:chgData name="Jonathan Loo" userId="d2d72d48b56f45d8" providerId="LiveId" clId="{56556B2D-CF3C-44D5-9250-420FFB72D6F7}" dt="2020-10-21T14:16:32.169" v="81" actId="1076"/>
          <ac:spMkLst>
            <pc:docMk/>
            <pc:sldMk cId="0" sldId="259"/>
            <ac:spMk id="4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1T14:15:48.647" v="76"/>
          <ac:spMkLst>
            <pc:docMk/>
            <pc:sldMk cId="0" sldId="259"/>
            <ac:spMk id="5" creationId="{AE6F6F2B-F023-4157-8856-D5C7ABFB8A30}"/>
          </ac:spMkLst>
        </pc:spChg>
        <pc:spChg chg="del">
          <ac:chgData name="Jonathan Loo" userId="d2d72d48b56f45d8" providerId="LiveId" clId="{56556B2D-CF3C-44D5-9250-420FFB72D6F7}" dt="2020-10-21T14:15:52.157" v="77" actId="478"/>
          <ac:spMkLst>
            <pc:docMk/>
            <pc:sldMk cId="0" sldId="259"/>
            <ac:spMk id="8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1T14:16:19.714" v="80" actId="478"/>
          <ac:spMkLst>
            <pc:docMk/>
            <pc:sldMk cId="0" sldId="259"/>
            <ac:spMk id="12" creationId="{00000000-0000-0000-0000-000000000000}"/>
          </ac:spMkLst>
        </pc:spChg>
      </pc:sldChg>
      <pc:sldChg chg="add del">
        <pc:chgData name="Jonathan Loo" userId="d2d72d48b56f45d8" providerId="LiveId" clId="{56556B2D-CF3C-44D5-9250-420FFB72D6F7}" dt="2020-11-10T17:38:56.219" v="12873" actId="47"/>
        <pc:sldMkLst>
          <pc:docMk/>
          <pc:sldMk cId="2254925885" sldId="264"/>
        </pc:sldMkLst>
        <pc:spChg chg="mod ord">
          <ac:chgData name="Jonathan Loo" userId="d2d72d48b56f45d8" providerId="LiveId" clId="{56556B2D-CF3C-44D5-9250-420FFB72D6F7}" dt="2020-10-21T15:49:59.832" v="342" actId="700"/>
          <ac:spMkLst>
            <pc:docMk/>
            <pc:sldMk cId="2254925885" sldId="264"/>
            <ac:spMk id="2" creationId="{00000000-0000-0000-0000-000000000000}"/>
          </ac:spMkLst>
        </pc:spChg>
        <pc:spChg chg="mod">
          <ac:chgData name="Jonathan Loo" userId="d2d72d48b56f45d8" providerId="LiveId" clId="{56556B2D-CF3C-44D5-9250-420FFB72D6F7}" dt="2020-10-21T15:50:14.102" v="348" actId="1076"/>
          <ac:spMkLst>
            <pc:docMk/>
            <pc:sldMk cId="2254925885" sldId="264"/>
            <ac:spMk id="7" creationId="{00000000-0000-0000-0000-000000000000}"/>
          </ac:spMkLst>
        </pc:spChg>
        <pc:spChg chg="mod">
          <ac:chgData name="Jonathan Loo" userId="d2d72d48b56f45d8" providerId="LiveId" clId="{56556B2D-CF3C-44D5-9250-420FFB72D6F7}" dt="2020-10-21T15:50:14.102" v="348" actId="1076"/>
          <ac:spMkLst>
            <pc:docMk/>
            <pc:sldMk cId="2254925885" sldId="264"/>
            <ac:spMk id="8" creationId="{00000000-0000-0000-0000-000000000000}"/>
          </ac:spMkLst>
        </pc:spChg>
        <pc:spChg chg="mod">
          <ac:chgData name="Jonathan Loo" userId="d2d72d48b56f45d8" providerId="LiveId" clId="{56556B2D-CF3C-44D5-9250-420FFB72D6F7}" dt="2020-10-21T15:50:31.923" v="354" actId="1076"/>
          <ac:spMkLst>
            <pc:docMk/>
            <pc:sldMk cId="2254925885" sldId="264"/>
            <ac:spMk id="14" creationId="{00000000-0000-0000-0000-000000000000}"/>
          </ac:spMkLst>
        </pc:spChg>
        <pc:spChg chg="mod">
          <ac:chgData name="Jonathan Loo" userId="d2d72d48b56f45d8" providerId="LiveId" clId="{56556B2D-CF3C-44D5-9250-420FFB72D6F7}" dt="2020-10-21T15:50:31.923" v="354" actId="1076"/>
          <ac:spMkLst>
            <pc:docMk/>
            <pc:sldMk cId="2254925885" sldId="264"/>
            <ac:spMk id="15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1T15:49:51.174" v="339"/>
          <ac:spMkLst>
            <pc:docMk/>
            <pc:sldMk cId="2254925885" sldId="264"/>
            <ac:spMk id="16" creationId="{D96BB1ED-9347-41BE-A2E0-E1A3996FA228}"/>
          </ac:spMkLst>
        </pc:spChg>
        <pc:spChg chg="add del mod">
          <ac:chgData name="Jonathan Loo" userId="d2d72d48b56f45d8" providerId="LiveId" clId="{56556B2D-CF3C-44D5-9250-420FFB72D6F7}" dt="2020-10-21T15:49:53.767" v="340" actId="478"/>
          <ac:spMkLst>
            <pc:docMk/>
            <pc:sldMk cId="2254925885" sldId="264"/>
            <ac:spMk id="17" creationId="{DDB67F57-3AFE-498E-817C-646CCFE9F887}"/>
          </ac:spMkLst>
        </pc:spChg>
        <pc:spChg chg="add del mod">
          <ac:chgData name="Jonathan Loo" userId="d2d72d48b56f45d8" providerId="LiveId" clId="{56556B2D-CF3C-44D5-9250-420FFB72D6F7}" dt="2020-10-21T15:49:55.296" v="341" actId="478"/>
          <ac:spMkLst>
            <pc:docMk/>
            <pc:sldMk cId="2254925885" sldId="264"/>
            <ac:spMk id="18" creationId="{C1E87F87-CD16-4D9D-BB7E-D522EC6EA8F2}"/>
          </ac:spMkLst>
        </pc:spChg>
        <pc:spChg chg="add del mod ord">
          <ac:chgData name="Jonathan Loo" userId="d2d72d48b56f45d8" providerId="LiveId" clId="{56556B2D-CF3C-44D5-9250-420FFB72D6F7}" dt="2020-10-21T15:50:03.368" v="343" actId="478"/>
          <ac:spMkLst>
            <pc:docMk/>
            <pc:sldMk cId="2254925885" sldId="264"/>
            <ac:spMk id="19" creationId="{44E61886-5D9A-4DC2-96A6-AEB23909F4D6}"/>
          </ac:spMkLst>
        </pc:spChg>
        <pc:grpChg chg="del mod">
          <ac:chgData name="Jonathan Loo" userId="d2d72d48b56f45d8" providerId="LiveId" clId="{56556B2D-CF3C-44D5-9250-420FFB72D6F7}" dt="2020-10-21T15:50:07.345" v="345" actId="478"/>
          <ac:grpSpMkLst>
            <pc:docMk/>
            <pc:sldMk cId="2254925885" sldId="264"/>
            <ac:grpSpMk id="3" creationId="{00000000-0000-0000-0000-000000000000}"/>
          </ac:grpSpMkLst>
        </pc:grpChg>
        <pc:grpChg chg="mod">
          <ac:chgData name="Jonathan Loo" userId="d2d72d48b56f45d8" providerId="LiveId" clId="{56556B2D-CF3C-44D5-9250-420FFB72D6F7}" dt="2020-10-21T15:50:26.679" v="353" actId="1076"/>
          <ac:grpSpMkLst>
            <pc:docMk/>
            <pc:sldMk cId="2254925885" sldId="264"/>
            <ac:grpSpMk id="9" creationId="{00000000-0000-0000-0000-000000000000}"/>
          </ac:grpSpMkLst>
        </pc:grpChg>
      </pc:sldChg>
      <pc:sldChg chg="addSp delSp modSp add mod">
        <pc:chgData name="Jonathan Loo" userId="d2d72d48b56f45d8" providerId="LiveId" clId="{56556B2D-CF3C-44D5-9250-420FFB72D6F7}" dt="2020-11-10T17:38:09.865" v="12872" actId="1076"/>
        <pc:sldMkLst>
          <pc:docMk/>
          <pc:sldMk cId="952214370" sldId="265"/>
        </pc:sldMkLst>
        <pc:spChg chg="mod">
          <ac:chgData name="Jonathan Loo" userId="d2d72d48b56f45d8" providerId="LiveId" clId="{56556B2D-CF3C-44D5-9250-420FFB72D6F7}" dt="2020-11-10T17:38:09.865" v="12872" actId="1076"/>
          <ac:spMkLst>
            <pc:docMk/>
            <pc:sldMk cId="952214370" sldId="265"/>
            <ac:spMk id="21" creationId="{00000000-0000-0000-0000-000000000000}"/>
          </ac:spMkLst>
        </pc:spChg>
        <pc:spChg chg="del">
          <ac:chgData name="Jonathan Loo" userId="d2d72d48b56f45d8" providerId="LiveId" clId="{56556B2D-CF3C-44D5-9250-420FFB72D6F7}" dt="2020-11-10T17:37:49.413" v="12858" actId="478"/>
          <ac:spMkLst>
            <pc:docMk/>
            <pc:sldMk cId="952214370" sldId="265"/>
            <ac:spMk id="22" creationId="{00000000-0000-0000-0000-000000000000}"/>
          </ac:spMkLst>
        </pc:spChg>
        <pc:spChg chg="del">
          <ac:chgData name="Jonathan Loo" userId="d2d72d48b56f45d8" providerId="LiveId" clId="{56556B2D-CF3C-44D5-9250-420FFB72D6F7}" dt="2020-11-10T17:37:50.870" v="12859" actId="478"/>
          <ac:spMkLst>
            <pc:docMk/>
            <pc:sldMk cId="952214370" sldId="265"/>
            <ac:spMk id="23" creationId="{00000000-0000-0000-0000-000000000000}"/>
          </ac:spMkLst>
        </pc:spChg>
        <pc:spChg chg="mod">
          <ac:chgData name="Jonathan Loo" userId="d2d72d48b56f45d8" providerId="LiveId" clId="{56556B2D-CF3C-44D5-9250-420FFB72D6F7}" dt="2020-11-10T17:38:09.865" v="12872" actId="1076"/>
          <ac:spMkLst>
            <pc:docMk/>
            <pc:sldMk cId="952214370" sldId="265"/>
            <ac:spMk id="24" creationId="{00000000-0000-0000-0000-000000000000}"/>
          </ac:spMkLst>
        </pc:spChg>
        <pc:picChg chg="add mod">
          <ac:chgData name="Jonathan Loo" userId="d2d72d48b56f45d8" providerId="LiveId" clId="{56556B2D-CF3C-44D5-9250-420FFB72D6F7}" dt="2020-11-10T17:38:09.865" v="12872" actId="1076"/>
          <ac:picMkLst>
            <pc:docMk/>
            <pc:sldMk cId="952214370" sldId="265"/>
            <ac:picMk id="3" creationId="{80A27993-A249-41A9-AA3C-517342B96BC5}"/>
          </ac:picMkLst>
        </pc:picChg>
        <pc:picChg chg="del">
          <ac:chgData name="Jonathan Loo" userId="d2d72d48b56f45d8" providerId="LiveId" clId="{56556B2D-CF3C-44D5-9250-420FFB72D6F7}" dt="2020-11-10T17:37:47.858" v="12857" actId="478"/>
          <ac:picMkLst>
            <pc:docMk/>
            <pc:sldMk cId="952214370" sldId="265"/>
            <ac:picMk id="9" creationId="{00000000-0000-0000-0000-000000000000}"/>
          </ac:picMkLst>
        </pc:picChg>
        <pc:cxnChg chg="mod">
          <ac:chgData name="Jonathan Loo" userId="d2d72d48b56f45d8" providerId="LiveId" clId="{56556B2D-CF3C-44D5-9250-420FFB72D6F7}" dt="2020-11-10T17:38:09.865" v="12872" actId="1076"/>
          <ac:cxnSpMkLst>
            <pc:docMk/>
            <pc:sldMk cId="952214370" sldId="265"/>
            <ac:cxnSpMk id="4" creationId="{00000000-0000-0000-0000-000000000000}"/>
          </ac:cxnSpMkLst>
        </pc:cxnChg>
        <pc:cxnChg chg="mod">
          <ac:chgData name="Jonathan Loo" userId="d2d72d48b56f45d8" providerId="LiveId" clId="{56556B2D-CF3C-44D5-9250-420FFB72D6F7}" dt="2020-11-10T17:38:09.865" v="12872" actId="1076"/>
          <ac:cxnSpMkLst>
            <pc:docMk/>
            <pc:sldMk cId="952214370" sldId="265"/>
            <ac:cxnSpMk id="19" creationId="{00000000-0000-0000-0000-000000000000}"/>
          </ac:cxnSpMkLst>
        </pc:cxnChg>
      </pc:sldChg>
      <pc:sldChg chg="add del">
        <pc:chgData name="Jonathan Loo" userId="d2d72d48b56f45d8" providerId="LiveId" clId="{56556B2D-CF3C-44D5-9250-420FFB72D6F7}" dt="2020-11-10T17:38:57.319" v="12874" actId="47"/>
        <pc:sldMkLst>
          <pc:docMk/>
          <pc:sldMk cId="519106933" sldId="266"/>
        </pc:sldMkLst>
        <pc:spChg chg="mod">
          <ac:chgData name="Jonathan Loo" userId="d2d72d48b56f45d8" providerId="LiveId" clId="{56556B2D-CF3C-44D5-9250-420FFB72D6F7}" dt="2020-10-21T15:50:48.112" v="356"/>
          <ac:spMkLst>
            <pc:docMk/>
            <pc:sldMk cId="519106933" sldId="266"/>
            <ac:spMk id="2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1T15:50:48.112" v="356"/>
          <ac:spMkLst>
            <pc:docMk/>
            <pc:sldMk cId="519106933" sldId="266"/>
            <ac:spMk id="24" creationId="{E1679ACE-046D-4EFE-AF1E-5DD565B38D11}"/>
          </ac:spMkLst>
        </pc:spChg>
        <pc:spChg chg="add del mod">
          <ac:chgData name="Jonathan Loo" userId="d2d72d48b56f45d8" providerId="LiveId" clId="{56556B2D-CF3C-44D5-9250-420FFB72D6F7}" dt="2020-10-21T15:50:50.798" v="357" actId="478"/>
          <ac:spMkLst>
            <pc:docMk/>
            <pc:sldMk cId="519106933" sldId="266"/>
            <ac:spMk id="25" creationId="{61677F17-F6D5-4F4D-B175-326B1FD49224}"/>
          </ac:spMkLst>
        </pc:spChg>
      </pc:sldChg>
      <pc:sldChg chg="addSp delSp modSp add mod ord modClrScheme chgLayout">
        <pc:chgData name="Jonathan Loo" userId="d2d72d48b56f45d8" providerId="LiveId" clId="{56556B2D-CF3C-44D5-9250-420FFB72D6F7}" dt="2020-10-22T10:56:24.596" v="3106"/>
        <pc:sldMkLst>
          <pc:docMk/>
          <pc:sldMk cId="0" sldId="267"/>
        </pc:sldMkLst>
        <pc:spChg chg="mod ord">
          <ac:chgData name="Jonathan Loo" userId="d2d72d48b56f45d8" providerId="LiveId" clId="{56556B2D-CF3C-44D5-9250-420FFB72D6F7}" dt="2020-10-22T09:51:53.720" v="2281"/>
          <ac:spMkLst>
            <pc:docMk/>
            <pc:sldMk cId="0" sldId="267"/>
            <ac:spMk id="2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09:20:33.837" v="1610" actId="478"/>
          <ac:spMkLst>
            <pc:docMk/>
            <pc:sldMk cId="0" sldId="267"/>
            <ac:spMk id="4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09:20:32.835" v="1609" actId="478"/>
          <ac:spMkLst>
            <pc:docMk/>
            <pc:sldMk cId="0" sldId="267"/>
            <ac:spMk id="5" creationId="{00000000-0000-0000-0000-000000000000}"/>
          </ac:spMkLst>
        </pc:spChg>
        <pc:spChg chg="mod topLvl">
          <ac:chgData name="Jonathan Loo" userId="d2d72d48b56f45d8" providerId="LiveId" clId="{56556B2D-CF3C-44D5-9250-420FFB72D6F7}" dt="2020-10-22T09:23:05.864" v="1653" actId="1076"/>
          <ac:spMkLst>
            <pc:docMk/>
            <pc:sldMk cId="0" sldId="267"/>
            <ac:spMk id="6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2T09:22:39.335" v="1648" actId="478"/>
          <ac:spMkLst>
            <pc:docMk/>
            <pc:sldMk cId="0" sldId="267"/>
            <ac:spMk id="7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09:20:28.264" v="1607" actId="478"/>
          <ac:spMkLst>
            <pc:docMk/>
            <pc:sldMk cId="0" sldId="267"/>
            <ac:spMk id="9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09:20:27.343" v="1606" actId="478"/>
          <ac:spMkLst>
            <pc:docMk/>
            <pc:sldMk cId="0" sldId="267"/>
            <ac:spMk id="10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09:20:29.600" v="1608" actId="478"/>
          <ac:spMkLst>
            <pc:docMk/>
            <pc:sldMk cId="0" sldId="267"/>
            <ac:spMk id="11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09:22:21.941" v="1637"/>
          <ac:spMkLst>
            <pc:docMk/>
            <pc:sldMk cId="0" sldId="267"/>
            <ac:spMk id="12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09:22:23.471" v="1639" actId="478"/>
          <ac:spMkLst>
            <pc:docMk/>
            <pc:sldMk cId="0" sldId="267"/>
            <ac:spMk id="14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09:22:21.937" v="1635" actId="478"/>
          <ac:spMkLst>
            <pc:docMk/>
            <pc:sldMk cId="0" sldId="267"/>
            <ac:spMk id="15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09:20:23.857" v="1604" actId="478"/>
          <ac:spMkLst>
            <pc:docMk/>
            <pc:sldMk cId="0" sldId="267"/>
            <ac:spMk id="16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09:20:24.791" v="1605" actId="478"/>
          <ac:spMkLst>
            <pc:docMk/>
            <pc:sldMk cId="0" sldId="267"/>
            <ac:spMk id="17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09:22:53.607" v="1650" actId="478"/>
          <ac:spMkLst>
            <pc:docMk/>
            <pc:sldMk cId="0" sldId="267"/>
            <ac:spMk id="18" creationId="{00000000-0000-0000-0000-000000000000}"/>
          </ac:spMkLst>
        </pc:spChg>
        <pc:spChg chg="del">
          <ac:chgData name="Jonathan Loo" userId="d2d72d48b56f45d8" providerId="LiveId" clId="{56556B2D-CF3C-44D5-9250-420FFB72D6F7}" dt="2020-10-22T09:22:22.528" v="1638" actId="478"/>
          <ac:spMkLst>
            <pc:docMk/>
            <pc:sldMk cId="0" sldId="267"/>
            <ac:spMk id="19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1T15:51:03.920" v="359"/>
          <ac:spMkLst>
            <pc:docMk/>
            <pc:sldMk cId="0" sldId="267"/>
            <ac:spMk id="20" creationId="{093910DB-B279-4A8C-92E9-9DBE60CA1220}"/>
          </ac:spMkLst>
        </pc:spChg>
        <pc:spChg chg="add del mod">
          <ac:chgData name="Jonathan Loo" userId="d2d72d48b56f45d8" providerId="LiveId" clId="{56556B2D-CF3C-44D5-9250-420FFB72D6F7}" dt="2020-10-21T15:51:06.283" v="360" actId="478"/>
          <ac:spMkLst>
            <pc:docMk/>
            <pc:sldMk cId="0" sldId="267"/>
            <ac:spMk id="21" creationId="{2D8AE226-D794-402D-A308-9ABF57F9B150}"/>
          </ac:spMkLst>
        </pc:spChg>
        <pc:spChg chg="add mod ord">
          <ac:chgData name="Jonathan Loo" userId="d2d72d48b56f45d8" providerId="LiveId" clId="{56556B2D-CF3C-44D5-9250-420FFB72D6F7}" dt="2020-10-22T10:18:21.469" v="2767" actId="20577"/>
          <ac:spMkLst>
            <pc:docMk/>
            <pc:sldMk cId="0" sldId="267"/>
            <ac:spMk id="22" creationId="{0FF3B180-E3CA-4512-8B21-3B8151C45D6E}"/>
          </ac:spMkLst>
        </pc:spChg>
        <pc:spChg chg="add del mod ord">
          <ac:chgData name="Jonathan Loo" userId="d2d72d48b56f45d8" providerId="LiveId" clId="{56556B2D-CF3C-44D5-9250-420FFB72D6F7}" dt="2020-10-22T09:22:25.663" v="1640" actId="478"/>
          <ac:spMkLst>
            <pc:docMk/>
            <pc:sldMk cId="0" sldId="267"/>
            <ac:spMk id="23" creationId="{AE4F090D-18AB-47E6-9D98-32C0499CD062}"/>
          </ac:spMkLst>
        </pc:spChg>
        <pc:spChg chg="add del mod">
          <ac:chgData name="Jonathan Loo" userId="d2d72d48b56f45d8" providerId="LiveId" clId="{56556B2D-CF3C-44D5-9250-420FFB72D6F7}" dt="2020-10-22T09:51:53.720" v="2281"/>
          <ac:spMkLst>
            <pc:docMk/>
            <pc:sldMk cId="0" sldId="267"/>
            <ac:spMk id="24" creationId="{7291F50E-46D3-4B36-9260-012C91C023CD}"/>
          </ac:spMkLst>
        </pc:spChg>
        <pc:spChg chg="add del mod">
          <ac:chgData name="Jonathan Loo" userId="d2d72d48b56f45d8" providerId="LiveId" clId="{56556B2D-CF3C-44D5-9250-420FFB72D6F7}" dt="2020-10-22T09:51:53.720" v="2281"/>
          <ac:spMkLst>
            <pc:docMk/>
            <pc:sldMk cId="0" sldId="267"/>
            <ac:spMk id="25" creationId="{C7227B8F-C593-4A14-BC60-DCABDA1E9DAF}"/>
          </ac:spMkLst>
        </pc:spChg>
        <pc:spChg chg="add del mod">
          <ac:chgData name="Jonathan Loo" userId="d2d72d48b56f45d8" providerId="LiveId" clId="{56556B2D-CF3C-44D5-9250-420FFB72D6F7}" dt="2020-10-22T09:54:01.002" v="2293" actId="478"/>
          <ac:spMkLst>
            <pc:docMk/>
            <pc:sldMk cId="0" sldId="267"/>
            <ac:spMk id="26" creationId="{99D63FDB-0BD6-4EC5-B8E0-ADDEF1222F4B}"/>
          </ac:spMkLst>
        </pc:spChg>
        <pc:grpChg chg="del">
          <ac:chgData name="Jonathan Loo" userId="d2d72d48b56f45d8" providerId="LiveId" clId="{56556B2D-CF3C-44D5-9250-420FFB72D6F7}" dt="2020-10-22T09:20:22.187" v="1603" actId="165"/>
          <ac:grpSpMkLst>
            <pc:docMk/>
            <pc:sldMk cId="0" sldId="267"/>
            <ac:grpSpMk id="3" creationId="{00000000-0000-0000-0000-000000000000}"/>
          </ac:grpSpMkLst>
        </pc:grpChg>
        <pc:grpChg chg="del">
          <ac:chgData name="Jonathan Loo" userId="d2d72d48b56f45d8" providerId="LiveId" clId="{56556B2D-CF3C-44D5-9250-420FFB72D6F7}" dt="2020-10-22T09:20:22.187" v="1603" actId="165"/>
          <ac:grpSpMkLst>
            <pc:docMk/>
            <pc:sldMk cId="0" sldId="267"/>
            <ac:grpSpMk id="8" creationId="{00000000-0000-0000-0000-000000000000}"/>
          </ac:grpSpMkLst>
        </pc:grpChg>
        <pc:grpChg chg="del">
          <ac:chgData name="Jonathan Loo" userId="d2d72d48b56f45d8" providerId="LiveId" clId="{56556B2D-CF3C-44D5-9250-420FFB72D6F7}" dt="2020-10-22T09:20:22.187" v="1603" actId="165"/>
          <ac:grpSpMkLst>
            <pc:docMk/>
            <pc:sldMk cId="0" sldId="267"/>
            <ac:grpSpMk id="13" creationId="{00000000-0000-0000-0000-000000000000}"/>
          </ac:grpSpMkLst>
        </pc:grpChg>
      </pc:sldChg>
      <pc:sldChg chg="addSp delSp modSp add mod ord">
        <pc:chgData name="Jonathan Loo" userId="d2d72d48b56f45d8" providerId="LiveId" clId="{56556B2D-CF3C-44D5-9250-420FFB72D6F7}" dt="2020-10-22T11:19:11.506" v="3144" actId="478"/>
        <pc:sldMkLst>
          <pc:docMk/>
          <pc:sldMk cId="0" sldId="277"/>
        </pc:sldMkLst>
        <pc:spChg chg="mod">
          <ac:chgData name="Jonathan Loo" userId="d2d72d48b56f45d8" providerId="LiveId" clId="{56556B2D-CF3C-44D5-9250-420FFB72D6F7}" dt="2020-10-22T09:26:11.943" v="1684"/>
          <ac:spMkLst>
            <pc:docMk/>
            <pc:sldMk cId="0" sldId="277"/>
            <ac:spMk id="2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09:19:32.790" v="1585" actId="478"/>
          <ac:spMkLst>
            <pc:docMk/>
            <pc:sldMk cId="0" sldId="277"/>
            <ac:spMk id="4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09:19:31.221" v="1584" actId="478"/>
          <ac:spMkLst>
            <pc:docMk/>
            <pc:sldMk cId="0" sldId="277"/>
            <ac:spMk id="5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09:19:33.848" v="1586" actId="478"/>
          <ac:spMkLst>
            <pc:docMk/>
            <pc:sldMk cId="0" sldId="277"/>
            <ac:spMk id="6" creationId="{00000000-0000-0000-0000-000000000000}"/>
          </ac:spMkLst>
        </pc:spChg>
        <pc:spChg chg="mod topLvl">
          <ac:chgData name="Jonathan Loo" userId="d2d72d48b56f45d8" providerId="LiveId" clId="{56556B2D-CF3C-44D5-9250-420FFB72D6F7}" dt="2020-10-22T09:52:51.246" v="2287" actId="1076"/>
          <ac:spMkLst>
            <pc:docMk/>
            <pc:sldMk cId="0" sldId="277"/>
            <ac:spMk id="7" creationId="{00000000-0000-0000-0000-000000000000}"/>
          </ac:spMkLst>
        </pc:spChg>
        <pc:spChg chg="mod">
          <ac:chgData name="Jonathan Loo" userId="d2d72d48b56f45d8" providerId="LiveId" clId="{56556B2D-CF3C-44D5-9250-420FFB72D6F7}" dt="2020-10-22T09:52:34.837" v="2285" actId="207"/>
          <ac:spMkLst>
            <pc:docMk/>
            <pc:sldMk cId="0" sldId="277"/>
            <ac:spMk id="8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1T15:51:36.040" v="362"/>
          <ac:spMkLst>
            <pc:docMk/>
            <pc:sldMk cId="0" sldId="277"/>
            <ac:spMk id="9" creationId="{68532712-07B6-4D97-8ED3-A7451E6E3F69}"/>
          </ac:spMkLst>
        </pc:spChg>
        <pc:spChg chg="add del mod">
          <ac:chgData name="Jonathan Loo" userId="d2d72d48b56f45d8" providerId="LiveId" clId="{56556B2D-CF3C-44D5-9250-420FFB72D6F7}" dt="2020-10-21T15:51:38.551" v="363" actId="478"/>
          <ac:spMkLst>
            <pc:docMk/>
            <pc:sldMk cId="0" sldId="277"/>
            <ac:spMk id="10" creationId="{9200A0DE-8A67-422C-9E93-A09484B67EB7}"/>
          </ac:spMkLst>
        </pc:spChg>
        <pc:spChg chg="add del mod">
          <ac:chgData name="Jonathan Loo" userId="d2d72d48b56f45d8" providerId="LiveId" clId="{56556B2D-CF3C-44D5-9250-420FFB72D6F7}" dt="2020-10-22T09:52:40.666" v="2286" actId="478"/>
          <ac:spMkLst>
            <pc:docMk/>
            <pc:sldMk cId="0" sldId="277"/>
            <ac:spMk id="12" creationId="{2612E30E-424A-42C9-A77C-881D65060726}"/>
          </ac:spMkLst>
        </pc:spChg>
        <pc:grpChg chg="add del mod">
          <ac:chgData name="Jonathan Loo" userId="d2d72d48b56f45d8" providerId="LiveId" clId="{56556B2D-CF3C-44D5-9250-420FFB72D6F7}" dt="2020-10-22T09:19:28.444" v="1583" actId="165"/>
          <ac:grpSpMkLst>
            <pc:docMk/>
            <pc:sldMk cId="0" sldId="277"/>
            <ac:grpSpMk id="3" creationId="{00000000-0000-0000-0000-000000000000}"/>
          </ac:grpSpMkLst>
        </pc:grpChg>
        <pc:picChg chg="add del mod">
          <ac:chgData name="Jonathan Loo" userId="d2d72d48b56f45d8" providerId="LiveId" clId="{56556B2D-CF3C-44D5-9250-420FFB72D6F7}" dt="2020-10-22T11:19:11.506" v="3144" actId="478"/>
          <ac:picMkLst>
            <pc:docMk/>
            <pc:sldMk cId="0" sldId="277"/>
            <ac:picMk id="6146" creationId="{0746FD9C-99DA-401C-B7AE-D43D3A7CDB94}"/>
          </ac:picMkLst>
        </pc:picChg>
      </pc:sldChg>
      <pc:sldChg chg="addSp delSp modSp add del mod ord">
        <pc:chgData name="Jonathan Loo" userId="d2d72d48b56f45d8" providerId="LiveId" clId="{56556B2D-CF3C-44D5-9250-420FFB72D6F7}" dt="2020-10-22T09:19:18.231" v="1580" actId="47"/>
        <pc:sldMkLst>
          <pc:docMk/>
          <pc:sldMk cId="0" sldId="278"/>
        </pc:sldMkLst>
        <pc:spChg chg="mod">
          <ac:chgData name="Jonathan Loo" userId="d2d72d48b56f45d8" providerId="LiveId" clId="{56556B2D-CF3C-44D5-9250-420FFB72D6F7}" dt="2020-10-22T09:09:43.209" v="1502" actId="6549"/>
          <ac:spMkLst>
            <pc:docMk/>
            <pc:sldMk cId="0" sldId="278"/>
            <ac:spMk id="2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1T15:52:15.606" v="367"/>
          <ac:spMkLst>
            <pc:docMk/>
            <pc:sldMk cId="0" sldId="278"/>
            <ac:spMk id="8" creationId="{3EC64405-D965-4591-8A63-A01C4A4823E5}"/>
          </ac:spMkLst>
        </pc:spChg>
        <pc:spChg chg="add del mod">
          <ac:chgData name="Jonathan Loo" userId="d2d72d48b56f45d8" providerId="LiveId" clId="{56556B2D-CF3C-44D5-9250-420FFB72D6F7}" dt="2020-10-21T15:52:18.905" v="368" actId="478"/>
          <ac:spMkLst>
            <pc:docMk/>
            <pc:sldMk cId="0" sldId="278"/>
            <ac:spMk id="9" creationId="{1AC83B10-A011-433A-ADED-4CDCA3E8B3DD}"/>
          </ac:spMkLst>
        </pc:spChg>
      </pc:sldChg>
      <pc:sldChg chg="addSp delSp modSp add mod ord">
        <pc:chgData name="Jonathan Loo" userId="d2d72d48b56f45d8" providerId="LiveId" clId="{56556B2D-CF3C-44D5-9250-420FFB72D6F7}" dt="2020-10-24T22:09:51.674" v="10900" actId="1076"/>
        <pc:sldMkLst>
          <pc:docMk/>
          <pc:sldMk cId="0" sldId="280"/>
        </pc:sldMkLst>
        <pc:spChg chg="mod">
          <ac:chgData name="Jonathan Loo" userId="d2d72d48b56f45d8" providerId="LiveId" clId="{56556B2D-CF3C-44D5-9250-420FFB72D6F7}" dt="2020-10-22T14:42:01.582" v="4745" actId="6549"/>
          <ac:spMkLst>
            <pc:docMk/>
            <pc:sldMk cId="0" sldId="280"/>
            <ac:spMk id="2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09:28:11.975" v="1778" actId="478"/>
          <ac:spMkLst>
            <pc:docMk/>
            <pc:sldMk cId="0" sldId="280"/>
            <ac:spMk id="4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09:28:13.959" v="1779" actId="478"/>
          <ac:spMkLst>
            <pc:docMk/>
            <pc:sldMk cId="0" sldId="280"/>
            <ac:spMk id="5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4T22:07:22.819" v="10866" actId="478"/>
          <ac:spMkLst>
            <pc:docMk/>
            <pc:sldMk cId="0" sldId="280"/>
            <ac:spMk id="6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13:28:48.442" v="4037" actId="478"/>
          <ac:spMkLst>
            <pc:docMk/>
            <pc:sldMk cId="0" sldId="280"/>
            <ac:spMk id="7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09:27:43.043" v="1765" actId="478"/>
          <ac:spMkLst>
            <pc:docMk/>
            <pc:sldMk cId="0" sldId="280"/>
            <ac:spMk id="8" creationId="{00000000-0000-0000-0000-000000000000}"/>
          </ac:spMkLst>
        </pc:spChg>
        <pc:spChg chg="mod">
          <ac:chgData name="Jonathan Loo" userId="d2d72d48b56f45d8" providerId="LiveId" clId="{56556B2D-CF3C-44D5-9250-420FFB72D6F7}" dt="2020-10-24T22:09:51.674" v="10900" actId="1076"/>
          <ac:spMkLst>
            <pc:docMk/>
            <pc:sldMk cId="0" sldId="280"/>
            <ac:spMk id="13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1T15:52:43.052" v="372"/>
          <ac:spMkLst>
            <pc:docMk/>
            <pc:sldMk cId="0" sldId="280"/>
            <ac:spMk id="17" creationId="{C5125374-A479-4EF9-921B-38320873449E}"/>
          </ac:spMkLst>
        </pc:spChg>
        <pc:spChg chg="add del mod">
          <ac:chgData name="Jonathan Loo" userId="d2d72d48b56f45d8" providerId="LiveId" clId="{56556B2D-CF3C-44D5-9250-420FFB72D6F7}" dt="2020-10-21T15:52:45.897" v="373" actId="478"/>
          <ac:spMkLst>
            <pc:docMk/>
            <pc:sldMk cId="0" sldId="280"/>
            <ac:spMk id="18" creationId="{3AA9A88E-2372-4E4A-A8D0-8DA1E0BAA42C}"/>
          </ac:spMkLst>
        </pc:spChg>
        <pc:spChg chg="add del mod">
          <ac:chgData name="Jonathan Loo" userId="d2d72d48b56f45d8" providerId="LiveId" clId="{56556B2D-CF3C-44D5-9250-420FFB72D6F7}" dt="2020-10-22T09:57:40.447" v="2367" actId="478"/>
          <ac:spMkLst>
            <pc:docMk/>
            <pc:sldMk cId="0" sldId="280"/>
            <ac:spMk id="22" creationId="{47906D56-F0DA-4CBB-A685-B79D32CE1FE6}"/>
          </ac:spMkLst>
        </pc:spChg>
        <pc:grpChg chg="add del">
          <ac:chgData name="Jonathan Loo" userId="d2d72d48b56f45d8" providerId="LiveId" clId="{56556B2D-CF3C-44D5-9250-420FFB72D6F7}" dt="2020-10-22T09:28:10.057" v="1777" actId="165"/>
          <ac:grpSpMkLst>
            <pc:docMk/>
            <pc:sldMk cId="0" sldId="280"/>
            <ac:grpSpMk id="3" creationId="{00000000-0000-0000-0000-000000000000}"/>
          </ac:grpSpMkLst>
        </pc:grpChg>
        <pc:grpChg chg="del">
          <ac:chgData name="Jonathan Loo" userId="d2d72d48b56f45d8" providerId="LiveId" clId="{56556B2D-CF3C-44D5-9250-420FFB72D6F7}" dt="2020-10-22T09:27:50.128" v="1768" actId="478"/>
          <ac:grpSpMkLst>
            <pc:docMk/>
            <pc:sldMk cId="0" sldId="280"/>
            <ac:grpSpMk id="9" creationId="{00000000-0000-0000-0000-000000000000}"/>
          </ac:grpSpMkLst>
        </pc:grpChg>
        <pc:grpChg chg="del">
          <ac:chgData name="Jonathan Loo" userId="d2d72d48b56f45d8" providerId="LiveId" clId="{56556B2D-CF3C-44D5-9250-420FFB72D6F7}" dt="2020-10-22T09:27:53.328" v="1769" actId="478"/>
          <ac:grpSpMkLst>
            <pc:docMk/>
            <pc:sldMk cId="0" sldId="280"/>
            <ac:grpSpMk id="14" creationId="{00000000-0000-0000-0000-000000000000}"/>
          </ac:grpSpMkLst>
        </pc:grpChg>
        <pc:grpChg chg="add mod">
          <ac:chgData name="Jonathan Loo" userId="d2d72d48b56f45d8" providerId="LiveId" clId="{56556B2D-CF3C-44D5-9250-420FFB72D6F7}" dt="2020-10-24T22:04:16.780" v="10853" actId="1076"/>
          <ac:grpSpMkLst>
            <pc:docMk/>
            <pc:sldMk cId="0" sldId="280"/>
            <ac:grpSpMk id="28" creationId="{377F2AD9-5637-45D3-98FD-87935EC07B8A}"/>
          </ac:grpSpMkLst>
        </pc:grpChg>
        <pc:picChg chg="del mod">
          <ac:chgData name="Jonathan Loo" userId="d2d72d48b56f45d8" providerId="LiveId" clId="{56556B2D-CF3C-44D5-9250-420FFB72D6F7}" dt="2020-10-24T21:54:55.721" v="10682" actId="478"/>
          <ac:picMkLst>
            <pc:docMk/>
            <pc:sldMk cId="0" sldId="280"/>
            <ac:picMk id="4" creationId="{99155A85-A2AB-46FB-81C4-402CE9428167}"/>
          </ac:picMkLst>
        </pc:picChg>
        <pc:picChg chg="add del mod ord">
          <ac:chgData name="Jonathan Loo" userId="d2d72d48b56f45d8" providerId="LiveId" clId="{56556B2D-CF3C-44D5-9250-420FFB72D6F7}" dt="2020-10-24T21:55:32.367" v="10726" actId="478"/>
          <ac:picMkLst>
            <pc:docMk/>
            <pc:sldMk cId="0" sldId="280"/>
            <ac:picMk id="7" creationId="{8DD23BF4-B2D0-4A13-9337-9D935C06E3A1}"/>
          </ac:picMkLst>
        </pc:picChg>
        <pc:picChg chg="del mod ord">
          <ac:chgData name="Jonathan Loo" userId="d2d72d48b56f45d8" providerId="LiveId" clId="{56556B2D-CF3C-44D5-9250-420FFB72D6F7}" dt="2020-10-24T21:55:14.979" v="10714"/>
          <ac:picMkLst>
            <pc:docMk/>
            <pc:sldMk cId="0" sldId="280"/>
            <ac:picMk id="9" creationId="{6C20302D-5A45-4F14-B155-737FC357A17A}"/>
          </ac:picMkLst>
        </pc:picChg>
        <pc:picChg chg="del mod ord">
          <ac:chgData name="Jonathan Loo" userId="d2d72d48b56f45d8" providerId="LiveId" clId="{56556B2D-CF3C-44D5-9250-420FFB72D6F7}" dt="2020-10-24T21:56:40.182" v="10740" actId="478"/>
          <ac:picMkLst>
            <pc:docMk/>
            <pc:sldMk cId="0" sldId="280"/>
            <ac:picMk id="11" creationId="{A5FFB5DA-0C6F-4310-B7D1-BC077F932EFF}"/>
          </ac:picMkLst>
        </pc:picChg>
        <pc:picChg chg="del mod ord">
          <ac:chgData name="Jonathan Loo" userId="d2d72d48b56f45d8" providerId="LiveId" clId="{56556B2D-CF3C-44D5-9250-420FFB72D6F7}" dt="2020-10-24T21:56:55.150" v="10755" actId="478"/>
          <ac:picMkLst>
            <pc:docMk/>
            <pc:sldMk cId="0" sldId="280"/>
            <ac:picMk id="14" creationId="{4508F8F6-7D80-4C95-8655-E0360B7F4D2F}"/>
          </ac:picMkLst>
        </pc:picChg>
        <pc:picChg chg="mod ord">
          <ac:chgData name="Jonathan Loo" userId="d2d72d48b56f45d8" providerId="LiveId" clId="{56556B2D-CF3C-44D5-9250-420FFB72D6F7}" dt="2020-10-24T22:04:16.780" v="10853" actId="1076"/>
          <ac:picMkLst>
            <pc:docMk/>
            <pc:sldMk cId="0" sldId="280"/>
            <ac:picMk id="16" creationId="{87DC9BE1-8D17-45FF-8638-BE570BBD13B8}"/>
          </ac:picMkLst>
        </pc:picChg>
        <pc:picChg chg="add del mod">
          <ac:chgData name="Jonathan Loo" userId="d2d72d48b56f45d8" providerId="LiveId" clId="{56556B2D-CF3C-44D5-9250-420FFB72D6F7}" dt="2020-10-24T21:59:18.552" v="10772" actId="478"/>
          <ac:picMkLst>
            <pc:docMk/>
            <pc:sldMk cId="0" sldId="280"/>
            <ac:picMk id="17" creationId="{AA71B461-96DF-4EC5-8875-87AF37F04047}"/>
          </ac:picMkLst>
        </pc:picChg>
        <pc:picChg chg="del mod ord">
          <ac:chgData name="Jonathan Loo" userId="d2d72d48b56f45d8" providerId="LiveId" clId="{56556B2D-CF3C-44D5-9250-420FFB72D6F7}" dt="2020-10-24T22:01:41.846" v="10786" actId="478"/>
          <ac:picMkLst>
            <pc:docMk/>
            <pc:sldMk cId="0" sldId="280"/>
            <ac:picMk id="19" creationId="{496EB936-333C-43A9-A61E-FA8E597ACF13}"/>
          </ac:picMkLst>
        </pc:picChg>
        <pc:picChg chg="add del mod">
          <ac:chgData name="Jonathan Loo" userId="d2d72d48b56f45d8" providerId="LiveId" clId="{56556B2D-CF3C-44D5-9250-420FFB72D6F7}" dt="2020-10-22T09:56:42.631" v="2315" actId="478"/>
          <ac:picMkLst>
            <pc:docMk/>
            <pc:sldMk cId="0" sldId="280"/>
            <ac:picMk id="20" creationId="{200D70BB-F8EB-420C-AE49-134101022FD6}"/>
          </ac:picMkLst>
        </pc:picChg>
        <pc:picChg chg="del mod ord">
          <ac:chgData name="Jonathan Loo" userId="d2d72d48b56f45d8" providerId="LiveId" clId="{56556B2D-CF3C-44D5-9250-420FFB72D6F7}" dt="2020-10-24T22:02:06.145" v="10800" actId="478"/>
          <ac:picMkLst>
            <pc:docMk/>
            <pc:sldMk cId="0" sldId="280"/>
            <ac:picMk id="22" creationId="{45969946-C793-450F-8B45-A14D857BB261}"/>
          </ac:picMkLst>
        </pc:picChg>
        <pc:picChg chg="add del mod">
          <ac:chgData name="Jonathan Loo" userId="d2d72d48b56f45d8" providerId="LiveId" clId="{56556B2D-CF3C-44D5-9250-420FFB72D6F7}" dt="2020-10-24T22:03:01.789" v="10818" actId="478"/>
          <ac:picMkLst>
            <pc:docMk/>
            <pc:sldMk cId="0" sldId="280"/>
            <ac:picMk id="23" creationId="{858D4941-5288-44C4-94BC-37F8CE011A9C}"/>
          </ac:picMkLst>
        </pc:picChg>
        <pc:picChg chg="del mod ord">
          <ac:chgData name="Jonathan Loo" userId="d2d72d48b56f45d8" providerId="LiveId" clId="{56556B2D-CF3C-44D5-9250-420FFB72D6F7}" dt="2020-10-24T22:02:43.755" v="10814" actId="478"/>
          <ac:picMkLst>
            <pc:docMk/>
            <pc:sldMk cId="0" sldId="280"/>
            <ac:picMk id="25" creationId="{23607F9E-7DE4-4B55-85A6-B0BCB916FCFA}"/>
          </ac:picMkLst>
        </pc:picChg>
        <pc:picChg chg="del mod ord">
          <ac:chgData name="Jonathan Loo" userId="d2d72d48b56f45d8" providerId="LiveId" clId="{56556B2D-CF3C-44D5-9250-420FFB72D6F7}" dt="2020-10-24T22:04:07.245" v="10848" actId="478"/>
          <ac:picMkLst>
            <pc:docMk/>
            <pc:sldMk cId="0" sldId="280"/>
            <ac:picMk id="27" creationId="{EDC438C8-72B3-4F4B-BDD5-B5D2DA69FE67}"/>
          </ac:picMkLst>
        </pc:picChg>
        <pc:picChg chg="mod ord">
          <ac:chgData name="Jonathan Loo" userId="d2d72d48b56f45d8" providerId="LiveId" clId="{56556B2D-CF3C-44D5-9250-420FFB72D6F7}" dt="2020-10-24T22:04:21.285" v="10856" actId="1076"/>
          <ac:picMkLst>
            <pc:docMk/>
            <pc:sldMk cId="0" sldId="280"/>
            <ac:picMk id="30" creationId="{24C1B8EB-8ECC-4F95-ADE4-6343FD4D4422}"/>
          </ac:picMkLst>
        </pc:picChg>
        <pc:picChg chg="add del mod">
          <ac:chgData name="Jonathan Loo" userId="d2d72d48b56f45d8" providerId="LiveId" clId="{56556B2D-CF3C-44D5-9250-420FFB72D6F7}" dt="2020-10-24T22:04:16.780" v="10853" actId="1076"/>
          <ac:picMkLst>
            <pc:docMk/>
            <pc:sldMk cId="0" sldId="280"/>
            <ac:picMk id="4098" creationId="{84D2C9F5-AB76-4689-B6BE-47F608901FAC}"/>
          </ac:picMkLst>
        </pc:picChg>
        <pc:picChg chg="add del mod">
          <ac:chgData name="Jonathan Loo" userId="d2d72d48b56f45d8" providerId="LiveId" clId="{56556B2D-CF3C-44D5-9250-420FFB72D6F7}" dt="2020-10-24T22:08:06.365" v="10873" actId="478"/>
          <ac:picMkLst>
            <pc:docMk/>
            <pc:sldMk cId="0" sldId="280"/>
            <ac:picMk id="4100" creationId="{A9016DE6-5553-4991-8DAA-26218FCF7841}"/>
          </ac:picMkLst>
        </pc:picChg>
        <pc:picChg chg="add mod">
          <ac:chgData name="Jonathan Loo" userId="d2d72d48b56f45d8" providerId="LiveId" clId="{56556B2D-CF3C-44D5-9250-420FFB72D6F7}" dt="2020-10-24T22:08:21.215" v="10878" actId="1076"/>
          <ac:picMkLst>
            <pc:docMk/>
            <pc:sldMk cId="0" sldId="280"/>
            <ac:picMk id="4102" creationId="{88051E93-336E-4E2A-9F7D-5599895E5450}"/>
          </ac:picMkLst>
        </pc:picChg>
        <pc:picChg chg="add del mod">
          <ac:chgData name="Jonathan Loo" userId="d2d72d48b56f45d8" providerId="LiveId" clId="{56556B2D-CF3C-44D5-9250-420FFB72D6F7}" dt="2020-10-24T21:53:31.273" v="10653" actId="478"/>
          <ac:picMkLst>
            <pc:docMk/>
            <pc:sldMk cId="0" sldId="280"/>
            <ac:picMk id="13314" creationId="{7C77E2B4-F6BE-400F-8654-A16E15C644C9}"/>
          </ac:picMkLst>
        </pc:picChg>
      </pc:sldChg>
      <pc:sldChg chg="addSp delSp modSp add del mod">
        <pc:chgData name="Jonathan Loo" userId="d2d72d48b56f45d8" providerId="LiveId" clId="{56556B2D-CF3C-44D5-9250-420FFB72D6F7}" dt="2020-10-22T09:59:14.622" v="2420" actId="47"/>
        <pc:sldMkLst>
          <pc:docMk/>
          <pc:sldMk cId="0" sldId="287"/>
        </pc:sldMkLst>
        <pc:spChg chg="add del">
          <ac:chgData name="Jonathan Loo" userId="d2d72d48b56f45d8" providerId="LiveId" clId="{56556B2D-CF3C-44D5-9250-420FFB72D6F7}" dt="2020-10-21T15:32:52.382" v="187" actId="478"/>
          <ac:spMkLst>
            <pc:docMk/>
            <pc:sldMk cId="0" sldId="287"/>
            <ac:spMk id="18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1T15:32:52.382" v="187" actId="478"/>
          <ac:spMkLst>
            <pc:docMk/>
            <pc:sldMk cId="0" sldId="287"/>
            <ac:spMk id="24" creationId="{276242E6-C933-4361-84D6-3DDE979FE60C}"/>
          </ac:spMkLst>
        </pc:spChg>
      </pc:sldChg>
      <pc:sldChg chg="add del">
        <pc:chgData name="Jonathan Loo" userId="d2d72d48b56f45d8" providerId="LiveId" clId="{56556B2D-CF3C-44D5-9250-420FFB72D6F7}" dt="2020-10-22T09:59:15.106" v="2421" actId="47"/>
        <pc:sldMkLst>
          <pc:docMk/>
          <pc:sldMk cId="0" sldId="288"/>
        </pc:sldMkLst>
      </pc:sldChg>
      <pc:sldChg chg="modSp add del mod">
        <pc:chgData name="Jonathan Loo" userId="d2d72d48b56f45d8" providerId="LiveId" clId="{56556B2D-CF3C-44D5-9250-420FFB72D6F7}" dt="2020-10-22T09:59:16.856" v="2422" actId="47"/>
        <pc:sldMkLst>
          <pc:docMk/>
          <pc:sldMk cId="0" sldId="289"/>
        </pc:sldMkLst>
        <pc:spChg chg="mod">
          <ac:chgData name="Jonathan Loo" userId="d2d72d48b56f45d8" providerId="LiveId" clId="{56556B2D-CF3C-44D5-9250-420FFB72D6F7}" dt="2020-10-21T15:33:15.346" v="191" actId="404"/>
          <ac:spMkLst>
            <pc:docMk/>
            <pc:sldMk cId="0" sldId="289"/>
            <ac:spMk id="8" creationId="{00000000-0000-0000-0000-000000000000}"/>
          </ac:spMkLst>
        </pc:spChg>
        <pc:spChg chg="mod">
          <ac:chgData name="Jonathan Loo" userId="d2d72d48b56f45d8" providerId="LiveId" clId="{56556B2D-CF3C-44D5-9250-420FFB72D6F7}" dt="2020-10-21T15:33:20.728" v="193" actId="404"/>
          <ac:spMkLst>
            <pc:docMk/>
            <pc:sldMk cId="0" sldId="289"/>
            <ac:spMk id="12" creationId="{00000000-0000-0000-0000-000000000000}"/>
          </ac:spMkLst>
        </pc:spChg>
      </pc:sldChg>
      <pc:sldChg chg="addSp delSp modSp add del mod ord">
        <pc:chgData name="Jonathan Loo" userId="d2d72d48b56f45d8" providerId="LiveId" clId="{56556B2D-CF3C-44D5-9250-420FFB72D6F7}" dt="2020-10-22T09:59:17.375" v="2423" actId="47"/>
        <pc:sldMkLst>
          <pc:docMk/>
          <pc:sldMk cId="0" sldId="290"/>
        </pc:sldMkLst>
        <pc:spChg chg="add del mod">
          <ac:chgData name="Jonathan Loo" userId="d2d72d48b56f45d8" providerId="LiveId" clId="{56556B2D-CF3C-44D5-9250-420FFB72D6F7}" dt="2020-10-22T09:57:30.736" v="2364" actId="21"/>
          <ac:spMkLst>
            <pc:docMk/>
            <pc:sldMk cId="0" sldId="290"/>
            <ac:spMk id="22" creationId="{2215CEFE-765B-4D14-911E-662759EBE98B}"/>
          </ac:spMkLst>
        </pc:spChg>
      </pc:sldChg>
      <pc:sldChg chg="addSp delSp modSp add del mod chgLayout">
        <pc:chgData name="Jonathan Loo" userId="d2d72d48b56f45d8" providerId="LiveId" clId="{56556B2D-CF3C-44D5-9250-420FFB72D6F7}" dt="2020-11-10T17:37:24.553" v="12852" actId="6549"/>
        <pc:sldMkLst>
          <pc:docMk/>
          <pc:sldMk cId="0" sldId="291"/>
        </pc:sldMkLst>
        <pc:spChg chg="mod ord">
          <ac:chgData name="Jonathan Loo" userId="d2d72d48b56f45d8" providerId="LiveId" clId="{56556B2D-CF3C-44D5-9250-420FFB72D6F7}" dt="2020-11-10T17:37:08.131" v="12843" actId="700"/>
          <ac:spMkLst>
            <pc:docMk/>
            <pc:sldMk cId="0" sldId="291"/>
            <ac:spMk id="34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09:29:56.281" v="1805"/>
          <ac:spMkLst>
            <pc:docMk/>
            <pc:sldMk cId="0" sldId="291"/>
            <ac:spMk id="35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1-10T17:36:57.134" v="12840"/>
          <ac:spMkLst>
            <pc:docMk/>
            <pc:sldMk cId="0" sldId="291"/>
            <ac:spMk id="35" creationId="{CF325478-CECB-4662-8EF7-367A64C0EC25}"/>
          </ac:spMkLst>
        </pc:spChg>
        <pc:spChg chg="del mod">
          <ac:chgData name="Jonathan Loo" userId="d2d72d48b56f45d8" providerId="LiveId" clId="{56556B2D-CF3C-44D5-9250-420FFB72D6F7}" dt="2020-10-22T09:29:56.282" v="1807"/>
          <ac:spMkLst>
            <pc:docMk/>
            <pc:sldMk cId="0" sldId="291"/>
            <ac:spMk id="36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1-10T17:36:57.134" v="12840"/>
          <ac:spMkLst>
            <pc:docMk/>
            <pc:sldMk cId="0" sldId="291"/>
            <ac:spMk id="36" creationId="{B49A8337-4248-4928-A0F2-B5A14FE980AD}"/>
          </ac:spMkLst>
        </pc:spChg>
        <pc:spChg chg="del mod">
          <ac:chgData name="Jonathan Loo" userId="d2d72d48b56f45d8" providerId="LiveId" clId="{56556B2D-CF3C-44D5-9250-420FFB72D6F7}" dt="2020-10-22T09:29:56.284" v="1809"/>
          <ac:spMkLst>
            <pc:docMk/>
            <pc:sldMk cId="0" sldId="291"/>
            <ac:spMk id="37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1-10T17:36:59.448" v="12841"/>
          <ac:spMkLst>
            <pc:docMk/>
            <pc:sldMk cId="0" sldId="291"/>
            <ac:spMk id="37" creationId="{E60F3330-F55A-4319-8D83-15020B5C47C3}"/>
          </ac:spMkLst>
        </pc:spChg>
        <pc:spChg chg="add del mod">
          <ac:chgData name="Jonathan Loo" userId="d2d72d48b56f45d8" providerId="LiveId" clId="{56556B2D-CF3C-44D5-9250-420FFB72D6F7}" dt="2020-10-22T09:29:42.378" v="1797"/>
          <ac:spMkLst>
            <pc:docMk/>
            <pc:sldMk cId="0" sldId="291"/>
            <ac:spMk id="43" creationId="{101D90A3-96D1-4266-94F1-0DD5E757C2E3}"/>
          </ac:spMkLst>
        </pc:spChg>
        <pc:spChg chg="add del mod">
          <ac:chgData name="Jonathan Loo" userId="d2d72d48b56f45d8" providerId="LiveId" clId="{56556B2D-CF3C-44D5-9250-420FFB72D6F7}" dt="2020-11-10T17:36:59.448" v="12841"/>
          <ac:spMkLst>
            <pc:docMk/>
            <pc:sldMk cId="0" sldId="291"/>
            <ac:spMk id="43" creationId="{B37AC738-7EE5-417E-9110-4C5CB4A64081}"/>
          </ac:spMkLst>
        </pc:spChg>
        <pc:spChg chg="add mod ord">
          <ac:chgData name="Jonathan Loo" userId="d2d72d48b56f45d8" providerId="LiveId" clId="{56556B2D-CF3C-44D5-9250-420FFB72D6F7}" dt="2020-11-10T17:37:24.553" v="12852" actId="6549"/>
          <ac:spMkLst>
            <pc:docMk/>
            <pc:sldMk cId="0" sldId="291"/>
            <ac:spMk id="44" creationId="{28D0425E-36BC-41F6-B715-E1C407C7B822}"/>
          </ac:spMkLst>
        </pc:spChg>
        <pc:spChg chg="add del mod">
          <ac:chgData name="Jonathan Loo" userId="d2d72d48b56f45d8" providerId="LiveId" clId="{56556B2D-CF3C-44D5-9250-420FFB72D6F7}" dt="2020-11-10T17:37:02.867" v="12842"/>
          <ac:spMkLst>
            <pc:docMk/>
            <pc:sldMk cId="0" sldId="291"/>
            <ac:spMk id="45" creationId="{9B777FA6-C6F7-4055-8445-C1E233818CEC}"/>
          </ac:spMkLst>
        </pc:spChg>
        <pc:spChg chg="add del mod">
          <ac:chgData name="Jonathan Loo" userId="d2d72d48b56f45d8" providerId="LiveId" clId="{56556B2D-CF3C-44D5-9250-420FFB72D6F7}" dt="2020-10-22T09:29:57.638" v="1810"/>
          <ac:spMkLst>
            <pc:docMk/>
            <pc:sldMk cId="0" sldId="291"/>
            <ac:spMk id="45" creationId="{9C942D65-9F62-4097-B9A9-858345AB8D9B}"/>
          </ac:spMkLst>
        </pc:spChg>
        <pc:spChg chg="add del mod">
          <ac:chgData name="Jonathan Loo" userId="d2d72d48b56f45d8" providerId="LiveId" clId="{56556B2D-CF3C-44D5-9250-420FFB72D6F7}" dt="2020-11-10T17:37:02.867" v="12842"/>
          <ac:spMkLst>
            <pc:docMk/>
            <pc:sldMk cId="0" sldId="291"/>
            <ac:spMk id="46" creationId="{2653833C-B805-4BC3-958C-3F90B4C083A9}"/>
          </ac:spMkLst>
        </pc:spChg>
        <pc:spChg chg="add del mod">
          <ac:chgData name="Jonathan Loo" userId="d2d72d48b56f45d8" providerId="LiveId" clId="{56556B2D-CF3C-44D5-9250-420FFB72D6F7}" dt="2020-10-22T09:29:57.638" v="1810"/>
          <ac:spMkLst>
            <pc:docMk/>
            <pc:sldMk cId="0" sldId="291"/>
            <ac:spMk id="46" creationId="{6A869375-4502-48D1-B89B-85AEF2A5AC0F}"/>
          </ac:spMkLst>
        </pc:spChg>
        <pc:spChg chg="add del mod">
          <ac:chgData name="Jonathan Loo" userId="d2d72d48b56f45d8" providerId="LiveId" clId="{56556B2D-CF3C-44D5-9250-420FFB72D6F7}" dt="2020-10-22T09:30:29.490" v="1816"/>
          <ac:spMkLst>
            <pc:docMk/>
            <pc:sldMk cId="0" sldId="291"/>
            <ac:spMk id="47" creationId="{FE8FA379-14AE-4AE9-9025-15A1C6D272D5}"/>
          </ac:spMkLst>
        </pc:spChg>
        <pc:spChg chg="add del mod">
          <ac:chgData name="Jonathan Loo" userId="d2d72d48b56f45d8" providerId="LiveId" clId="{56556B2D-CF3C-44D5-9250-420FFB72D6F7}" dt="2020-10-22T09:30:29.490" v="1816"/>
          <ac:spMkLst>
            <pc:docMk/>
            <pc:sldMk cId="0" sldId="291"/>
            <ac:spMk id="48" creationId="{A231CF3C-EC54-466D-BCFD-BB9B14591A64}"/>
          </ac:spMkLst>
        </pc:spChg>
      </pc:sldChg>
      <pc:sldChg chg="add del">
        <pc:chgData name="Jonathan Loo" userId="d2d72d48b56f45d8" providerId="LiveId" clId="{56556B2D-CF3C-44D5-9250-420FFB72D6F7}" dt="2020-10-22T09:59:43.061" v="2424" actId="47"/>
        <pc:sldMkLst>
          <pc:docMk/>
          <pc:sldMk cId="0" sldId="292"/>
        </pc:sldMkLst>
      </pc:sldChg>
      <pc:sldChg chg="addSp delSp modSp add del mod chgLayout">
        <pc:chgData name="Jonathan Loo" userId="d2d72d48b56f45d8" providerId="LiveId" clId="{56556B2D-CF3C-44D5-9250-420FFB72D6F7}" dt="2020-11-10T17:36:50.321" v="12839" actId="6549"/>
        <pc:sldMkLst>
          <pc:docMk/>
          <pc:sldMk cId="0" sldId="293"/>
        </pc:sldMkLst>
        <pc:spChg chg="mod ord">
          <ac:chgData name="Jonathan Loo" userId="d2d72d48b56f45d8" providerId="LiveId" clId="{56556B2D-CF3C-44D5-9250-420FFB72D6F7}" dt="2020-11-10T17:36:48.111" v="12837"/>
          <ac:spMkLst>
            <pc:docMk/>
            <pc:sldMk cId="0" sldId="293"/>
            <ac:spMk id="2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09:30:52.339" v="1823"/>
          <ac:spMkLst>
            <pc:docMk/>
            <pc:sldMk cId="0" sldId="293"/>
            <ac:spMk id="3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09:31:06.058" v="1831"/>
          <ac:spMkLst>
            <pc:docMk/>
            <pc:sldMk cId="0" sldId="293"/>
            <ac:spMk id="4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09:31:06.060" v="1833"/>
          <ac:spMkLst>
            <pc:docMk/>
            <pc:sldMk cId="0" sldId="293"/>
            <ac:spMk id="5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2T13:44:14.734" v="4356" actId="14100"/>
          <ac:spMkLst>
            <pc:docMk/>
            <pc:sldMk cId="0" sldId="293"/>
            <ac:spMk id="7" creationId="{00000000-0000-0000-0000-000000000000}"/>
          </ac:spMkLst>
        </pc:spChg>
        <pc:spChg chg="mod">
          <ac:chgData name="Jonathan Loo" userId="d2d72d48b56f45d8" providerId="LiveId" clId="{56556B2D-CF3C-44D5-9250-420FFB72D6F7}" dt="2020-10-22T13:53:05.094" v="4436" actId="1035"/>
          <ac:spMkLst>
            <pc:docMk/>
            <pc:sldMk cId="0" sldId="293"/>
            <ac:spMk id="45" creationId="{00000000-0000-0000-0000-000000000000}"/>
          </ac:spMkLst>
        </pc:spChg>
        <pc:spChg chg="add del">
          <ac:chgData name="Jonathan Loo" userId="d2d72d48b56f45d8" providerId="LiveId" clId="{56556B2D-CF3C-44D5-9250-420FFB72D6F7}" dt="2020-10-22T13:03:54.156" v="3907" actId="478"/>
          <ac:spMkLst>
            <pc:docMk/>
            <pc:sldMk cId="0" sldId="293"/>
            <ac:spMk id="48" creationId="{00000000-0000-0000-0000-000000000000}"/>
          </ac:spMkLst>
        </pc:spChg>
        <pc:spChg chg="add mod ord">
          <ac:chgData name="Jonathan Loo" userId="d2d72d48b56f45d8" providerId="LiveId" clId="{56556B2D-CF3C-44D5-9250-420FFB72D6F7}" dt="2020-11-10T17:36:50.321" v="12839" actId="6549"/>
          <ac:spMkLst>
            <pc:docMk/>
            <pc:sldMk cId="0" sldId="293"/>
            <ac:spMk id="49" creationId="{635E54F8-6944-41A9-85CF-0FA1FC5E1495}"/>
          </ac:spMkLst>
        </pc:spChg>
        <pc:spChg chg="add del mod">
          <ac:chgData name="Jonathan Loo" userId="d2d72d48b56f45d8" providerId="LiveId" clId="{56556B2D-CF3C-44D5-9250-420FFB72D6F7}" dt="2020-10-22T09:31:08.325" v="1834"/>
          <ac:spMkLst>
            <pc:docMk/>
            <pc:sldMk cId="0" sldId="293"/>
            <ac:spMk id="50" creationId="{0DFFC281-0FB1-4EEA-85FC-6C14623BFAAA}"/>
          </ac:spMkLst>
        </pc:spChg>
        <pc:spChg chg="add del mod">
          <ac:chgData name="Jonathan Loo" userId="d2d72d48b56f45d8" providerId="LiveId" clId="{56556B2D-CF3C-44D5-9250-420FFB72D6F7}" dt="2020-11-10T17:36:48.111" v="12837"/>
          <ac:spMkLst>
            <pc:docMk/>
            <pc:sldMk cId="0" sldId="293"/>
            <ac:spMk id="50" creationId="{C7B04F8C-1024-4643-993D-637D51EBF521}"/>
          </ac:spMkLst>
        </pc:spChg>
        <pc:spChg chg="add del mod">
          <ac:chgData name="Jonathan Loo" userId="d2d72d48b56f45d8" providerId="LiveId" clId="{56556B2D-CF3C-44D5-9250-420FFB72D6F7}" dt="2020-10-22T09:31:08.325" v="1834"/>
          <ac:spMkLst>
            <pc:docMk/>
            <pc:sldMk cId="0" sldId="293"/>
            <ac:spMk id="51" creationId="{1CA025A6-1FC3-41DF-8F6A-6CD2128D5DC7}"/>
          </ac:spMkLst>
        </pc:spChg>
        <pc:spChg chg="add del mod">
          <ac:chgData name="Jonathan Loo" userId="d2d72d48b56f45d8" providerId="LiveId" clId="{56556B2D-CF3C-44D5-9250-420FFB72D6F7}" dt="2020-11-10T17:36:48.111" v="12837"/>
          <ac:spMkLst>
            <pc:docMk/>
            <pc:sldMk cId="0" sldId="293"/>
            <ac:spMk id="51" creationId="{89355FAC-068B-4AEA-82BE-3EA825497909}"/>
          </ac:spMkLst>
        </pc:spChg>
        <pc:spChg chg="add mod">
          <ac:chgData name="Jonathan Loo" userId="d2d72d48b56f45d8" providerId="LiveId" clId="{56556B2D-CF3C-44D5-9250-420FFB72D6F7}" dt="2020-10-22T13:44:25.295" v="4358" actId="1076"/>
          <ac:spMkLst>
            <pc:docMk/>
            <pc:sldMk cId="0" sldId="293"/>
            <ac:spMk id="53" creationId="{593CD4C0-55CD-4C87-B322-72926F1A56E3}"/>
          </ac:spMkLst>
        </pc:spChg>
        <pc:picChg chg="add del mod modCrop">
          <ac:chgData name="Jonathan Loo" userId="d2d72d48b56f45d8" providerId="LiveId" clId="{56556B2D-CF3C-44D5-9250-420FFB72D6F7}" dt="2020-11-10T17:30:19.761" v="12795" actId="478"/>
          <ac:picMkLst>
            <pc:docMk/>
            <pc:sldMk cId="0" sldId="293"/>
            <ac:picMk id="4" creationId="{87221761-9C2B-43A5-8F68-FCCF98937B1B}"/>
          </ac:picMkLst>
        </pc:picChg>
        <pc:picChg chg="add del mod">
          <ac:chgData name="Jonathan Loo" userId="d2d72d48b56f45d8" providerId="LiveId" clId="{56556B2D-CF3C-44D5-9250-420FFB72D6F7}" dt="2020-11-10T17:32:44.170" v="12798" actId="478"/>
          <ac:picMkLst>
            <pc:docMk/>
            <pc:sldMk cId="0" sldId="293"/>
            <ac:picMk id="48" creationId="{2C5FEBF0-7F68-4329-98F0-8AFF56D3602E}"/>
          </ac:picMkLst>
        </pc:picChg>
      </pc:sldChg>
      <pc:sldChg chg="add del">
        <pc:chgData name="Jonathan Loo" userId="d2d72d48b56f45d8" providerId="LiveId" clId="{56556B2D-CF3C-44D5-9250-420FFB72D6F7}" dt="2020-10-22T10:00:31.064" v="2442" actId="47"/>
        <pc:sldMkLst>
          <pc:docMk/>
          <pc:sldMk cId="0" sldId="294"/>
        </pc:sldMkLst>
      </pc:sldChg>
      <pc:sldChg chg="addSp delSp modSp add del mod chgLayout">
        <pc:chgData name="Jonathan Loo" userId="d2d72d48b56f45d8" providerId="LiveId" clId="{56556B2D-CF3C-44D5-9250-420FFB72D6F7}" dt="2020-11-10T17:36:40.774" v="12836" actId="14100"/>
        <pc:sldMkLst>
          <pc:docMk/>
          <pc:sldMk cId="0" sldId="295"/>
        </pc:sldMkLst>
        <pc:spChg chg="mod ord">
          <ac:chgData name="Jonathan Loo" userId="d2d72d48b56f45d8" providerId="LiveId" clId="{56556B2D-CF3C-44D5-9250-420FFB72D6F7}" dt="2020-11-10T17:36:36.607" v="12833"/>
          <ac:spMkLst>
            <pc:docMk/>
            <pc:sldMk cId="0" sldId="295"/>
            <ac:spMk id="2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10:01:06.516" v="2452"/>
          <ac:spMkLst>
            <pc:docMk/>
            <pc:sldMk cId="0" sldId="295"/>
            <ac:spMk id="3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1-10T17:36:36.607" v="12833"/>
          <ac:spMkLst>
            <pc:docMk/>
            <pc:sldMk cId="0" sldId="295"/>
            <ac:spMk id="3" creationId="{5D2EE765-CB2A-4FDF-9A5C-A6CA0BCC09BD}"/>
          </ac:spMkLst>
        </pc:spChg>
        <pc:spChg chg="del mod">
          <ac:chgData name="Jonathan Loo" userId="d2d72d48b56f45d8" providerId="LiveId" clId="{56556B2D-CF3C-44D5-9250-420FFB72D6F7}" dt="2020-10-22T10:01:06.520" v="2454"/>
          <ac:spMkLst>
            <pc:docMk/>
            <pc:sldMk cId="0" sldId="295"/>
            <ac:spMk id="4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1-10T17:36:36.607" v="12833"/>
          <ac:spMkLst>
            <pc:docMk/>
            <pc:sldMk cId="0" sldId="295"/>
            <ac:spMk id="4" creationId="{04C0AD9A-20F9-4264-9224-B2AE6A39AFFC}"/>
          </ac:spMkLst>
        </pc:spChg>
        <pc:spChg chg="add mod ord">
          <ac:chgData name="Jonathan Loo" userId="d2d72d48b56f45d8" providerId="LiveId" clId="{56556B2D-CF3C-44D5-9250-420FFB72D6F7}" dt="2020-11-10T17:36:40.774" v="12836" actId="14100"/>
          <ac:spMkLst>
            <pc:docMk/>
            <pc:sldMk cId="0" sldId="295"/>
            <ac:spMk id="8" creationId="{DBCE63E4-5D4C-4856-B4B4-3B64A527F959}"/>
          </ac:spMkLst>
        </pc:spChg>
        <pc:spChg chg="add del mod">
          <ac:chgData name="Jonathan Loo" userId="d2d72d48b56f45d8" providerId="LiveId" clId="{56556B2D-CF3C-44D5-9250-420FFB72D6F7}" dt="2020-10-22T10:01:07.981" v="2455"/>
          <ac:spMkLst>
            <pc:docMk/>
            <pc:sldMk cId="0" sldId="295"/>
            <ac:spMk id="9" creationId="{5A257937-891E-4C15-B185-90BB0A63A220}"/>
          </ac:spMkLst>
        </pc:spChg>
        <pc:spChg chg="add del mod">
          <ac:chgData name="Jonathan Loo" userId="d2d72d48b56f45d8" providerId="LiveId" clId="{56556B2D-CF3C-44D5-9250-420FFB72D6F7}" dt="2020-10-22T10:01:07.981" v="2455"/>
          <ac:spMkLst>
            <pc:docMk/>
            <pc:sldMk cId="0" sldId="295"/>
            <ac:spMk id="10" creationId="{5FA823C5-8EFB-42A1-A7A2-7016E87D7896}"/>
          </ac:spMkLst>
        </pc:spChg>
      </pc:sldChg>
      <pc:sldChg chg="add del">
        <pc:chgData name="Jonathan Loo" userId="d2d72d48b56f45d8" providerId="LiveId" clId="{56556B2D-CF3C-44D5-9250-420FFB72D6F7}" dt="2020-10-22T10:00:32.254" v="2443" actId="47"/>
        <pc:sldMkLst>
          <pc:docMk/>
          <pc:sldMk cId="0" sldId="296"/>
        </pc:sldMkLst>
      </pc:sldChg>
      <pc:sldChg chg="addSp delSp modSp add del mod">
        <pc:chgData name="Jonathan Loo" userId="d2d72d48b56f45d8" providerId="LiveId" clId="{56556B2D-CF3C-44D5-9250-420FFB72D6F7}" dt="2020-11-10T17:36:32.121" v="12832" actId="1076"/>
        <pc:sldMkLst>
          <pc:docMk/>
          <pc:sldMk cId="0" sldId="297"/>
        </pc:sldMkLst>
        <pc:spChg chg="mod">
          <ac:chgData name="Jonathan Loo" userId="d2d72d48b56f45d8" providerId="LiveId" clId="{56556B2D-CF3C-44D5-9250-420FFB72D6F7}" dt="2020-11-10T17:36:32.121" v="12832" actId="1076"/>
          <ac:spMkLst>
            <pc:docMk/>
            <pc:sldMk cId="0" sldId="297"/>
            <ac:spMk id="2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12:57:09.970" v="3794"/>
          <ac:spMkLst>
            <pc:docMk/>
            <pc:sldMk cId="0" sldId="297"/>
            <ac:spMk id="3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1-10T17:36:27.363" v="12828"/>
          <ac:spMkLst>
            <pc:docMk/>
            <pc:sldMk cId="0" sldId="297"/>
            <ac:spMk id="3" creationId="{4AFD9C43-F19B-40B1-B59A-F05DF0FBAE69}"/>
          </ac:spMkLst>
        </pc:spChg>
        <pc:spChg chg="del mod">
          <ac:chgData name="Jonathan Loo" userId="d2d72d48b56f45d8" providerId="LiveId" clId="{56556B2D-CF3C-44D5-9250-420FFB72D6F7}" dt="2020-10-22T12:57:09.971" v="3796"/>
          <ac:spMkLst>
            <pc:docMk/>
            <pc:sldMk cId="0" sldId="297"/>
            <ac:spMk id="4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1-10T17:36:27.363" v="12828"/>
          <ac:spMkLst>
            <pc:docMk/>
            <pc:sldMk cId="0" sldId="297"/>
            <ac:spMk id="4" creationId="{163FB17C-43FD-4B73-9ED6-D8318806673C}"/>
          </ac:spMkLst>
        </pc:spChg>
        <pc:spChg chg="del mod">
          <ac:chgData name="Jonathan Loo" userId="d2d72d48b56f45d8" providerId="LiveId" clId="{56556B2D-CF3C-44D5-9250-420FFB72D6F7}" dt="2020-10-22T12:57:09.972" v="3798"/>
          <ac:spMkLst>
            <pc:docMk/>
            <pc:sldMk cId="0" sldId="297"/>
            <ac:spMk id="5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13:53:20.454" v="4437" actId="21"/>
          <ac:spMkLst>
            <pc:docMk/>
            <pc:sldMk cId="0" sldId="297"/>
            <ac:spMk id="7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13:53:20.454" v="4437" actId="21"/>
          <ac:spMkLst>
            <pc:docMk/>
            <pc:sldMk cId="0" sldId="297"/>
            <ac:spMk id="8" creationId="{00000000-0000-0000-0000-000000000000}"/>
          </ac:spMkLst>
        </pc:spChg>
        <pc:spChg chg="add del mod topLvl">
          <ac:chgData name="Jonathan Loo" userId="d2d72d48b56f45d8" providerId="LiveId" clId="{56556B2D-CF3C-44D5-9250-420FFB72D6F7}" dt="2020-10-22T13:00:28.845" v="3833" actId="478"/>
          <ac:spMkLst>
            <pc:docMk/>
            <pc:sldMk cId="0" sldId="297"/>
            <ac:spMk id="9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12:59:11.866" v="3818" actId="478"/>
          <ac:spMkLst>
            <pc:docMk/>
            <pc:sldMk cId="0" sldId="297"/>
            <ac:spMk id="10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13:53:20.454" v="4437" actId="21"/>
          <ac:spMkLst>
            <pc:docMk/>
            <pc:sldMk cId="0" sldId="297"/>
            <ac:spMk id="11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13:53:20.454" v="4437" actId="21"/>
          <ac:spMkLst>
            <pc:docMk/>
            <pc:sldMk cId="0" sldId="297"/>
            <ac:spMk id="12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13:53:20.454" v="4437" actId="21"/>
          <ac:spMkLst>
            <pc:docMk/>
            <pc:sldMk cId="0" sldId="297"/>
            <ac:spMk id="13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13:53:20.454" v="4437" actId="21"/>
          <ac:spMkLst>
            <pc:docMk/>
            <pc:sldMk cId="0" sldId="297"/>
            <ac:spMk id="14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13:53:20.454" v="4437" actId="21"/>
          <ac:spMkLst>
            <pc:docMk/>
            <pc:sldMk cId="0" sldId="297"/>
            <ac:spMk id="15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13:53:20.454" v="4437" actId="21"/>
          <ac:spMkLst>
            <pc:docMk/>
            <pc:sldMk cId="0" sldId="297"/>
            <ac:spMk id="16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2T12:56:55.159" v="3784"/>
          <ac:spMkLst>
            <pc:docMk/>
            <pc:sldMk cId="0" sldId="297"/>
            <ac:spMk id="17" creationId="{BB05D7A5-73CE-4A4B-BF2F-91505F162E20}"/>
          </ac:spMkLst>
        </pc:spChg>
        <pc:spChg chg="add mod">
          <ac:chgData name="Jonathan Loo" userId="d2d72d48b56f45d8" providerId="LiveId" clId="{56556B2D-CF3C-44D5-9250-420FFB72D6F7}" dt="2020-11-10T17:36:30.973" v="12831" actId="6549"/>
          <ac:spMkLst>
            <pc:docMk/>
            <pc:sldMk cId="0" sldId="297"/>
            <ac:spMk id="18" creationId="{27205A22-360D-42A9-BA43-520C6C77636E}"/>
          </ac:spMkLst>
        </pc:spChg>
        <pc:spChg chg="add del mod">
          <ac:chgData name="Jonathan Loo" userId="d2d72d48b56f45d8" providerId="LiveId" clId="{56556B2D-CF3C-44D5-9250-420FFB72D6F7}" dt="2020-10-22T12:57:10.914" v="3799"/>
          <ac:spMkLst>
            <pc:docMk/>
            <pc:sldMk cId="0" sldId="297"/>
            <ac:spMk id="19" creationId="{E4D11AD8-47CA-48DD-BAE0-766D31BE759D}"/>
          </ac:spMkLst>
        </pc:spChg>
        <pc:spChg chg="add del mod">
          <ac:chgData name="Jonathan Loo" userId="d2d72d48b56f45d8" providerId="LiveId" clId="{56556B2D-CF3C-44D5-9250-420FFB72D6F7}" dt="2020-10-22T12:57:10.914" v="3799"/>
          <ac:spMkLst>
            <pc:docMk/>
            <pc:sldMk cId="0" sldId="297"/>
            <ac:spMk id="20" creationId="{D9247925-6972-4BD7-BFB8-C7A4F449DD8B}"/>
          </ac:spMkLst>
        </pc:spChg>
        <pc:spChg chg="add del mod">
          <ac:chgData name="Jonathan Loo" userId="d2d72d48b56f45d8" providerId="LiveId" clId="{56556B2D-CF3C-44D5-9250-420FFB72D6F7}" dt="2020-10-22T12:58:24.673" v="3809" actId="478"/>
          <ac:spMkLst>
            <pc:docMk/>
            <pc:sldMk cId="0" sldId="297"/>
            <ac:spMk id="22" creationId="{12674034-9FC9-4404-AF2A-930595810FB6}"/>
          </ac:spMkLst>
        </pc:spChg>
        <pc:spChg chg="add del mod">
          <ac:chgData name="Jonathan Loo" userId="d2d72d48b56f45d8" providerId="LiveId" clId="{56556B2D-CF3C-44D5-9250-420FFB72D6F7}" dt="2020-10-22T12:58:24.673" v="3809" actId="478"/>
          <ac:spMkLst>
            <pc:docMk/>
            <pc:sldMk cId="0" sldId="297"/>
            <ac:spMk id="24" creationId="{8FA7E6A3-9A52-44F5-8878-3BEE0FF90D35}"/>
          </ac:spMkLst>
        </pc:spChg>
        <pc:spChg chg="add del mod">
          <ac:chgData name="Jonathan Loo" userId="d2d72d48b56f45d8" providerId="LiveId" clId="{56556B2D-CF3C-44D5-9250-420FFB72D6F7}" dt="2020-10-22T12:58:23.161" v="3808" actId="478"/>
          <ac:spMkLst>
            <pc:docMk/>
            <pc:sldMk cId="0" sldId="297"/>
            <ac:spMk id="26" creationId="{E104B44E-334E-4AB4-9838-30664443D0EB}"/>
          </ac:spMkLst>
        </pc:spChg>
        <pc:spChg chg="add del mod">
          <ac:chgData name="Jonathan Loo" userId="d2d72d48b56f45d8" providerId="LiveId" clId="{56556B2D-CF3C-44D5-9250-420FFB72D6F7}" dt="2020-10-22T12:58:23.161" v="3808" actId="478"/>
          <ac:spMkLst>
            <pc:docMk/>
            <pc:sldMk cId="0" sldId="297"/>
            <ac:spMk id="28" creationId="{17EE4F97-42BF-4C5E-97C8-61BE5A02C902}"/>
          </ac:spMkLst>
        </pc:spChg>
        <pc:spChg chg="add del mod ord">
          <ac:chgData name="Jonathan Loo" userId="d2d72d48b56f45d8" providerId="LiveId" clId="{56556B2D-CF3C-44D5-9250-420FFB72D6F7}" dt="2020-10-22T13:53:20.454" v="4437" actId="21"/>
          <ac:spMkLst>
            <pc:docMk/>
            <pc:sldMk cId="0" sldId="297"/>
            <ac:spMk id="30" creationId="{EC24DDE7-F68C-4160-A4A7-FF3E6C94D818}"/>
          </ac:spMkLst>
        </pc:spChg>
        <pc:spChg chg="add del mod ord">
          <ac:chgData name="Jonathan Loo" userId="d2d72d48b56f45d8" providerId="LiveId" clId="{56556B2D-CF3C-44D5-9250-420FFB72D6F7}" dt="2020-10-22T13:53:20.454" v="4437" actId="21"/>
          <ac:spMkLst>
            <pc:docMk/>
            <pc:sldMk cId="0" sldId="297"/>
            <ac:spMk id="32" creationId="{50F07FE6-9560-43C3-88B5-E31CC0E075C3}"/>
          </ac:spMkLst>
        </pc:spChg>
        <pc:spChg chg="add del mod ord">
          <ac:chgData name="Jonathan Loo" userId="d2d72d48b56f45d8" providerId="LiveId" clId="{56556B2D-CF3C-44D5-9250-420FFB72D6F7}" dt="2020-10-22T13:53:20.454" v="4437" actId="21"/>
          <ac:spMkLst>
            <pc:docMk/>
            <pc:sldMk cId="0" sldId="297"/>
            <ac:spMk id="34" creationId="{5056F6D0-28FB-4A80-94CB-928F09DA79A0}"/>
          </ac:spMkLst>
        </pc:spChg>
        <pc:spChg chg="add del mod">
          <ac:chgData name="Jonathan Loo" userId="d2d72d48b56f45d8" providerId="LiveId" clId="{56556B2D-CF3C-44D5-9250-420FFB72D6F7}" dt="2020-10-22T13:53:20.454" v="4437" actId="21"/>
          <ac:spMkLst>
            <pc:docMk/>
            <pc:sldMk cId="0" sldId="297"/>
            <ac:spMk id="36" creationId="{DB90EE31-E7F7-4271-9FF2-14448956CEA5}"/>
          </ac:spMkLst>
        </pc:spChg>
        <pc:spChg chg="add del mod">
          <ac:chgData name="Jonathan Loo" userId="d2d72d48b56f45d8" providerId="LiveId" clId="{56556B2D-CF3C-44D5-9250-420FFB72D6F7}" dt="2020-10-22T13:19:09.924" v="3986" actId="478"/>
          <ac:spMkLst>
            <pc:docMk/>
            <pc:sldMk cId="0" sldId="297"/>
            <ac:spMk id="46" creationId="{642E9924-25BB-405F-ACB2-2583CE5F3AB0}"/>
          </ac:spMkLst>
        </pc:spChg>
        <pc:spChg chg="add del mod">
          <ac:chgData name="Jonathan Loo" userId="d2d72d48b56f45d8" providerId="LiveId" clId="{56556B2D-CF3C-44D5-9250-420FFB72D6F7}" dt="2020-10-22T13:53:20.454" v="4437" actId="21"/>
          <ac:spMkLst>
            <pc:docMk/>
            <pc:sldMk cId="0" sldId="297"/>
            <ac:spMk id="48" creationId="{97D4F6E6-098A-4430-8A50-62841E853C80}"/>
          </ac:spMkLst>
        </pc:spChg>
        <pc:spChg chg="add del mod">
          <ac:chgData name="Jonathan Loo" userId="d2d72d48b56f45d8" providerId="LiveId" clId="{56556B2D-CF3C-44D5-9250-420FFB72D6F7}" dt="2020-10-22T13:53:20.454" v="4437" actId="21"/>
          <ac:spMkLst>
            <pc:docMk/>
            <pc:sldMk cId="0" sldId="297"/>
            <ac:spMk id="50" creationId="{5446DFEE-DD34-49B0-9CF9-0597164ED3B7}"/>
          </ac:spMkLst>
        </pc:spChg>
        <pc:spChg chg="add del mod">
          <ac:chgData name="Jonathan Loo" userId="d2d72d48b56f45d8" providerId="LiveId" clId="{56556B2D-CF3C-44D5-9250-420FFB72D6F7}" dt="2020-10-22T13:29:49.461" v="4054" actId="478"/>
          <ac:spMkLst>
            <pc:docMk/>
            <pc:sldMk cId="0" sldId="297"/>
            <ac:spMk id="52" creationId="{E1ED4D2A-A04B-4879-9C0A-A8DB9A518F03}"/>
          </ac:spMkLst>
        </pc:spChg>
        <pc:grpChg chg="del">
          <ac:chgData name="Jonathan Loo" userId="d2d72d48b56f45d8" providerId="LiveId" clId="{56556B2D-CF3C-44D5-9250-420FFB72D6F7}" dt="2020-10-22T12:58:42.767" v="3811" actId="165"/>
          <ac:grpSpMkLst>
            <pc:docMk/>
            <pc:sldMk cId="0" sldId="297"/>
            <ac:grpSpMk id="6" creationId="{00000000-0000-0000-0000-000000000000}"/>
          </ac:grpSpMkLst>
        </pc:grpChg>
        <pc:picChg chg="add del">
          <ac:chgData name="Jonathan Loo" userId="d2d72d48b56f45d8" providerId="LiveId" clId="{56556B2D-CF3C-44D5-9250-420FFB72D6F7}" dt="2020-10-27T10:23:18.553" v="11193" actId="22"/>
          <ac:picMkLst>
            <pc:docMk/>
            <pc:sldMk cId="0" sldId="297"/>
            <ac:picMk id="3" creationId="{71CF5876-108B-413A-8001-2CDDA7379FC7}"/>
          </ac:picMkLst>
        </pc:picChg>
        <pc:picChg chg="add del mod">
          <ac:chgData name="Jonathan Loo" userId="d2d72d48b56f45d8" providerId="LiveId" clId="{56556B2D-CF3C-44D5-9250-420FFB72D6F7}" dt="2020-10-22T13:50:18.518" v="4409" actId="21"/>
          <ac:picMkLst>
            <pc:docMk/>
            <pc:sldMk cId="0" sldId="297"/>
            <ac:picMk id="54" creationId="{AB20A99F-78C1-42AF-9E23-E6D4C98DABCC}"/>
          </ac:picMkLst>
        </pc:picChg>
        <pc:picChg chg="add mod">
          <ac:chgData name="Jonathan Loo" userId="d2d72d48b56f45d8" providerId="LiveId" clId="{56556B2D-CF3C-44D5-9250-420FFB72D6F7}" dt="2020-10-22T13:53:35.826" v="4442" actId="1076"/>
          <ac:picMkLst>
            <pc:docMk/>
            <pc:sldMk cId="0" sldId="297"/>
            <ac:picMk id="56" creationId="{5D9FFA0C-11A3-4578-8009-1F795181273F}"/>
          </ac:picMkLst>
        </pc:picChg>
        <pc:cxnChg chg="add del mod">
          <ac:chgData name="Jonathan Loo" userId="d2d72d48b56f45d8" providerId="LiveId" clId="{56556B2D-CF3C-44D5-9250-420FFB72D6F7}" dt="2020-10-22T12:59:25.164" v="3823" actId="11529"/>
          <ac:cxnSpMkLst>
            <pc:docMk/>
            <pc:sldMk cId="0" sldId="297"/>
            <ac:cxnSpMk id="38" creationId="{82E96BFA-3939-492B-987D-3CF481DA8A03}"/>
          </ac:cxnSpMkLst>
        </pc:cxnChg>
        <pc:cxnChg chg="add del mod ord">
          <ac:chgData name="Jonathan Loo" userId="d2d72d48b56f45d8" providerId="LiveId" clId="{56556B2D-CF3C-44D5-9250-420FFB72D6F7}" dt="2020-10-22T13:53:20.454" v="4437" actId="21"/>
          <ac:cxnSpMkLst>
            <pc:docMk/>
            <pc:sldMk cId="0" sldId="297"/>
            <ac:cxnSpMk id="41" creationId="{1DD68DD8-4980-4F25-AA40-C8DA29AA65C6}"/>
          </ac:cxnSpMkLst>
        </pc:cxnChg>
        <pc:cxnChg chg="add del mod">
          <ac:chgData name="Jonathan Loo" userId="d2d72d48b56f45d8" providerId="LiveId" clId="{56556B2D-CF3C-44D5-9250-420FFB72D6F7}" dt="2020-10-22T13:53:20.454" v="4437" actId="21"/>
          <ac:cxnSpMkLst>
            <pc:docMk/>
            <pc:sldMk cId="0" sldId="297"/>
            <ac:cxnSpMk id="42" creationId="{96178339-8A71-48E8-8DDE-014611EF4CC4}"/>
          </ac:cxnSpMkLst>
        </pc:cxnChg>
      </pc:sldChg>
      <pc:sldChg chg="add del">
        <pc:chgData name="Jonathan Loo" userId="d2d72d48b56f45d8" providerId="LiveId" clId="{56556B2D-CF3C-44D5-9250-420FFB72D6F7}" dt="2020-10-22T13:04:50.221" v="3908" actId="47"/>
        <pc:sldMkLst>
          <pc:docMk/>
          <pc:sldMk cId="0" sldId="298"/>
        </pc:sldMkLst>
      </pc:sldChg>
      <pc:sldChg chg="addSp delSp modSp add mod ord">
        <pc:chgData name="Jonathan Loo" userId="d2d72d48b56f45d8" providerId="LiveId" clId="{56556B2D-CF3C-44D5-9250-420FFB72D6F7}" dt="2020-10-24T20:03:30.258" v="8617" actId="20577"/>
        <pc:sldMkLst>
          <pc:docMk/>
          <pc:sldMk cId="78807904" sldId="299"/>
        </pc:sldMkLst>
        <pc:spChg chg="mod">
          <ac:chgData name="Jonathan Loo" userId="d2d72d48b56f45d8" providerId="LiveId" clId="{56556B2D-CF3C-44D5-9250-420FFB72D6F7}" dt="2020-10-24T20:03:30.258" v="8617" actId="20577"/>
          <ac:spMkLst>
            <pc:docMk/>
            <pc:sldMk cId="78807904" sldId="299"/>
            <ac:spMk id="2" creationId="{7023FB2E-C0CF-4878-87FC-4F6949D7A96B}"/>
          </ac:spMkLst>
        </pc:spChg>
        <pc:spChg chg="del">
          <ac:chgData name="Jonathan Loo" userId="d2d72d48b56f45d8" providerId="LiveId" clId="{56556B2D-CF3C-44D5-9250-420FFB72D6F7}" dt="2020-10-21T15:31:54.496" v="182" actId="478"/>
          <ac:spMkLst>
            <pc:docMk/>
            <pc:sldMk cId="78807904" sldId="299"/>
            <ac:spMk id="3" creationId="{54A3E4CC-42A1-40A8-BB1C-B8971B893F70}"/>
          </ac:spMkLst>
        </pc:spChg>
        <pc:spChg chg="add del mod">
          <ac:chgData name="Jonathan Loo" userId="d2d72d48b56f45d8" providerId="LiveId" clId="{56556B2D-CF3C-44D5-9250-420FFB72D6F7}" dt="2020-10-21T15:34:59.053" v="208" actId="21"/>
          <ac:spMkLst>
            <pc:docMk/>
            <pc:sldMk cId="78807904" sldId="299"/>
            <ac:spMk id="5" creationId="{BA9C3CF1-E7C2-49D6-97EC-7C482421FE05}"/>
          </ac:spMkLst>
        </pc:spChg>
        <pc:picChg chg="mod">
          <ac:chgData name="Jonathan Loo" userId="d2d72d48b56f45d8" providerId="LiveId" clId="{56556B2D-CF3C-44D5-9250-420FFB72D6F7}" dt="2020-10-22T12:55:16.608" v="3748" actId="14100"/>
          <ac:picMkLst>
            <pc:docMk/>
            <pc:sldMk cId="78807904" sldId="299"/>
            <ac:picMk id="4" creationId="{FCEAE944-45C7-4283-B28D-F3C4A4BBC172}"/>
          </ac:picMkLst>
        </pc:picChg>
      </pc:sldChg>
      <pc:sldChg chg="addSp delSp modSp add del mod">
        <pc:chgData name="Jonathan Loo" userId="d2d72d48b56f45d8" providerId="LiveId" clId="{56556B2D-CF3C-44D5-9250-420FFB72D6F7}" dt="2020-10-27T12:42:46.010" v="11715" actId="47"/>
        <pc:sldMkLst>
          <pc:docMk/>
          <pc:sldMk cId="0" sldId="300"/>
        </pc:sldMkLst>
        <pc:spChg chg="del">
          <ac:chgData name="Jonathan Loo" userId="d2d72d48b56f45d8" providerId="LiveId" clId="{56556B2D-CF3C-44D5-9250-420FFB72D6F7}" dt="2020-10-22T14:58:20.649" v="5048" actId="478"/>
          <ac:spMkLst>
            <pc:docMk/>
            <pc:sldMk cId="0" sldId="300"/>
            <ac:spMk id="67" creationId="{00000000-0000-0000-0000-000000000000}"/>
          </ac:spMkLst>
        </pc:spChg>
        <pc:spChg chg="del">
          <ac:chgData name="Jonathan Loo" userId="d2d72d48b56f45d8" providerId="LiveId" clId="{56556B2D-CF3C-44D5-9250-420FFB72D6F7}" dt="2020-10-22T14:58:20.649" v="5048" actId="478"/>
          <ac:spMkLst>
            <pc:docMk/>
            <pc:sldMk cId="0" sldId="300"/>
            <ac:spMk id="68" creationId="{00000000-0000-0000-0000-000000000000}"/>
          </ac:spMkLst>
        </pc:spChg>
        <pc:spChg chg="mod">
          <ac:chgData name="Jonathan Loo" userId="d2d72d48b56f45d8" providerId="LiveId" clId="{56556B2D-CF3C-44D5-9250-420FFB72D6F7}" dt="2020-10-24T21:45:42.722" v="10647" actId="20577"/>
          <ac:spMkLst>
            <pc:docMk/>
            <pc:sldMk cId="0" sldId="300"/>
            <ac:spMk id="69" creationId="{00000000-0000-0000-0000-000000000000}"/>
          </ac:spMkLst>
        </pc:spChg>
        <pc:spChg chg="mod">
          <ac:chgData name="Jonathan Loo" userId="d2d72d48b56f45d8" providerId="LiveId" clId="{56556B2D-CF3C-44D5-9250-420FFB72D6F7}" dt="2020-10-24T21:46:37.044" v="10648" actId="6549"/>
          <ac:spMkLst>
            <pc:docMk/>
            <pc:sldMk cId="0" sldId="300"/>
            <ac:spMk id="70" creationId="{00000000-0000-0000-0000-000000000000}"/>
          </ac:spMkLst>
        </pc:spChg>
        <pc:spChg chg="mod">
          <ac:chgData name="Jonathan Loo" userId="d2d72d48b56f45d8" providerId="LiveId" clId="{56556B2D-CF3C-44D5-9250-420FFB72D6F7}" dt="2020-10-22T15:00:01.885" v="5081" actId="1076"/>
          <ac:spMkLst>
            <pc:docMk/>
            <pc:sldMk cId="0" sldId="300"/>
            <ac:spMk id="71" creationId="{00000000-0000-0000-0000-000000000000}"/>
          </ac:spMkLst>
        </pc:spChg>
        <pc:spChg chg="add mod">
          <ac:chgData name="Jonathan Loo" userId="d2d72d48b56f45d8" providerId="LiveId" clId="{56556B2D-CF3C-44D5-9250-420FFB72D6F7}" dt="2020-10-22T14:46:26.714" v="4951" actId="20577"/>
          <ac:spMkLst>
            <pc:docMk/>
            <pc:sldMk cId="0" sldId="300"/>
            <ac:spMk id="74" creationId="{63C14455-3071-4854-8DC6-E510BC72A213}"/>
          </ac:spMkLst>
        </pc:spChg>
        <pc:grpChg chg="del mod">
          <ac:chgData name="Jonathan Loo" userId="d2d72d48b56f45d8" providerId="LiveId" clId="{56556B2D-CF3C-44D5-9250-420FFB72D6F7}" dt="2020-10-22T14:58:12.217" v="5045" actId="478"/>
          <ac:grpSpMkLst>
            <pc:docMk/>
            <pc:sldMk cId="0" sldId="300"/>
            <ac:grpSpMk id="2" creationId="{00000000-0000-0000-0000-000000000000}"/>
          </ac:grpSpMkLst>
        </pc:grpChg>
        <pc:picChg chg="add del">
          <ac:chgData name="Jonathan Loo" userId="d2d72d48b56f45d8" providerId="LiveId" clId="{56556B2D-CF3C-44D5-9250-420FFB72D6F7}" dt="2020-10-22T13:20:57.880" v="4027" actId="478"/>
          <ac:picMkLst>
            <pc:docMk/>
            <pc:sldMk cId="0" sldId="300"/>
            <ac:picMk id="11266" creationId="{BEE85FAC-3E7F-4230-9388-30BF0F65133F}"/>
          </ac:picMkLst>
        </pc:picChg>
        <pc:picChg chg="add del mod">
          <ac:chgData name="Jonathan Loo" userId="d2d72d48b56f45d8" providerId="LiveId" clId="{56556B2D-CF3C-44D5-9250-420FFB72D6F7}" dt="2020-10-22T13:50:41.842" v="4416" actId="478"/>
          <ac:picMkLst>
            <pc:docMk/>
            <pc:sldMk cId="0" sldId="300"/>
            <ac:picMk id="11268" creationId="{F5D727E1-7644-4857-8677-F66E1DD0065A}"/>
          </ac:picMkLst>
        </pc:picChg>
        <pc:picChg chg="add mod">
          <ac:chgData name="Jonathan Loo" userId="d2d72d48b56f45d8" providerId="LiveId" clId="{56556B2D-CF3C-44D5-9250-420FFB72D6F7}" dt="2020-10-22T15:00:06.580" v="5083" actId="1076"/>
          <ac:picMkLst>
            <pc:docMk/>
            <pc:sldMk cId="0" sldId="300"/>
            <ac:picMk id="11270" creationId="{D464149D-42A1-4749-B0E6-C739F6F54D54}"/>
          </ac:picMkLst>
        </pc:picChg>
      </pc:sldChg>
      <pc:sldChg chg="modSp add del mod">
        <pc:chgData name="Jonathan Loo" userId="d2d72d48b56f45d8" providerId="LiveId" clId="{56556B2D-CF3C-44D5-9250-420FFB72D6F7}" dt="2020-10-22T13:55:59.811" v="4482" actId="47"/>
        <pc:sldMkLst>
          <pc:docMk/>
          <pc:sldMk cId="0" sldId="301"/>
        </pc:sldMkLst>
        <pc:picChg chg="mod">
          <ac:chgData name="Jonathan Loo" userId="d2d72d48b56f45d8" providerId="LiveId" clId="{56556B2D-CF3C-44D5-9250-420FFB72D6F7}" dt="2020-10-22T13:15:23.117" v="3942" actId="1076"/>
          <ac:picMkLst>
            <pc:docMk/>
            <pc:sldMk cId="0" sldId="301"/>
            <ac:picMk id="77" creationId="{3BCC2EE8-DC60-4687-A9C7-828D3204796C}"/>
          </ac:picMkLst>
        </pc:picChg>
      </pc:sldChg>
      <pc:sldChg chg="add del">
        <pc:chgData name="Jonathan Loo" userId="d2d72d48b56f45d8" providerId="LiveId" clId="{56556B2D-CF3C-44D5-9250-420FFB72D6F7}" dt="2020-10-22T13:56:05.039" v="4483" actId="47"/>
        <pc:sldMkLst>
          <pc:docMk/>
          <pc:sldMk cId="0" sldId="302"/>
        </pc:sldMkLst>
      </pc:sldChg>
      <pc:sldChg chg="addSp delSp modSp add del mod modClrScheme chgLayout">
        <pc:chgData name="Jonathan Loo" userId="d2d72d48b56f45d8" providerId="LiveId" clId="{56556B2D-CF3C-44D5-9250-420FFB72D6F7}" dt="2020-10-24T20:36:26.972" v="9826" actId="47"/>
        <pc:sldMkLst>
          <pc:docMk/>
          <pc:sldMk cId="0" sldId="303"/>
        </pc:sldMkLst>
        <pc:spChg chg="mod ord">
          <ac:chgData name="Jonathan Loo" userId="d2d72d48b56f45d8" providerId="LiveId" clId="{56556B2D-CF3C-44D5-9250-420FFB72D6F7}" dt="2020-10-22T14:10:05.252" v="4680" actId="700"/>
          <ac:spMkLst>
            <pc:docMk/>
            <pc:sldMk cId="0" sldId="303"/>
            <ac:spMk id="2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13:56:42.399" v="4493"/>
          <ac:spMkLst>
            <pc:docMk/>
            <pc:sldMk cId="0" sldId="303"/>
            <ac:spMk id="3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14:06:09.145" v="4578" actId="478"/>
          <ac:spMkLst>
            <pc:docMk/>
            <pc:sldMk cId="0" sldId="303"/>
            <ac:spMk id="4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2T13:56:07.929" v="4484"/>
          <ac:spMkLst>
            <pc:docMk/>
            <pc:sldMk cId="0" sldId="303"/>
            <ac:spMk id="8" creationId="{12EB5523-D9C5-4E03-80F2-9D18EEEE5EDB}"/>
          </ac:spMkLst>
        </pc:spChg>
        <pc:spChg chg="add del mod">
          <ac:chgData name="Jonathan Loo" userId="d2d72d48b56f45d8" providerId="LiveId" clId="{56556B2D-CF3C-44D5-9250-420FFB72D6F7}" dt="2020-10-22T13:56:11.811" v="4485" actId="478"/>
          <ac:spMkLst>
            <pc:docMk/>
            <pc:sldMk cId="0" sldId="303"/>
            <ac:spMk id="9" creationId="{645E0112-50C7-4695-A9C3-2C6DEB7125CC}"/>
          </ac:spMkLst>
        </pc:spChg>
        <pc:spChg chg="add mod ord">
          <ac:chgData name="Jonathan Loo" userId="d2d72d48b56f45d8" providerId="LiveId" clId="{56556B2D-CF3C-44D5-9250-420FFB72D6F7}" dt="2020-10-22T14:10:09.877" v="4683" actId="6549"/>
          <ac:spMkLst>
            <pc:docMk/>
            <pc:sldMk cId="0" sldId="303"/>
            <ac:spMk id="10" creationId="{4D40633A-F31C-4BC8-9DBB-75FB1B9F59BE}"/>
          </ac:spMkLst>
        </pc:spChg>
        <pc:grpChg chg="mod">
          <ac:chgData name="Jonathan Loo" userId="d2d72d48b56f45d8" providerId="LiveId" clId="{56556B2D-CF3C-44D5-9250-420FFB72D6F7}" dt="2020-10-24T20:17:03.154" v="8767" actId="1076"/>
          <ac:grpSpMkLst>
            <pc:docMk/>
            <pc:sldMk cId="0" sldId="303"/>
            <ac:grpSpMk id="5" creationId="{00000000-0000-0000-0000-000000000000}"/>
          </ac:grpSpMkLst>
        </pc:grpChg>
        <pc:picChg chg="add del mod">
          <ac:chgData name="Jonathan Loo" userId="d2d72d48b56f45d8" providerId="LiveId" clId="{56556B2D-CF3C-44D5-9250-420FFB72D6F7}" dt="2020-10-22T14:06:03.285" v="4573" actId="478"/>
          <ac:picMkLst>
            <pc:docMk/>
            <pc:sldMk cId="0" sldId="303"/>
            <ac:picMk id="12" creationId="{69F6ECBC-9F8E-4966-BBAD-D2E057185E71}"/>
          </ac:picMkLst>
        </pc:picChg>
        <pc:picChg chg="mod ord">
          <ac:chgData name="Jonathan Loo" userId="d2d72d48b56f45d8" providerId="LiveId" clId="{56556B2D-CF3C-44D5-9250-420FFB72D6F7}" dt="2020-10-22T14:08:24.851" v="4630" actId="1076"/>
          <ac:picMkLst>
            <pc:docMk/>
            <pc:sldMk cId="0" sldId="303"/>
            <ac:picMk id="14" creationId="{CCA856F0-BAEE-4DDB-A85B-39304E8A5AF8}"/>
          </ac:picMkLst>
        </pc:picChg>
      </pc:sldChg>
      <pc:sldChg chg="addSp delSp modSp add del mod modClrScheme chgLayout">
        <pc:chgData name="Jonathan Loo" userId="d2d72d48b56f45d8" providerId="LiveId" clId="{56556B2D-CF3C-44D5-9250-420FFB72D6F7}" dt="2020-10-24T20:36:28.013" v="9827" actId="47"/>
        <pc:sldMkLst>
          <pc:docMk/>
          <pc:sldMk cId="0" sldId="304"/>
        </pc:sldMkLst>
        <pc:spChg chg="mod ord">
          <ac:chgData name="Jonathan Loo" userId="d2d72d48b56f45d8" providerId="LiveId" clId="{56556B2D-CF3C-44D5-9250-420FFB72D6F7}" dt="2020-10-22T14:11:42.781" v="4708"/>
          <ac:spMkLst>
            <pc:docMk/>
            <pc:sldMk cId="0" sldId="304"/>
            <ac:spMk id="2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14:08:04.174" v="4621"/>
          <ac:spMkLst>
            <pc:docMk/>
            <pc:sldMk cId="0" sldId="304"/>
            <ac:spMk id="3" creationId="{00000000-0000-0000-0000-000000000000}"/>
          </ac:spMkLst>
        </pc:spChg>
        <pc:spChg chg="del">
          <ac:chgData name="Jonathan Loo" userId="d2d72d48b56f45d8" providerId="LiveId" clId="{56556B2D-CF3C-44D5-9250-420FFB72D6F7}" dt="2020-10-22T14:05:29.532" v="4552" actId="478"/>
          <ac:spMkLst>
            <pc:docMk/>
            <pc:sldMk cId="0" sldId="304"/>
            <ac:spMk id="4" creationId="{00000000-0000-0000-0000-000000000000}"/>
          </ac:spMkLst>
        </pc:spChg>
        <pc:spChg chg="add mod ord">
          <ac:chgData name="Jonathan Loo" userId="d2d72d48b56f45d8" providerId="LiveId" clId="{56556B2D-CF3C-44D5-9250-420FFB72D6F7}" dt="2020-10-22T14:11:47.521" v="4709" actId="14100"/>
          <ac:spMkLst>
            <pc:docMk/>
            <pc:sldMk cId="0" sldId="304"/>
            <ac:spMk id="16" creationId="{510EE063-213C-4F67-A4B4-953F87246E2C}"/>
          </ac:spMkLst>
        </pc:spChg>
        <pc:spChg chg="add del mod">
          <ac:chgData name="Jonathan Loo" userId="d2d72d48b56f45d8" providerId="LiveId" clId="{56556B2D-CF3C-44D5-9250-420FFB72D6F7}" dt="2020-10-22T14:11:42.781" v="4708"/>
          <ac:spMkLst>
            <pc:docMk/>
            <pc:sldMk cId="0" sldId="304"/>
            <ac:spMk id="17" creationId="{4227E9AD-BB83-4ED1-A87D-75D89522E488}"/>
          </ac:spMkLst>
        </pc:spChg>
        <pc:spChg chg="add del mod">
          <ac:chgData name="Jonathan Loo" userId="d2d72d48b56f45d8" providerId="LiveId" clId="{56556B2D-CF3C-44D5-9250-420FFB72D6F7}" dt="2020-10-22T14:11:42.781" v="4708"/>
          <ac:spMkLst>
            <pc:docMk/>
            <pc:sldMk cId="0" sldId="304"/>
            <ac:spMk id="18" creationId="{7FBAA231-A578-4EA9-991F-AE29A6393D67}"/>
          </ac:spMkLst>
        </pc:spChg>
        <pc:picChg chg="del mod">
          <ac:chgData name="Jonathan Loo" userId="d2d72d48b56f45d8" providerId="LiveId" clId="{56556B2D-CF3C-44D5-9250-420FFB72D6F7}" dt="2020-10-22T14:03:30.700" v="4518" actId="478"/>
          <ac:picMkLst>
            <pc:docMk/>
            <pc:sldMk cId="0" sldId="304"/>
            <ac:picMk id="9" creationId="{48C15B19-17A5-43A7-98A5-12949E9845AF}"/>
          </ac:picMkLst>
        </pc:picChg>
        <pc:picChg chg="del mod ord">
          <ac:chgData name="Jonathan Loo" userId="d2d72d48b56f45d8" providerId="LiveId" clId="{56556B2D-CF3C-44D5-9250-420FFB72D6F7}" dt="2020-10-22T14:04:03.690" v="4532" actId="478"/>
          <ac:picMkLst>
            <pc:docMk/>
            <pc:sldMk cId="0" sldId="304"/>
            <ac:picMk id="11" creationId="{3F1B6970-68E7-41D0-9670-E0BFC24CECE6}"/>
          </ac:picMkLst>
        </pc:picChg>
        <pc:picChg chg="del mod ord">
          <ac:chgData name="Jonathan Loo" userId="d2d72d48b56f45d8" providerId="LiveId" clId="{56556B2D-CF3C-44D5-9250-420FFB72D6F7}" dt="2020-10-22T14:05:22.383" v="4546" actId="478"/>
          <ac:picMkLst>
            <pc:docMk/>
            <pc:sldMk cId="0" sldId="304"/>
            <ac:picMk id="13" creationId="{90CB3785-0048-4EB1-B9B8-E4E9A90EE18F}"/>
          </ac:picMkLst>
        </pc:picChg>
        <pc:picChg chg="mod ord">
          <ac:chgData name="Jonathan Loo" userId="d2d72d48b56f45d8" providerId="LiveId" clId="{56556B2D-CF3C-44D5-9250-420FFB72D6F7}" dt="2020-10-22T14:08:21.117" v="4629" actId="1076"/>
          <ac:picMkLst>
            <pc:docMk/>
            <pc:sldMk cId="0" sldId="304"/>
            <ac:picMk id="15" creationId="{835E5947-A3E7-4A88-B2D0-8C35107B4504}"/>
          </ac:picMkLst>
        </pc:picChg>
      </pc:sldChg>
      <pc:sldChg chg="add del">
        <pc:chgData name="Jonathan Loo" userId="d2d72d48b56f45d8" providerId="LiveId" clId="{56556B2D-CF3C-44D5-9250-420FFB72D6F7}" dt="2020-10-21T15:23:40.212" v="111" actId="47"/>
        <pc:sldMkLst>
          <pc:docMk/>
          <pc:sldMk cId="0" sldId="305"/>
        </pc:sldMkLst>
      </pc:sldChg>
      <pc:sldChg chg="addSp delSp modSp add del mod modClrScheme chgLayout">
        <pc:chgData name="Jonathan Loo" userId="d2d72d48b56f45d8" providerId="LiveId" clId="{56556B2D-CF3C-44D5-9250-420FFB72D6F7}" dt="2020-10-24T20:36:28.789" v="9828" actId="47"/>
        <pc:sldMkLst>
          <pc:docMk/>
          <pc:sldMk cId="0" sldId="306"/>
        </pc:sldMkLst>
        <pc:spChg chg="mod ord">
          <ac:chgData name="Jonathan Loo" userId="d2d72d48b56f45d8" providerId="LiveId" clId="{56556B2D-CF3C-44D5-9250-420FFB72D6F7}" dt="2020-10-22T14:09:35.508" v="4671"/>
          <ac:spMkLst>
            <pc:docMk/>
            <pc:sldMk cId="0" sldId="306"/>
            <ac:spMk id="2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14:08:28.094" v="4633"/>
          <ac:spMkLst>
            <pc:docMk/>
            <pc:sldMk cId="0" sldId="306"/>
            <ac:spMk id="3" creationId="{00000000-0000-0000-0000-000000000000}"/>
          </ac:spMkLst>
        </pc:spChg>
        <pc:spChg chg="del">
          <ac:chgData name="Jonathan Loo" userId="d2d72d48b56f45d8" providerId="LiveId" clId="{56556B2D-CF3C-44D5-9250-420FFB72D6F7}" dt="2020-10-22T14:07:46.616" v="4613" actId="478"/>
          <ac:spMkLst>
            <pc:docMk/>
            <pc:sldMk cId="0" sldId="306"/>
            <ac:spMk id="4" creationId="{00000000-0000-0000-0000-000000000000}"/>
          </ac:spMkLst>
        </pc:spChg>
        <pc:spChg chg="add mod ord">
          <ac:chgData name="Jonathan Loo" userId="d2d72d48b56f45d8" providerId="LiveId" clId="{56556B2D-CF3C-44D5-9250-420FFB72D6F7}" dt="2020-10-22T14:09:41.075" v="4673" actId="14100"/>
          <ac:spMkLst>
            <pc:docMk/>
            <pc:sldMk cId="0" sldId="306"/>
            <ac:spMk id="14" creationId="{42F251C1-6945-42AF-A0F0-F88A2A97BFBE}"/>
          </ac:spMkLst>
        </pc:spChg>
        <pc:spChg chg="add del mod">
          <ac:chgData name="Jonathan Loo" userId="d2d72d48b56f45d8" providerId="LiveId" clId="{56556B2D-CF3C-44D5-9250-420FFB72D6F7}" dt="2020-10-22T14:09:35.508" v="4671"/>
          <ac:spMkLst>
            <pc:docMk/>
            <pc:sldMk cId="0" sldId="306"/>
            <ac:spMk id="15" creationId="{FAFB98A7-5F30-470B-A6DF-502DB42AC734}"/>
          </ac:spMkLst>
        </pc:spChg>
        <pc:spChg chg="add del mod">
          <ac:chgData name="Jonathan Loo" userId="d2d72d48b56f45d8" providerId="LiveId" clId="{56556B2D-CF3C-44D5-9250-420FFB72D6F7}" dt="2020-10-22T14:09:35.508" v="4671"/>
          <ac:spMkLst>
            <pc:docMk/>
            <pc:sldMk cId="0" sldId="306"/>
            <ac:spMk id="16" creationId="{CDBF3416-57D8-46BD-A964-4BC3A97F09F5}"/>
          </ac:spMkLst>
        </pc:spChg>
        <pc:picChg chg="add del mod">
          <ac:chgData name="Jonathan Loo" userId="d2d72d48b56f45d8" providerId="LiveId" clId="{56556B2D-CF3C-44D5-9250-420FFB72D6F7}" dt="2020-10-22T14:06:58.985" v="4593" actId="478"/>
          <ac:picMkLst>
            <pc:docMk/>
            <pc:sldMk cId="0" sldId="306"/>
            <ac:picMk id="9" creationId="{97A0C81B-6840-4538-83FA-817FA9676AF5}"/>
          </ac:picMkLst>
        </pc:picChg>
        <pc:picChg chg="del mod ord">
          <ac:chgData name="Jonathan Loo" userId="d2d72d48b56f45d8" providerId="LiveId" clId="{56556B2D-CF3C-44D5-9250-420FFB72D6F7}" dt="2020-10-22T14:07:38.287" v="4609" actId="478"/>
          <ac:picMkLst>
            <pc:docMk/>
            <pc:sldMk cId="0" sldId="306"/>
            <ac:picMk id="11" creationId="{54816486-403C-4466-AE18-87E6252E88B6}"/>
          </ac:picMkLst>
        </pc:picChg>
        <pc:picChg chg="mod ord">
          <ac:chgData name="Jonathan Loo" userId="d2d72d48b56f45d8" providerId="LiveId" clId="{56556B2D-CF3C-44D5-9250-420FFB72D6F7}" dt="2020-10-22T14:09:10.709" v="4659" actId="1076"/>
          <ac:picMkLst>
            <pc:docMk/>
            <pc:sldMk cId="0" sldId="306"/>
            <ac:picMk id="13" creationId="{81F645D8-C2F8-4A62-85FA-559C30795852}"/>
          </ac:picMkLst>
        </pc:picChg>
      </pc:sldChg>
      <pc:sldChg chg="add del">
        <pc:chgData name="Jonathan Loo" userId="d2d72d48b56f45d8" providerId="LiveId" clId="{56556B2D-CF3C-44D5-9250-420FFB72D6F7}" dt="2020-10-21T15:23:37.811" v="110" actId="47"/>
        <pc:sldMkLst>
          <pc:docMk/>
          <pc:sldMk cId="0" sldId="307"/>
        </pc:sldMkLst>
      </pc:sldChg>
      <pc:sldChg chg="add del">
        <pc:chgData name="Jonathan Loo" userId="d2d72d48b56f45d8" providerId="LiveId" clId="{56556B2D-CF3C-44D5-9250-420FFB72D6F7}" dt="2020-10-22T14:10:53.786" v="4694" actId="47"/>
        <pc:sldMkLst>
          <pc:docMk/>
          <pc:sldMk cId="0" sldId="308"/>
        </pc:sldMkLst>
      </pc:sldChg>
      <pc:sldChg chg="addSp delSp modSp add mod modClrScheme chgLayout">
        <pc:chgData name="Jonathan Loo" userId="d2d72d48b56f45d8" providerId="LiveId" clId="{56556B2D-CF3C-44D5-9250-420FFB72D6F7}" dt="2020-11-10T17:40:59.441" v="12951" actId="27636"/>
        <pc:sldMkLst>
          <pc:docMk/>
          <pc:sldMk cId="0" sldId="309"/>
        </pc:sldMkLst>
        <pc:spChg chg="mod ord">
          <ac:chgData name="Jonathan Loo" userId="d2d72d48b56f45d8" providerId="LiveId" clId="{56556B2D-CF3C-44D5-9250-420FFB72D6F7}" dt="2020-10-24T20:37:09.848" v="9836"/>
          <ac:spMkLst>
            <pc:docMk/>
            <pc:sldMk cId="0" sldId="309"/>
            <ac:spMk id="2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14:11:10.645" v="4700"/>
          <ac:spMkLst>
            <pc:docMk/>
            <pc:sldMk cId="0" sldId="309"/>
            <ac:spMk id="3" creationId="{00000000-0000-0000-0000-000000000000}"/>
          </ac:spMkLst>
        </pc:spChg>
        <pc:spChg chg="add mod ord">
          <ac:chgData name="Jonathan Loo" userId="d2d72d48b56f45d8" providerId="LiveId" clId="{56556B2D-CF3C-44D5-9250-420FFB72D6F7}" dt="2020-11-10T17:40:59.441" v="12951" actId="27636"/>
          <ac:spMkLst>
            <pc:docMk/>
            <pc:sldMk cId="0" sldId="309"/>
            <ac:spMk id="3" creationId="{DC7DD743-9ACE-4739-8CD5-A6962AEA8D20}"/>
          </ac:spMkLst>
        </pc:spChg>
        <pc:spChg chg="del mod">
          <ac:chgData name="Jonathan Loo" userId="d2d72d48b56f45d8" providerId="LiveId" clId="{56556B2D-CF3C-44D5-9250-420FFB72D6F7}" dt="2020-10-24T20:36:50.614" v="9832" actId="478"/>
          <ac:spMkLst>
            <pc:docMk/>
            <pc:sldMk cId="0" sldId="309"/>
            <ac:spMk id="4" creationId="{00000000-0000-0000-0000-000000000000}"/>
          </ac:spMkLst>
        </pc:spChg>
        <pc:spChg chg="add del mod ord">
          <ac:chgData name="Jonathan Loo" userId="d2d72d48b56f45d8" providerId="LiveId" clId="{56556B2D-CF3C-44D5-9250-420FFB72D6F7}" dt="2020-10-22T14:11:03.881" v="4696"/>
          <ac:spMkLst>
            <pc:docMk/>
            <pc:sldMk cId="0" sldId="309"/>
            <ac:spMk id="5" creationId="{85C8B4AC-FE09-42DB-B47E-8E53B887C400}"/>
          </ac:spMkLst>
        </pc:spChg>
        <pc:spChg chg="add del mod">
          <ac:chgData name="Jonathan Loo" userId="d2d72d48b56f45d8" providerId="LiveId" clId="{56556B2D-CF3C-44D5-9250-420FFB72D6F7}" dt="2020-10-24T20:36:55.922" v="9833"/>
          <ac:spMkLst>
            <pc:docMk/>
            <pc:sldMk cId="0" sldId="309"/>
            <ac:spMk id="5" creationId="{D3F9F4E8-5E46-45A3-B618-59D3D545E4C5}"/>
          </ac:spMkLst>
        </pc:spChg>
        <pc:spChg chg="add del mod">
          <ac:chgData name="Jonathan Loo" userId="d2d72d48b56f45d8" providerId="LiveId" clId="{56556B2D-CF3C-44D5-9250-420FFB72D6F7}" dt="2020-10-22T14:11:03.881" v="4696"/>
          <ac:spMkLst>
            <pc:docMk/>
            <pc:sldMk cId="0" sldId="309"/>
            <ac:spMk id="6" creationId="{97037CA5-7431-4D90-B687-8BE021F7CF92}"/>
          </ac:spMkLst>
        </pc:spChg>
        <pc:spChg chg="add del mod">
          <ac:chgData name="Jonathan Loo" userId="d2d72d48b56f45d8" providerId="LiveId" clId="{56556B2D-CF3C-44D5-9250-420FFB72D6F7}" dt="2020-10-24T20:36:55.922" v="9833"/>
          <ac:spMkLst>
            <pc:docMk/>
            <pc:sldMk cId="0" sldId="309"/>
            <ac:spMk id="6" creationId="{A154A0BF-7D03-4B2E-B498-A8C3EC649AF5}"/>
          </ac:spMkLst>
        </pc:spChg>
        <pc:spChg chg="add mod ord">
          <ac:chgData name="Jonathan Loo" userId="d2d72d48b56f45d8" providerId="LiveId" clId="{56556B2D-CF3C-44D5-9250-420FFB72D6F7}" dt="2020-10-24T20:37:09.848" v="9836"/>
          <ac:spMkLst>
            <pc:docMk/>
            <pc:sldMk cId="0" sldId="309"/>
            <ac:spMk id="7" creationId="{A72FBABA-8714-466F-A3C4-9EF188074D0C}"/>
          </ac:spMkLst>
        </pc:spChg>
        <pc:spChg chg="add del mod">
          <ac:chgData name="Jonathan Loo" userId="d2d72d48b56f45d8" providerId="LiveId" clId="{56556B2D-CF3C-44D5-9250-420FFB72D6F7}" dt="2020-10-24T20:36:55.922" v="9833"/>
          <ac:spMkLst>
            <pc:docMk/>
            <pc:sldMk cId="0" sldId="309"/>
            <ac:spMk id="8" creationId="{6D313A5E-FC63-475E-B98F-3661E833A782}"/>
          </ac:spMkLst>
        </pc:spChg>
        <pc:spChg chg="add del mod">
          <ac:chgData name="Jonathan Loo" userId="d2d72d48b56f45d8" providerId="LiveId" clId="{56556B2D-CF3C-44D5-9250-420FFB72D6F7}" dt="2020-10-22T14:11:12" v="4701"/>
          <ac:spMkLst>
            <pc:docMk/>
            <pc:sldMk cId="0" sldId="309"/>
            <ac:spMk id="8" creationId="{B11BD17A-1A5E-4416-9EB9-040A713C1800}"/>
          </ac:spMkLst>
        </pc:spChg>
        <pc:spChg chg="add del mod">
          <ac:chgData name="Jonathan Loo" userId="d2d72d48b56f45d8" providerId="LiveId" clId="{56556B2D-CF3C-44D5-9250-420FFB72D6F7}" dt="2020-10-24T20:37:09.848" v="9836"/>
          <ac:spMkLst>
            <pc:docMk/>
            <pc:sldMk cId="0" sldId="309"/>
            <ac:spMk id="9" creationId="{7FDFAAF4-F42A-410C-935B-DD9CB91AE9C1}"/>
          </ac:spMkLst>
        </pc:spChg>
        <pc:spChg chg="add del mod">
          <ac:chgData name="Jonathan Loo" userId="d2d72d48b56f45d8" providerId="LiveId" clId="{56556B2D-CF3C-44D5-9250-420FFB72D6F7}" dt="2020-10-22T14:11:12" v="4701"/>
          <ac:spMkLst>
            <pc:docMk/>
            <pc:sldMk cId="0" sldId="309"/>
            <ac:spMk id="9" creationId="{832CC15E-39D0-4390-B236-9C8B37648E40}"/>
          </ac:spMkLst>
        </pc:spChg>
        <pc:spChg chg="add del mod ord">
          <ac:chgData name="Jonathan Loo" userId="d2d72d48b56f45d8" providerId="LiveId" clId="{56556B2D-CF3C-44D5-9250-420FFB72D6F7}" dt="2020-10-22T14:11:22.161" v="4704" actId="478"/>
          <ac:spMkLst>
            <pc:docMk/>
            <pc:sldMk cId="0" sldId="309"/>
            <ac:spMk id="10" creationId="{33EA9C87-8F62-4B6A-951E-2BBF7EFB334C}"/>
          </ac:spMkLst>
        </pc:spChg>
        <pc:spChg chg="add del mod">
          <ac:chgData name="Jonathan Loo" userId="d2d72d48b56f45d8" providerId="LiveId" clId="{56556B2D-CF3C-44D5-9250-420FFB72D6F7}" dt="2020-10-24T20:37:09.848" v="9836"/>
          <ac:spMkLst>
            <pc:docMk/>
            <pc:sldMk cId="0" sldId="309"/>
            <ac:spMk id="10" creationId="{F1A6D09E-ED64-4A5F-A813-B2FA1C26647B}"/>
          </ac:spMkLst>
        </pc:spChg>
        <pc:spChg chg="add del mod">
          <ac:chgData name="Jonathan Loo" userId="d2d72d48b56f45d8" providerId="LiveId" clId="{56556B2D-CF3C-44D5-9250-420FFB72D6F7}" dt="2020-10-24T20:37:09.848" v="9836"/>
          <ac:spMkLst>
            <pc:docMk/>
            <pc:sldMk cId="0" sldId="309"/>
            <ac:spMk id="11" creationId="{CF8AF4B9-FF9A-47AE-8028-3AC86A8ECE2D}"/>
          </ac:spMkLst>
        </pc:spChg>
      </pc:sldChg>
      <pc:sldChg chg="add del">
        <pc:chgData name="Jonathan Loo" userId="d2d72d48b56f45d8" providerId="LiveId" clId="{56556B2D-CF3C-44D5-9250-420FFB72D6F7}" dt="2020-10-22T14:11:53.944" v="4710" actId="47"/>
        <pc:sldMkLst>
          <pc:docMk/>
          <pc:sldMk cId="0" sldId="310"/>
        </pc:sldMkLst>
      </pc:sldChg>
      <pc:sldChg chg="add del">
        <pc:chgData name="Jonathan Loo" userId="d2d72d48b56f45d8" providerId="LiveId" clId="{56556B2D-CF3C-44D5-9250-420FFB72D6F7}" dt="2020-10-22T14:11:55.007" v="4711" actId="47"/>
        <pc:sldMkLst>
          <pc:docMk/>
          <pc:sldMk cId="0" sldId="311"/>
        </pc:sldMkLst>
      </pc:sldChg>
      <pc:sldChg chg="add del">
        <pc:chgData name="Jonathan Loo" userId="d2d72d48b56f45d8" providerId="LiveId" clId="{56556B2D-CF3C-44D5-9250-420FFB72D6F7}" dt="2020-10-22T14:11:55.870" v="4712" actId="47"/>
        <pc:sldMkLst>
          <pc:docMk/>
          <pc:sldMk cId="0" sldId="312"/>
        </pc:sldMkLst>
      </pc:sldChg>
      <pc:sldChg chg="addSp delSp modSp add del mod chgLayout">
        <pc:chgData name="Jonathan Loo" userId="d2d72d48b56f45d8" providerId="LiveId" clId="{56556B2D-CF3C-44D5-9250-420FFB72D6F7}" dt="2020-10-27T16:12:32.835" v="12177" actId="20577"/>
        <pc:sldMkLst>
          <pc:docMk/>
          <pc:sldMk cId="0" sldId="313"/>
        </pc:sldMkLst>
        <pc:spChg chg="mod ord">
          <ac:chgData name="Jonathan Loo" userId="d2d72d48b56f45d8" providerId="LiveId" clId="{56556B2D-CF3C-44D5-9250-420FFB72D6F7}" dt="2020-10-27T16:12:32.835" v="12177" actId="20577"/>
          <ac:spMkLst>
            <pc:docMk/>
            <pc:sldMk cId="0" sldId="313"/>
            <ac:spMk id="2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14:12:07.959" v="4718"/>
          <ac:spMkLst>
            <pc:docMk/>
            <pc:sldMk cId="0" sldId="313"/>
            <ac:spMk id="3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7T10:51:10.554" v="11642" actId="478"/>
          <ac:spMkLst>
            <pc:docMk/>
            <pc:sldMk cId="0" sldId="313"/>
            <ac:spMk id="4" creationId="{00000000-0000-0000-0000-000000000000}"/>
          </ac:spMkLst>
        </pc:spChg>
        <pc:spChg chg="del">
          <ac:chgData name="Jonathan Loo" userId="d2d72d48b56f45d8" providerId="LiveId" clId="{56556B2D-CF3C-44D5-9250-420FFB72D6F7}" dt="2020-10-22T09:55:01.635" v="2295" actId="478"/>
          <ac:spMkLst>
            <pc:docMk/>
            <pc:sldMk cId="0" sldId="313"/>
            <ac:spMk id="5" creationId="{00000000-0000-0000-0000-000000000000}"/>
          </ac:spMkLst>
        </pc:spChg>
        <pc:spChg chg="add del mod ord">
          <ac:chgData name="Jonathan Loo" userId="d2d72d48b56f45d8" providerId="LiveId" clId="{56556B2D-CF3C-44D5-9250-420FFB72D6F7}" dt="2020-10-22T14:12:03.713" v="4714"/>
          <ac:spMkLst>
            <pc:docMk/>
            <pc:sldMk cId="0" sldId="313"/>
            <ac:spMk id="6" creationId="{34B22BFE-5822-4AC0-A81E-E0C3D70560A1}"/>
          </ac:spMkLst>
        </pc:spChg>
        <pc:spChg chg="add del mod">
          <ac:chgData name="Jonathan Loo" userId="d2d72d48b56f45d8" providerId="LiveId" clId="{56556B2D-CF3C-44D5-9250-420FFB72D6F7}" dt="2020-10-22T14:12:03.713" v="4714"/>
          <ac:spMkLst>
            <pc:docMk/>
            <pc:sldMk cId="0" sldId="313"/>
            <ac:spMk id="7" creationId="{C99EF547-439A-4D15-A7D2-8C4C7D133A48}"/>
          </ac:spMkLst>
        </pc:spChg>
        <pc:spChg chg="add mod">
          <ac:chgData name="Jonathan Loo" userId="d2d72d48b56f45d8" providerId="LiveId" clId="{56556B2D-CF3C-44D5-9250-420FFB72D6F7}" dt="2020-10-22T14:12:09.025" v="4719"/>
          <ac:spMkLst>
            <pc:docMk/>
            <pc:sldMk cId="0" sldId="313"/>
            <ac:spMk id="8" creationId="{4CA20AB6-F600-437B-B84F-23077C6A8225}"/>
          </ac:spMkLst>
        </pc:spChg>
        <pc:spChg chg="add del mod">
          <ac:chgData name="Jonathan Loo" userId="d2d72d48b56f45d8" providerId="LiveId" clId="{56556B2D-CF3C-44D5-9250-420FFB72D6F7}" dt="2020-10-22T14:12:09.025" v="4719"/>
          <ac:spMkLst>
            <pc:docMk/>
            <pc:sldMk cId="0" sldId="313"/>
            <ac:spMk id="9" creationId="{46C960DA-353D-426B-8C54-CF5F2F4C759F}"/>
          </ac:spMkLst>
        </pc:spChg>
        <pc:spChg chg="add del mod">
          <ac:chgData name="Jonathan Loo" userId="d2d72d48b56f45d8" providerId="LiveId" clId="{56556B2D-CF3C-44D5-9250-420FFB72D6F7}" dt="2020-10-22T14:12:09.025" v="4719"/>
          <ac:spMkLst>
            <pc:docMk/>
            <pc:sldMk cId="0" sldId="313"/>
            <ac:spMk id="10" creationId="{E005930F-F680-4DBC-92D4-D8D86AE8CDA2}"/>
          </ac:spMkLst>
        </pc:spChg>
        <pc:picChg chg="del mod">
          <ac:chgData name="Jonathan Loo" userId="d2d72d48b56f45d8" providerId="LiveId" clId="{56556B2D-CF3C-44D5-9250-420FFB72D6F7}" dt="2020-10-27T10:43:55.748" v="11562" actId="478"/>
          <ac:picMkLst>
            <pc:docMk/>
            <pc:sldMk cId="0" sldId="313"/>
            <ac:picMk id="5" creationId="{91746788-C938-40E4-A814-0F1B3A1DABA0}"/>
          </ac:picMkLst>
        </pc:picChg>
        <pc:picChg chg="del mod ord">
          <ac:chgData name="Jonathan Loo" userId="d2d72d48b56f45d8" providerId="LiveId" clId="{56556B2D-CF3C-44D5-9250-420FFB72D6F7}" dt="2020-10-27T10:50:01.722" v="11576" actId="478"/>
          <ac:picMkLst>
            <pc:docMk/>
            <pc:sldMk cId="0" sldId="313"/>
            <ac:picMk id="7" creationId="{1239D0D9-2151-4F07-B28D-919DF006867B}"/>
          </ac:picMkLst>
        </pc:picChg>
        <pc:picChg chg="del mod ord">
          <ac:chgData name="Jonathan Loo" userId="d2d72d48b56f45d8" providerId="LiveId" clId="{56556B2D-CF3C-44D5-9250-420FFB72D6F7}" dt="2020-10-27T10:50:14.564" v="11591" actId="478"/>
          <ac:picMkLst>
            <pc:docMk/>
            <pc:sldMk cId="0" sldId="313"/>
            <ac:picMk id="10" creationId="{FEEE569A-AB26-4AC8-97DB-E3A81726EBEB}"/>
          </ac:picMkLst>
        </pc:picChg>
        <pc:picChg chg="del mod ord">
          <ac:chgData name="Jonathan Loo" userId="d2d72d48b56f45d8" providerId="LiveId" clId="{56556B2D-CF3C-44D5-9250-420FFB72D6F7}" dt="2020-10-27T10:50:24.343" v="11606" actId="478"/>
          <ac:picMkLst>
            <pc:docMk/>
            <pc:sldMk cId="0" sldId="313"/>
            <ac:picMk id="12" creationId="{FD305D8F-4DF5-415C-ACAF-034D33D12E85}"/>
          </ac:picMkLst>
        </pc:picChg>
        <pc:picChg chg="del mod ord">
          <ac:chgData name="Jonathan Loo" userId="d2d72d48b56f45d8" providerId="LiveId" clId="{56556B2D-CF3C-44D5-9250-420FFB72D6F7}" dt="2020-10-27T10:50:48.219" v="11620" actId="478"/>
          <ac:picMkLst>
            <pc:docMk/>
            <pc:sldMk cId="0" sldId="313"/>
            <ac:picMk id="14" creationId="{EE8C5C8F-1FC5-4A4E-985A-6186A61A7351}"/>
          </ac:picMkLst>
        </pc:picChg>
        <pc:picChg chg="del mod ord">
          <ac:chgData name="Jonathan Loo" userId="d2d72d48b56f45d8" providerId="LiveId" clId="{56556B2D-CF3C-44D5-9250-420FFB72D6F7}" dt="2020-10-27T10:50:55.906" v="11634" actId="478"/>
          <ac:picMkLst>
            <pc:docMk/>
            <pc:sldMk cId="0" sldId="313"/>
            <ac:picMk id="16" creationId="{821A211C-4A52-4B38-8BDB-851077C0B9B8}"/>
          </ac:picMkLst>
        </pc:picChg>
        <pc:picChg chg="mod ord">
          <ac:chgData name="Jonathan Loo" userId="d2d72d48b56f45d8" providerId="LiveId" clId="{56556B2D-CF3C-44D5-9250-420FFB72D6F7}" dt="2020-10-27T10:51:08.646" v="11640" actId="1076"/>
          <ac:picMkLst>
            <pc:docMk/>
            <pc:sldMk cId="0" sldId="313"/>
            <ac:picMk id="18" creationId="{F672B143-5F8E-45EA-BAB2-FB5D457FDA9E}"/>
          </ac:picMkLst>
        </pc:picChg>
      </pc:sldChg>
      <pc:sldChg chg="delSp add mod">
        <pc:chgData name="Jonathan Loo" userId="d2d72d48b56f45d8" providerId="LiveId" clId="{56556B2D-CF3C-44D5-9250-420FFB72D6F7}" dt="2020-10-22T09:55:04.117" v="2296" actId="478"/>
        <pc:sldMkLst>
          <pc:docMk/>
          <pc:sldMk cId="0" sldId="314"/>
        </pc:sldMkLst>
        <pc:spChg chg="del">
          <ac:chgData name="Jonathan Loo" userId="d2d72d48b56f45d8" providerId="LiveId" clId="{56556B2D-CF3C-44D5-9250-420FFB72D6F7}" dt="2020-10-22T09:55:04.117" v="2296" actId="478"/>
          <ac:spMkLst>
            <pc:docMk/>
            <pc:sldMk cId="0" sldId="314"/>
            <ac:spMk id="6" creationId="{00000000-0000-0000-0000-000000000000}"/>
          </ac:spMkLst>
        </pc:spChg>
      </pc:sldChg>
      <pc:sldChg chg="add del">
        <pc:chgData name="Jonathan Loo" userId="d2d72d48b56f45d8" providerId="LiveId" clId="{56556B2D-CF3C-44D5-9250-420FFB72D6F7}" dt="2020-10-24T12:09:05.787" v="5589" actId="47"/>
        <pc:sldMkLst>
          <pc:docMk/>
          <pc:sldMk cId="0" sldId="315"/>
        </pc:sldMkLst>
      </pc:sldChg>
      <pc:sldChg chg="add del">
        <pc:chgData name="Jonathan Loo" userId="d2d72d48b56f45d8" providerId="LiveId" clId="{56556B2D-CF3C-44D5-9250-420FFB72D6F7}" dt="2020-10-24T12:09:03.926" v="5588" actId="47"/>
        <pc:sldMkLst>
          <pc:docMk/>
          <pc:sldMk cId="0" sldId="316"/>
        </pc:sldMkLst>
      </pc:sldChg>
      <pc:sldChg chg="delSp add del mod">
        <pc:chgData name="Jonathan Loo" userId="d2d72d48b56f45d8" providerId="LiveId" clId="{56556B2D-CF3C-44D5-9250-420FFB72D6F7}" dt="2020-10-22T09:55:06.269" v="2297" actId="478"/>
        <pc:sldMkLst>
          <pc:docMk/>
          <pc:sldMk cId="0" sldId="317"/>
        </pc:sldMkLst>
        <pc:spChg chg="del">
          <ac:chgData name="Jonathan Loo" userId="d2d72d48b56f45d8" providerId="LiveId" clId="{56556B2D-CF3C-44D5-9250-420FFB72D6F7}" dt="2020-10-22T09:55:06.269" v="2297" actId="478"/>
          <ac:spMkLst>
            <pc:docMk/>
            <pc:sldMk cId="0" sldId="317"/>
            <ac:spMk id="5" creationId="{00000000-0000-0000-0000-000000000000}"/>
          </ac:spMkLst>
        </pc:spChg>
      </pc:sldChg>
      <pc:sldChg chg="addSp delSp modSp add del mod">
        <pc:chgData name="Jonathan Loo" userId="d2d72d48b56f45d8" providerId="LiveId" clId="{56556B2D-CF3C-44D5-9250-420FFB72D6F7}" dt="2020-10-22T11:14:54.875" v="3137" actId="478"/>
        <pc:sldMkLst>
          <pc:docMk/>
          <pc:sldMk cId="0" sldId="318"/>
        </pc:sldMkLst>
        <pc:spChg chg="del">
          <ac:chgData name="Jonathan Loo" userId="d2d72d48b56f45d8" providerId="LiveId" clId="{56556B2D-CF3C-44D5-9250-420FFB72D6F7}" dt="2020-10-22T09:55:08.133" v="2298" actId="478"/>
          <ac:spMkLst>
            <pc:docMk/>
            <pc:sldMk cId="0" sldId="318"/>
            <ac:spMk id="6" creationId="{00000000-0000-0000-0000-000000000000}"/>
          </ac:spMkLst>
        </pc:spChg>
        <pc:picChg chg="add del mod">
          <ac:chgData name="Jonathan Loo" userId="d2d72d48b56f45d8" providerId="LiveId" clId="{56556B2D-CF3C-44D5-9250-420FFB72D6F7}" dt="2020-10-22T11:14:54.875" v="3137" actId="478"/>
          <ac:picMkLst>
            <pc:docMk/>
            <pc:sldMk cId="0" sldId="318"/>
            <ac:picMk id="4098" creationId="{CDB4D2DB-64B2-4698-A8FA-A8A3003AA00B}"/>
          </ac:picMkLst>
        </pc:picChg>
      </pc:sldChg>
      <pc:sldChg chg="add del">
        <pc:chgData name="Jonathan Loo" userId="d2d72d48b56f45d8" providerId="LiveId" clId="{56556B2D-CF3C-44D5-9250-420FFB72D6F7}" dt="2020-10-21T15:21:25.484" v="109"/>
        <pc:sldMkLst>
          <pc:docMk/>
          <pc:sldMk cId="0" sldId="319"/>
        </pc:sldMkLst>
      </pc:sldChg>
      <pc:sldChg chg="add">
        <pc:chgData name="Jonathan Loo" userId="d2d72d48b56f45d8" providerId="LiveId" clId="{56556B2D-CF3C-44D5-9250-420FFB72D6F7}" dt="2020-10-21T15:21:25.484" v="109"/>
        <pc:sldMkLst>
          <pc:docMk/>
          <pc:sldMk cId="0" sldId="320"/>
        </pc:sldMkLst>
      </pc:sldChg>
      <pc:sldChg chg="add del">
        <pc:chgData name="Jonathan Loo" userId="d2d72d48b56f45d8" providerId="LiveId" clId="{56556B2D-CF3C-44D5-9250-420FFB72D6F7}" dt="2020-10-24T12:31:16.994" v="5717" actId="47"/>
        <pc:sldMkLst>
          <pc:docMk/>
          <pc:sldMk cId="0" sldId="321"/>
        </pc:sldMkLst>
      </pc:sldChg>
      <pc:sldChg chg="addSp delSp modSp add del mod">
        <pc:chgData name="Jonathan Loo" userId="d2d72d48b56f45d8" providerId="LiveId" clId="{56556B2D-CF3C-44D5-9250-420FFB72D6F7}" dt="2020-10-27T11:27:37.342" v="11672" actId="1076"/>
        <pc:sldMkLst>
          <pc:docMk/>
          <pc:sldMk cId="0" sldId="322"/>
        </pc:sldMkLst>
        <pc:spChg chg="del">
          <ac:chgData name="Jonathan Loo" userId="d2d72d48b56f45d8" providerId="LiveId" clId="{56556B2D-CF3C-44D5-9250-420FFB72D6F7}" dt="2020-10-22T09:55:11.309" v="2299" actId="478"/>
          <ac:spMkLst>
            <pc:docMk/>
            <pc:sldMk cId="0" sldId="322"/>
            <ac:spMk id="4" creationId="{00000000-0000-0000-0000-000000000000}"/>
          </ac:spMkLst>
        </pc:spChg>
        <pc:picChg chg="add mod">
          <ac:chgData name="Jonathan Loo" userId="d2d72d48b56f45d8" providerId="LiveId" clId="{56556B2D-CF3C-44D5-9250-420FFB72D6F7}" dt="2020-10-27T11:27:37.342" v="11672" actId="1076"/>
          <ac:picMkLst>
            <pc:docMk/>
            <pc:sldMk cId="0" sldId="322"/>
            <ac:picMk id="5122" creationId="{4078103E-9725-45F2-994C-6C3CB95AD46C}"/>
          </ac:picMkLst>
        </pc:picChg>
      </pc:sldChg>
      <pc:sldChg chg="delSp add mod">
        <pc:chgData name="Jonathan Loo" userId="d2d72d48b56f45d8" providerId="LiveId" clId="{56556B2D-CF3C-44D5-9250-420FFB72D6F7}" dt="2020-10-22T09:55:12.461" v="2300" actId="478"/>
        <pc:sldMkLst>
          <pc:docMk/>
          <pc:sldMk cId="0" sldId="323"/>
        </pc:sldMkLst>
        <pc:spChg chg="del">
          <ac:chgData name="Jonathan Loo" userId="d2d72d48b56f45d8" providerId="LiveId" clId="{56556B2D-CF3C-44D5-9250-420FFB72D6F7}" dt="2020-10-22T09:55:12.461" v="2300" actId="478"/>
          <ac:spMkLst>
            <pc:docMk/>
            <pc:sldMk cId="0" sldId="323"/>
            <ac:spMk id="5" creationId="{00000000-0000-0000-0000-000000000000}"/>
          </ac:spMkLst>
        </pc:spChg>
      </pc:sldChg>
      <pc:sldChg chg="add del">
        <pc:chgData name="Jonathan Loo" userId="d2d72d48b56f45d8" providerId="LiveId" clId="{56556B2D-CF3C-44D5-9250-420FFB72D6F7}" dt="2020-10-24T12:08:56.278" v="5587" actId="47"/>
        <pc:sldMkLst>
          <pc:docMk/>
          <pc:sldMk cId="0" sldId="324"/>
        </pc:sldMkLst>
      </pc:sldChg>
      <pc:sldChg chg="add del">
        <pc:chgData name="Jonathan Loo" userId="d2d72d48b56f45d8" providerId="LiveId" clId="{56556B2D-CF3C-44D5-9250-420FFB72D6F7}" dt="2020-10-24T12:08:54.714" v="5586" actId="47"/>
        <pc:sldMkLst>
          <pc:docMk/>
          <pc:sldMk cId="0" sldId="325"/>
        </pc:sldMkLst>
      </pc:sldChg>
      <pc:sldChg chg="addSp delSp modSp add mod ord">
        <pc:chgData name="Jonathan Loo" userId="d2d72d48b56f45d8" providerId="LiveId" clId="{56556B2D-CF3C-44D5-9250-420FFB72D6F7}" dt="2020-10-27T12:46:22.198" v="11773"/>
        <pc:sldMkLst>
          <pc:docMk/>
          <pc:sldMk cId="0" sldId="326"/>
        </pc:sldMkLst>
        <pc:spChg chg="mod">
          <ac:chgData name="Jonathan Loo" userId="d2d72d48b56f45d8" providerId="LiveId" clId="{56556B2D-CF3C-44D5-9250-420FFB72D6F7}" dt="2020-10-27T12:46:22.198" v="11773"/>
          <ac:spMkLst>
            <pc:docMk/>
            <pc:sldMk cId="0" sldId="326"/>
            <ac:spMk id="2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7T12:46:20.634" v="11772"/>
          <ac:spMkLst>
            <pc:docMk/>
            <pc:sldMk cId="0" sldId="326"/>
            <ac:spMk id="3" creationId="{00000000-0000-0000-0000-000000000000}"/>
          </ac:spMkLst>
        </pc:spChg>
        <pc:spChg chg="del">
          <ac:chgData name="Jonathan Loo" userId="d2d72d48b56f45d8" providerId="LiveId" clId="{56556B2D-CF3C-44D5-9250-420FFB72D6F7}" dt="2020-10-22T09:55:14.501" v="2301" actId="478"/>
          <ac:spMkLst>
            <pc:docMk/>
            <pc:sldMk cId="0" sldId="326"/>
            <ac:spMk id="4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7T12:46:09.959" v="11766"/>
          <ac:spMkLst>
            <pc:docMk/>
            <pc:sldMk cId="0" sldId="326"/>
            <ac:spMk id="4" creationId="{B54CF358-5333-4E68-AE14-5FF383A2E749}"/>
          </ac:spMkLst>
        </pc:spChg>
        <pc:spChg chg="add mod">
          <ac:chgData name="Jonathan Loo" userId="d2d72d48b56f45d8" providerId="LiveId" clId="{56556B2D-CF3C-44D5-9250-420FFB72D6F7}" dt="2020-10-27T12:46:22.198" v="11773"/>
          <ac:spMkLst>
            <pc:docMk/>
            <pc:sldMk cId="0" sldId="326"/>
            <ac:spMk id="5" creationId="{6D6E6EF0-BCC8-4C16-8ACE-88C7D92BCFC9}"/>
          </ac:spMkLst>
        </pc:spChg>
        <pc:spChg chg="add del mod">
          <ac:chgData name="Jonathan Loo" userId="d2d72d48b56f45d8" providerId="LiveId" clId="{56556B2D-CF3C-44D5-9250-420FFB72D6F7}" dt="2020-10-27T12:46:22.198" v="11773"/>
          <ac:spMkLst>
            <pc:docMk/>
            <pc:sldMk cId="0" sldId="326"/>
            <ac:spMk id="6" creationId="{853FE7F3-C159-46BD-AA50-F777A567BE3E}"/>
          </ac:spMkLst>
        </pc:spChg>
        <pc:spChg chg="add del mod">
          <ac:chgData name="Jonathan Loo" userId="d2d72d48b56f45d8" providerId="LiveId" clId="{56556B2D-CF3C-44D5-9250-420FFB72D6F7}" dt="2020-10-27T12:46:22.198" v="11773"/>
          <ac:spMkLst>
            <pc:docMk/>
            <pc:sldMk cId="0" sldId="326"/>
            <ac:spMk id="7" creationId="{E090533A-A934-47AD-9F76-8DDF1DF68774}"/>
          </ac:spMkLst>
        </pc:spChg>
      </pc:sldChg>
      <pc:sldChg chg="add del">
        <pc:chgData name="Jonathan Loo" userId="d2d72d48b56f45d8" providerId="LiveId" clId="{56556B2D-CF3C-44D5-9250-420FFB72D6F7}" dt="2020-10-24T12:08:50.156" v="5584" actId="47"/>
        <pc:sldMkLst>
          <pc:docMk/>
          <pc:sldMk cId="0" sldId="327"/>
        </pc:sldMkLst>
      </pc:sldChg>
      <pc:sldChg chg="add del">
        <pc:chgData name="Jonathan Loo" userId="d2d72d48b56f45d8" providerId="LiveId" clId="{56556B2D-CF3C-44D5-9250-420FFB72D6F7}" dt="2020-10-24T12:08:51.512" v="5585" actId="47"/>
        <pc:sldMkLst>
          <pc:docMk/>
          <pc:sldMk cId="0" sldId="328"/>
        </pc:sldMkLst>
      </pc:sldChg>
      <pc:sldChg chg="addSp delSp modSp add del mod chgLayout">
        <pc:chgData name="Jonathan Loo" userId="d2d72d48b56f45d8" providerId="LiveId" clId="{56556B2D-CF3C-44D5-9250-420FFB72D6F7}" dt="2020-10-24T21:27:05.213" v="10555" actId="47"/>
        <pc:sldMkLst>
          <pc:docMk/>
          <pc:sldMk cId="0" sldId="329"/>
        </pc:sldMkLst>
        <pc:spChg chg="mod ord">
          <ac:chgData name="Jonathan Loo" userId="d2d72d48b56f45d8" providerId="LiveId" clId="{56556B2D-CF3C-44D5-9250-420FFB72D6F7}" dt="2020-10-24T11:49:35.703" v="5338"/>
          <ac:spMkLst>
            <pc:docMk/>
            <pc:sldMk cId="0" sldId="329"/>
            <ac:spMk id="2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4T11:48:54.664" v="5317"/>
          <ac:spMkLst>
            <pc:docMk/>
            <pc:sldMk cId="0" sldId="329"/>
            <ac:spMk id="3" creationId="{00000000-0000-0000-0000-000000000000}"/>
          </ac:spMkLst>
        </pc:spChg>
        <pc:spChg chg="del">
          <ac:chgData name="Jonathan Loo" userId="d2d72d48b56f45d8" providerId="LiveId" clId="{56556B2D-CF3C-44D5-9250-420FFB72D6F7}" dt="2020-10-22T09:55:24.549" v="2302" actId="478"/>
          <ac:spMkLst>
            <pc:docMk/>
            <pc:sldMk cId="0" sldId="329"/>
            <ac:spMk id="4" creationId="{00000000-0000-0000-0000-000000000000}"/>
          </ac:spMkLst>
        </pc:spChg>
        <pc:spChg chg="add mod ord">
          <ac:chgData name="Jonathan Loo" userId="d2d72d48b56f45d8" providerId="LiveId" clId="{56556B2D-CF3C-44D5-9250-420FFB72D6F7}" dt="2020-10-24T11:49:35.769" v="5339" actId="27636"/>
          <ac:spMkLst>
            <pc:docMk/>
            <pc:sldMk cId="0" sldId="329"/>
            <ac:spMk id="6" creationId="{D0C5EDC6-D8DC-440E-86C9-029E8181FFF7}"/>
          </ac:spMkLst>
        </pc:spChg>
        <pc:spChg chg="add mod">
          <ac:chgData name="Jonathan Loo" userId="d2d72d48b56f45d8" providerId="LiveId" clId="{56556B2D-CF3C-44D5-9250-420FFB72D6F7}" dt="2020-10-24T11:45:06.754" v="5257" actId="1076"/>
          <ac:spMkLst>
            <pc:docMk/>
            <pc:sldMk cId="0" sldId="329"/>
            <ac:spMk id="7" creationId="{E3E0D905-4FCA-4E66-9AF6-EA3AA740B0EC}"/>
          </ac:spMkLst>
        </pc:spChg>
        <pc:spChg chg="add del mod">
          <ac:chgData name="Jonathan Loo" userId="d2d72d48b56f45d8" providerId="LiveId" clId="{56556B2D-CF3C-44D5-9250-420FFB72D6F7}" dt="2020-10-24T11:48:55.920" v="5318"/>
          <ac:spMkLst>
            <pc:docMk/>
            <pc:sldMk cId="0" sldId="329"/>
            <ac:spMk id="8" creationId="{16E3B9B1-600D-4215-8421-C942D5723417}"/>
          </ac:spMkLst>
        </pc:spChg>
        <pc:spChg chg="add del mod">
          <ac:chgData name="Jonathan Loo" userId="d2d72d48b56f45d8" providerId="LiveId" clId="{56556B2D-CF3C-44D5-9250-420FFB72D6F7}" dt="2020-10-24T11:48:55.920" v="5318"/>
          <ac:spMkLst>
            <pc:docMk/>
            <pc:sldMk cId="0" sldId="329"/>
            <ac:spMk id="9" creationId="{74C56DE5-CB77-454D-9E78-DD1CC709AB00}"/>
          </ac:spMkLst>
        </pc:spChg>
        <pc:spChg chg="add del mod">
          <ac:chgData name="Jonathan Loo" userId="d2d72d48b56f45d8" providerId="LiveId" clId="{56556B2D-CF3C-44D5-9250-420FFB72D6F7}" dt="2020-10-24T11:49:06.466" v="5321"/>
          <ac:spMkLst>
            <pc:docMk/>
            <pc:sldMk cId="0" sldId="329"/>
            <ac:spMk id="10" creationId="{A75D4F65-4465-4BEB-AFD9-B7DD442C14DB}"/>
          </ac:spMkLst>
        </pc:spChg>
        <pc:spChg chg="add del mod">
          <ac:chgData name="Jonathan Loo" userId="d2d72d48b56f45d8" providerId="LiveId" clId="{56556B2D-CF3C-44D5-9250-420FFB72D6F7}" dt="2020-10-24T11:49:06.466" v="5321"/>
          <ac:spMkLst>
            <pc:docMk/>
            <pc:sldMk cId="0" sldId="329"/>
            <ac:spMk id="11" creationId="{270541BB-8D33-4EFE-9675-BF69A3008125}"/>
          </ac:spMkLst>
        </pc:spChg>
        <pc:spChg chg="add del mod">
          <ac:chgData name="Jonathan Loo" userId="d2d72d48b56f45d8" providerId="LiveId" clId="{56556B2D-CF3C-44D5-9250-420FFB72D6F7}" dt="2020-10-24T11:49:35.703" v="5338"/>
          <ac:spMkLst>
            <pc:docMk/>
            <pc:sldMk cId="0" sldId="329"/>
            <ac:spMk id="12" creationId="{EDE499C1-2BF5-4F01-82DA-2D46F8AB02D2}"/>
          </ac:spMkLst>
        </pc:spChg>
        <pc:spChg chg="add del mod">
          <ac:chgData name="Jonathan Loo" userId="d2d72d48b56f45d8" providerId="LiveId" clId="{56556B2D-CF3C-44D5-9250-420FFB72D6F7}" dt="2020-10-24T11:49:35.703" v="5338"/>
          <ac:spMkLst>
            <pc:docMk/>
            <pc:sldMk cId="0" sldId="329"/>
            <ac:spMk id="13" creationId="{6E20D688-0BDD-4D60-AD6A-6E63206EACF7}"/>
          </ac:spMkLst>
        </pc:spChg>
        <pc:spChg chg="add mod">
          <ac:chgData name="Jonathan Loo" userId="d2d72d48b56f45d8" providerId="LiveId" clId="{56556B2D-CF3C-44D5-9250-420FFB72D6F7}" dt="2020-10-24T11:51:43.827" v="5358" actId="1076"/>
          <ac:spMkLst>
            <pc:docMk/>
            <pc:sldMk cId="0" sldId="329"/>
            <ac:spMk id="16" creationId="{5553544E-96CE-4E48-BCDD-7535FC6557EA}"/>
          </ac:spMkLst>
        </pc:spChg>
        <pc:picChg chg="add mod">
          <ac:chgData name="Jonathan Loo" userId="d2d72d48b56f45d8" providerId="LiveId" clId="{56556B2D-CF3C-44D5-9250-420FFB72D6F7}" dt="2020-10-24T11:49:11.030" v="5323" actId="1076"/>
          <ac:picMkLst>
            <pc:docMk/>
            <pc:sldMk cId="0" sldId="329"/>
            <ac:picMk id="17410" creationId="{4DE19495-EC30-49BC-B69A-12BFC6905DA5}"/>
          </ac:picMkLst>
        </pc:picChg>
      </pc:sldChg>
      <pc:sldChg chg="add del">
        <pc:chgData name="Jonathan Loo" userId="d2d72d48b56f45d8" providerId="LiveId" clId="{56556B2D-CF3C-44D5-9250-420FFB72D6F7}" dt="2020-10-24T11:45:16.324" v="5258" actId="47"/>
        <pc:sldMkLst>
          <pc:docMk/>
          <pc:sldMk cId="0" sldId="330"/>
        </pc:sldMkLst>
      </pc:sldChg>
      <pc:sldChg chg="addSp delSp modSp add del mod chgLayout">
        <pc:chgData name="Jonathan Loo" userId="d2d72d48b56f45d8" providerId="LiveId" clId="{56556B2D-CF3C-44D5-9250-420FFB72D6F7}" dt="2020-10-24T21:27:06.728" v="10556" actId="47"/>
        <pc:sldMkLst>
          <pc:docMk/>
          <pc:sldMk cId="0" sldId="331"/>
        </pc:sldMkLst>
        <pc:spChg chg="mod ord">
          <ac:chgData name="Jonathan Loo" userId="d2d72d48b56f45d8" providerId="LiveId" clId="{56556B2D-CF3C-44D5-9250-420FFB72D6F7}" dt="2020-10-24T11:48:24.898" v="5312"/>
          <ac:spMkLst>
            <pc:docMk/>
            <pc:sldMk cId="0" sldId="331"/>
            <ac:spMk id="2" creationId="{00000000-0000-0000-0000-000000000000}"/>
          </ac:spMkLst>
        </pc:spChg>
        <pc:spChg chg="mod">
          <ac:chgData name="Jonathan Loo" userId="d2d72d48b56f45d8" providerId="LiveId" clId="{56556B2D-CF3C-44D5-9250-420FFB72D6F7}" dt="2020-10-24T11:47:10.831" v="5295"/>
          <ac:spMkLst>
            <pc:docMk/>
            <pc:sldMk cId="0" sldId="331"/>
            <ac:spMk id="3" creationId="{00000000-0000-0000-0000-000000000000}"/>
          </ac:spMkLst>
        </pc:spChg>
        <pc:spChg chg="del">
          <ac:chgData name="Jonathan Loo" userId="d2d72d48b56f45d8" providerId="LiveId" clId="{56556B2D-CF3C-44D5-9250-420FFB72D6F7}" dt="2020-10-22T09:55:26.597" v="2303" actId="478"/>
          <ac:spMkLst>
            <pc:docMk/>
            <pc:sldMk cId="0" sldId="331"/>
            <ac:spMk id="4" creationId="{00000000-0000-0000-0000-000000000000}"/>
          </ac:spMkLst>
        </pc:spChg>
        <pc:spChg chg="add mod ord">
          <ac:chgData name="Jonathan Loo" userId="d2d72d48b56f45d8" providerId="LiveId" clId="{56556B2D-CF3C-44D5-9250-420FFB72D6F7}" dt="2020-10-24T11:48:24.898" v="5312"/>
          <ac:spMkLst>
            <pc:docMk/>
            <pc:sldMk cId="0" sldId="331"/>
            <ac:spMk id="6" creationId="{17DA7C19-F993-42D5-803C-325BC316C3C8}"/>
          </ac:spMkLst>
        </pc:spChg>
        <pc:spChg chg="add mod">
          <ac:chgData name="Jonathan Loo" userId="d2d72d48b56f45d8" providerId="LiveId" clId="{56556B2D-CF3C-44D5-9250-420FFB72D6F7}" dt="2020-10-24T11:45:25.124" v="5263" actId="1076"/>
          <ac:spMkLst>
            <pc:docMk/>
            <pc:sldMk cId="0" sldId="331"/>
            <ac:spMk id="7" creationId="{6571368C-92F9-4D7B-823B-F759BF7264C1}"/>
          </ac:spMkLst>
        </pc:spChg>
        <pc:spChg chg="add del mod">
          <ac:chgData name="Jonathan Loo" userId="d2d72d48b56f45d8" providerId="LiveId" clId="{56556B2D-CF3C-44D5-9250-420FFB72D6F7}" dt="2020-10-24T11:47:21.951" v="5301"/>
          <ac:spMkLst>
            <pc:docMk/>
            <pc:sldMk cId="0" sldId="331"/>
            <ac:spMk id="8" creationId="{E2ED4374-8239-48DD-AF8F-BA021CFD3B0F}"/>
          </ac:spMkLst>
        </pc:spChg>
        <pc:spChg chg="add del mod">
          <ac:chgData name="Jonathan Loo" userId="d2d72d48b56f45d8" providerId="LiveId" clId="{56556B2D-CF3C-44D5-9250-420FFB72D6F7}" dt="2020-10-24T11:47:21.951" v="5301"/>
          <ac:spMkLst>
            <pc:docMk/>
            <pc:sldMk cId="0" sldId="331"/>
            <ac:spMk id="9" creationId="{01A0C0DE-CAC1-4A1E-9597-F7BD04513E1B}"/>
          </ac:spMkLst>
        </pc:spChg>
        <pc:spChg chg="add del mod">
          <ac:chgData name="Jonathan Loo" userId="d2d72d48b56f45d8" providerId="LiveId" clId="{56556B2D-CF3C-44D5-9250-420FFB72D6F7}" dt="2020-10-24T11:48:24.898" v="5312"/>
          <ac:spMkLst>
            <pc:docMk/>
            <pc:sldMk cId="0" sldId="331"/>
            <ac:spMk id="10" creationId="{E10FDB6B-F459-4868-9C7D-5841B84F1480}"/>
          </ac:spMkLst>
        </pc:spChg>
        <pc:spChg chg="add del mod">
          <ac:chgData name="Jonathan Loo" userId="d2d72d48b56f45d8" providerId="LiveId" clId="{56556B2D-CF3C-44D5-9250-420FFB72D6F7}" dt="2020-10-24T11:48:24.898" v="5312"/>
          <ac:spMkLst>
            <pc:docMk/>
            <pc:sldMk cId="0" sldId="331"/>
            <ac:spMk id="11" creationId="{579564CA-309B-4A59-9FE2-72CCFFD250AD}"/>
          </ac:spMkLst>
        </pc:spChg>
        <pc:picChg chg="add mod">
          <ac:chgData name="Jonathan Loo" userId="d2d72d48b56f45d8" providerId="LiveId" clId="{56556B2D-CF3C-44D5-9250-420FFB72D6F7}" dt="2020-10-24T11:47:16.196" v="5298" actId="1076"/>
          <ac:picMkLst>
            <pc:docMk/>
            <pc:sldMk cId="0" sldId="331"/>
            <ac:picMk id="19458" creationId="{528FF8F2-55B5-4C18-A766-853D14BE41E9}"/>
          </ac:picMkLst>
        </pc:picChg>
      </pc:sldChg>
      <pc:sldChg chg="add del">
        <pc:chgData name="Jonathan Loo" userId="d2d72d48b56f45d8" providerId="LiveId" clId="{56556B2D-CF3C-44D5-9250-420FFB72D6F7}" dt="2020-10-24T11:45:27.705" v="5264" actId="47"/>
        <pc:sldMkLst>
          <pc:docMk/>
          <pc:sldMk cId="0" sldId="332"/>
        </pc:sldMkLst>
      </pc:sldChg>
      <pc:sldChg chg="addSp delSp modSp add del mod chgLayout">
        <pc:chgData name="Jonathan Loo" userId="d2d72d48b56f45d8" providerId="LiveId" clId="{56556B2D-CF3C-44D5-9250-420FFB72D6F7}" dt="2020-10-24T21:27:07.421" v="10557" actId="47"/>
        <pc:sldMkLst>
          <pc:docMk/>
          <pc:sldMk cId="0" sldId="333"/>
        </pc:sldMkLst>
        <pc:spChg chg="mod ord">
          <ac:chgData name="Jonathan Loo" userId="d2d72d48b56f45d8" providerId="LiveId" clId="{56556B2D-CF3C-44D5-9250-420FFB72D6F7}" dt="2020-10-24T11:50:18.305" v="5348"/>
          <ac:spMkLst>
            <pc:docMk/>
            <pc:sldMk cId="0" sldId="333"/>
            <ac:spMk id="2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4T11:46:45.243" v="5289"/>
          <ac:spMkLst>
            <pc:docMk/>
            <pc:sldMk cId="0" sldId="333"/>
            <ac:spMk id="3" creationId="{00000000-0000-0000-0000-000000000000}"/>
          </ac:spMkLst>
        </pc:spChg>
        <pc:spChg chg="del">
          <ac:chgData name="Jonathan Loo" userId="d2d72d48b56f45d8" providerId="LiveId" clId="{56556B2D-CF3C-44D5-9250-420FFB72D6F7}" dt="2020-10-22T09:55:28.597" v="2304" actId="478"/>
          <ac:spMkLst>
            <pc:docMk/>
            <pc:sldMk cId="0" sldId="333"/>
            <ac:spMk id="4" creationId="{00000000-0000-0000-0000-000000000000}"/>
          </ac:spMkLst>
        </pc:spChg>
        <pc:spChg chg="del">
          <ac:chgData name="Jonathan Loo" userId="d2d72d48b56f45d8" providerId="LiveId" clId="{56556B2D-CF3C-44D5-9250-420FFB72D6F7}" dt="2020-10-24T11:46:03.583" v="5274" actId="478"/>
          <ac:spMkLst>
            <pc:docMk/>
            <pc:sldMk cId="0" sldId="333"/>
            <ac:spMk id="5" creationId="{00000000-0000-0000-0000-000000000000}"/>
          </ac:spMkLst>
        </pc:spChg>
        <pc:spChg chg="del">
          <ac:chgData name="Jonathan Loo" userId="d2d72d48b56f45d8" providerId="LiveId" clId="{56556B2D-CF3C-44D5-9250-420FFB72D6F7}" dt="2020-10-24T11:46:03.583" v="5274" actId="478"/>
          <ac:spMkLst>
            <pc:docMk/>
            <pc:sldMk cId="0" sldId="333"/>
            <ac:spMk id="11" creationId="{00000000-0000-0000-0000-000000000000}"/>
          </ac:spMkLst>
        </pc:spChg>
        <pc:spChg chg="del">
          <ac:chgData name="Jonathan Loo" userId="d2d72d48b56f45d8" providerId="LiveId" clId="{56556B2D-CF3C-44D5-9250-420FFB72D6F7}" dt="2020-10-24T11:46:03.583" v="5274" actId="478"/>
          <ac:spMkLst>
            <pc:docMk/>
            <pc:sldMk cId="0" sldId="333"/>
            <ac:spMk id="12" creationId="{00000000-0000-0000-0000-000000000000}"/>
          </ac:spMkLst>
        </pc:spChg>
        <pc:spChg chg="del">
          <ac:chgData name="Jonathan Loo" userId="d2d72d48b56f45d8" providerId="LiveId" clId="{56556B2D-CF3C-44D5-9250-420FFB72D6F7}" dt="2020-10-24T11:46:03.583" v="5274" actId="478"/>
          <ac:spMkLst>
            <pc:docMk/>
            <pc:sldMk cId="0" sldId="333"/>
            <ac:spMk id="16" creationId="{00000000-0000-0000-0000-000000000000}"/>
          </ac:spMkLst>
        </pc:spChg>
        <pc:spChg chg="del">
          <ac:chgData name="Jonathan Loo" userId="d2d72d48b56f45d8" providerId="LiveId" clId="{56556B2D-CF3C-44D5-9250-420FFB72D6F7}" dt="2020-10-24T11:46:03.583" v="5274" actId="478"/>
          <ac:spMkLst>
            <pc:docMk/>
            <pc:sldMk cId="0" sldId="333"/>
            <ac:spMk id="18" creationId="{00000000-0000-0000-0000-000000000000}"/>
          </ac:spMkLst>
        </pc:spChg>
        <pc:spChg chg="del">
          <ac:chgData name="Jonathan Loo" userId="d2d72d48b56f45d8" providerId="LiveId" clId="{56556B2D-CF3C-44D5-9250-420FFB72D6F7}" dt="2020-10-24T11:46:03.583" v="5274" actId="478"/>
          <ac:spMkLst>
            <pc:docMk/>
            <pc:sldMk cId="0" sldId="333"/>
            <ac:spMk id="22" creationId="{00000000-0000-0000-0000-000000000000}"/>
          </ac:spMkLst>
        </pc:spChg>
        <pc:spChg chg="add mod ord">
          <ac:chgData name="Jonathan Loo" userId="d2d72d48b56f45d8" providerId="LiveId" clId="{56556B2D-CF3C-44D5-9250-420FFB72D6F7}" dt="2020-10-24T11:50:21.429" v="5353" actId="27636"/>
          <ac:spMkLst>
            <pc:docMk/>
            <pc:sldMk cId="0" sldId="333"/>
            <ac:spMk id="23" creationId="{98CD3DA0-EDF5-4D44-AB98-9DA9FE796EB5}"/>
          </ac:spMkLst>
        </pc:spChg>
        <pc:spChg chg="add del mod">
          <ac:chgData name="Jonathan Loo" userId="d2d72d48b56f45d8" providerId="LiveId" clId="{56556B2D-CF3C-44D5-9250-420FFB72D6F7}" dt="2020-10-24T11:45:55.970" v="5272"/>
          <ac:spMkLst>
            <pc:docMk/>
            <pc:sldMk cId="0" sldId="333"/>
            <ac:spMk id="24" creationId="{41526F35-6790-4077-84A9-E1AC0D534BF5}"/>
          </ac:spMkLst>
        </pc:spChg>
        <pc:spChg chg="add del mod">
          <ac:chgData name="Jonathan Loo" userId="d2d72d48b56f45d8" providerId="LiveId" clId="{56556B2D-CF3C-44D5-9250-420FFB72D6F7}" dt="2020-10-24T11:45:55.970" v="5272"/>
          <ac:spMkLst>
            <pc:docMk/>
            <pc:sldMk cId="0" sldId="333"/>
            <ac:spMk id="25" creationId="{11D87879-F339-4006-84A8-56119B6B5E09}"/>
          </ac:spMkLst>
        </pc:spChg>
        <pc:spChg chg="add del">
          <ac:chgData name="Jonathan Loo" userId="d2d72d48b56f45d8" providerId="LiveId" clId="{56556B2D-CF3C-44D5-9250-420FFB72D6F7}" dt="2020-10-24T11:46:15.278" v="5277"/>
          <ac:spMkLst>
            <pc:docMk/>
            <pc:sldMk cId="0" sldId="333"/>
            <ac:spMk id="26" creationId="{644E4D0B-B16D-470E-B831-2590221C42D8}"/>
          </ac:spMkLst>
        </pc:spChg>
        <pc:spChg chg="add del mod">
          <ac:chgData name="Jonathan Loo" userId="d2d72d48b56f45d8" providerId="LiveId" clId="{56556B2D-CF3C-44D5-9250-420FFB72D6F7}" dt="2020-10-24T11:46:21.765" v="5279"/>
          <ac:spMkLst>
            <pc:docMk/>
            <pc:sldMk cId="0" sldId="333"/>
            <ac:spMk id="27" creationId="{A126CC98-7D54-402C-A123-82A79E037281}"/>
          </ac:spMkLst>
        </pc:spChg>
        <pc:spChg chg="add del mod">
          <ac:chgData name="Jonathan Loo" userId="d2d72d48b56f45d8" providerId="LiveId" clId="{56556B2D-CF3C-44D5-9250-420FFB72D6F7}" dt="2020-10-24T11:46:21.765" v="5279"/>
          <ac:spMkLst>
            <pc:docMk/>
            <pc:sldMk cId="0" sldId="333"/>
            <ac:spMk id="28" creationId="{7E2107B8-9064-49F2-AA0B-C6D21B60F4D2}"/>
          </ac:spMkLst>
        </pc:spChg>
        <pc:spChg chg="add del mod">
          <ac:chgData name="Jonathan Loo" userId="d2d72d48b56f45d8" providerId="LiveId" clId="{56556B2D-CF3C-44D5-9250-420FFB72D6F7}" dt="2020-10-24T11:46:46.620" v="5290"/>
          <ac:spMkLst>
            <pc:docMk/>
            <pc:sldMk cId="0" sldId="333"/>
            <ac:spMk id="29" creationId="{DFE5EDAF-A17E-4575-973F-6A40490C7E5A}"/>
          </ac:spMkLst>
        </pc:spChg>
        <pc:spChg chg="add del mod">
          <ac:chgData name="Jonathan Loo" userId="d2d72d48b56f45d8" providerId="LiveId" clId="{56556B2D-CF3C-44D5-9250-420FFB72D6F7}" dt="2020-10-24T11:46:46.620" v="5290"/>
          <ac:spMkLst>
            <pc:docMk/>
            <pc:sldMk cId="0" sldId="333"/>
            <ac:spMk id="30" creationId="{5E0E76E2-74D6-4B08-9524-4F7DD3A8B02D}"/>
          </ac:spMkLst>
        </pc:spChg>
        <pc:spChg chg="add del mod">
          <ac:chgData name="Jonathan Loo" userId="d2d72d48b56f45d8" providerId="LiveId" clId="{56556B2D-CF3C-44D5-9250-420FFB72D6F7}" dt="2020-10-24T11:50:18.305" v="5348"/>
          <ac:spMkLst>
            <pc:docMk/>
            <pc:sldMk cId="0" sldId="333"/>
            <ac:spMk id="31" creationId="{E60FD05C-51F0-48E0-8018-900D25A7DD7D}"/>
          </ac:spMkLst>
        </pc:spChg>
        <pc:spChg chg="add del mod">
          <ac:chgData name="Jonathan Loo" userId="d2d72d48b56f45d8" providerId="LiveId" clId="{56556B2D-CF3C-44D5-9250-420FFB72D6F7}" dt="2020-10-24T11:50:18.305" v="5348"/>
          <ac:spMkLst>
            <pc:docMk/>
            <pc:sldMk cId="0" sldId="333"/>
            <ac:spMk id="32" creationId="{5BC4472D-8541-4982-8BBD-D071B6432B6B}"/>
          </ac:spMkLst>
        </pc:spChg>
        <pc:spChg chg="add mod">
          <ac:chgData name="Jonathan Loo" userId="d2d72d48b56f45d8" providerId="LiveId" clId="{56556B2D-CF3C-44D5-9250-420FFB72D6F7}" dt="2020-10-24T11:51:38.685" v="5356" actId="1076"/>
          <ac:spMkLst>
            <pc:docMk/>
            <pc:sldMk cId="0" sldId="333"/>
            <ac:spMk id="35" creationId="{4EAB254C-2F8B-4B8B-8FB6-E1E90616620D}"/>
          </ac:spMkLst>
        </pc:spChg>
        <pc:grpChg chg="del">
          <ac:chgData name="Jonathan Loo" userId="d2d72d48b56f45d8" providerId="LiveId" clId="{56556B2D-CF3C-44D5-9250-420FFB72D6F7}" dt="2020-10-24T11:46:03.583" v="5274" actId="478"/>
          <ac:grpSpMkLst>
            <pc:docMk/>
            <pc:sldMk cId="0" sldId="333"/>
            <ac:grpSpMk id="6" creationId="{00000000-0000-0000-0000-000000000000}"/>
          </ac:grpSpMkLst>
        </pc:grpChg>
        <pc:grpChg chg="del">
          <ac:chgData name="Jonathan Loo" userId="d2d72d48b56f45d8" providerId="LiveId" clId="{56556B2D-CF3C-44D5-9250-420FFB72D6F7}" dt="2020-10-24T11:46:03.583" v="5274" actId="478"/>
          <ac:grpSpMkLst>
            <pc:docMk/>
            <pc:sldMk cId="0" sldId="333"/>
            <ac:grpSpMk id="13" creationId="{00000000-0000-0000-0000-000000000000}"/>
          </ac:grpSpMkLst>
        </pc:grpChg>
        <pc:grpChg chg="del">
          <ac:chgData name="Jonathan Loo" userId="d2d72d48b56f45d8" providerId="LiveId" clId="{56556B2D-CF3C-44D5-9250-420FFB72D6F7}" dt="2020-10-24T11:46:03.583" v="5274" actId="478"/>
          <ac:grpSpMkLst>
            <pc:docMk/>
            <pc:sldMk cId="0" sldId="333"/>
            <ac:grpSpMk id="19" creationId="{00000000-0000-0000-0000-000000000000}"/>
          </ac:grpSpMkLst>
        </pc:grpChg>
        <pc:graphicFrameChg chg="del">
          <ac:chgData name="Jonathan Loo" userId="d2d72d48b56f45d8" providerId="LiveId" clId="{56556B2D-CF3C-44D5-9250-420FFB72D6F7}" dt="2020-10-24T11:46:03.583" v="5274" actId="478"/>
          <ac:graphicFrameMkLst>
            <pc:docMk/>
            <pc:sldMk cId="0" sldId="333"/>
            <ac:graphicFrameMk id="17" creationId="{00000000-0000-0000-0000-000000000000}"/>
          </ac:graphicFrameMkLst>
        </pc:graphicFrameChg>
        <pc:picChg chg="add mod">
          <ac:chgData name="Jonathan Loo" userId="d2d72d48b56f45d8" providerId="LiveId" clId="{56556B2D-CF3C-44D5-9250-420FFB72D6F7}" dt="2020-10-24T11:50:22.677" v="5354" actId="1076"/>
          <ac:picMkLst>
            <pc:docMk/>
            <pc:sldMk cId="0" sldId="333"/>
            <ac:picMk id="20482" creationId="{D04F3B3A-AD6F-43B3-B916-86EAF80FB0A5}"/>
          </ac:picMkLst>
        </pc:picChg>
      </pc:sldChg>
      <pc:sldChg chg="delSp modSp add del mod">
        <pc:chgData name="Jonathan Loo" userId="d2d72d48b56f45d8" providerId="LiveId" clId="{56556B2D-CF3C-44D5-9250-420FFB72D6F7}" dt="2020-10-24T20:06:39.180" v="8631" actId="47"/>
        <pc:sldMkLst>
          <pc:docMk/>
          <pc:sldMk cId="0" sldId="334"/>
        </pc:sldMkLst>
        <pc:spChg chg="del mod">
          <ac:chgData name="Jonathan Loo" userId="d2d72d48b56f45d8" providerId="LiveId" clId="{56556B2D-CF3C-44D5-9250-420FFB72D6F7}" dt="2020-10-24T11:50:10.540" v="5343"/>
          <ac:spMkLst>
            <pc:docMk/>
            <pc:sldMk cId="0" sldId="334"/>
            <ac:spMk id="3" creationId="{00000000-0000-0000-0000-000000000000}"/>
          </ac:spMkLst>
        </pc:spChg>
        <pc:spChg chg="del">
          <ac:chgData name="Jonathan Loo" userId="d2d72d48b56f45d8" providerId="LiveId" clId="{56556B2D-CF3C-44D5-9250-420FFB72D6F7}" dt="2020-10-22T09:55:30.425" v="2305" actId="478"/>
          <ac:spMkLst>
            <pc:docMk/>
            <pc:sldMk cId="0" sldId="334"/>
            <ac:spMk id="4" creationId="{00000000-0000-0000-0000-000000000000}"/>
          </ac:spMkLst>
        </pc:spChg>
      </pc:sldChg>
      <pc:sldChg chg="add del">
        <pc:chgData name="Jonathan Loo" userId="d2d72d48b56f45d8" providerId="LiveId" clId="{56556B2D-CF3C-44D5-9250-420FFB72D6F7}" dt="2020-10-24T12:08:44.410" v="5583" actId="47"/>
        <pc:sldMkLst>
          <pc:docMk/>
          <pc:sldMk cId="0" sldId="335"/>
        </pc:sldMkLst>
      </pc:sldChg>
      <pc:sldChg chg="add del">
        <pc:chgData name="Jonathan Loo" userId="d2d72d48b56f45d8" providerId="LiveId" clId="{56556B2D-CF3C-44D5-9250-420FFB72D6F7}" dt="2020-10-24T12:08:42.084" v="5582" actId="47"/>
        <pc:sldMkLst>
          <pc:docMk/>
          <pc:sldMk cId="0" sldId="336"/>
        </pc:sldMkLst>
      </pc:sldChg>
      <pc:sldChg chg="delSp add del mod">
        <pc:chgData name="Jonathan Loo" userId="d2d72d48b56f45d8" providerId="LiveId" clId="{56556B2D-CF3C-44D5-9250-420FFB72D6F7}" dt="2020-10-22T09:55:33.101" v="2306" actId="478"/>
        <pc:sldMkLst>
          <pc:docMk/>
          <pc:sldMk cId="0" sldId="337"/>
        </pc:sldMkLst>
        <pc:spChg chg="del">
          <ac:chgData name="Jonathan Loo" userId="d2d72d48b56f45d8" providerId="LiveId" clId="{56556B2D-CF3C-44D5-9250-420FFB72D6F7}" dt="2020-10-22T09:55:33.101" v="2306" actId="478"/>
          <ac:spMkLst>
            <pc:docMk/>
            <pc:sldMk cId="0" sldId="337"/>
            <ac:spMk id="4" creationId="{00000000-0000-0000-0000-000000000000}"/>
          </ac:spMkLst>
        </pc:spChg>
      </pc:sldChg>
      <pc:sldChg chg="add del">
        <pc:chgData name="Jonathan Loo" userId="d2d72d48b56f45d8" providerId="LiveId" clId="{56556B2D-CF3C-44D5-9250-420FFB72D6F7}" dt="2020-10-21T15:21:25.484" v="109"/>
        <pc:sldMkLst>
          <pc:docMk/>
          <pc:sldMk cId="0" sldId="338"/>
        </pc:sldMkLst>
      </pc:sldChg>
      <pc:sldChg chg="delSp add del mod">
        <pc:chgData name="Jonathan Loo" userId="d2d72d48b56f45d8" providerId="LiveId" clId="{56556B2D-CF3C-44D5-9250-420FFB72D6F7}" dt="2020-10-22T09:55:34.981" v="2307" actId="478"/>
        <pc:sldMkLst>
          <pc:docMk/>
          <pc:sldMk cId="0" sldId="339"/>
        </pc:sldMkLst>
        <pc:spChg chg="del">
          <ac:chgData name="Jonathan Loo" userId="d2d72d48b56f45d8" providerId="LiveId" clId="{56556B2D-CF3C-44D5-9250-420FFB72D6F7}" dt="2020-10-22T09:55:34.981" v="2307" actId="478"/>
          <ac:spMkLst>
            <pc:docMk/>
            <pc:sldMk cId="0" sldId="339"/>
            <ac:spMk id="4" creationId="{00000000-0000-0000-0000-000000000000}"/>
          </ac:spMkLst>
        </pc:spChg>
      </pc:sldChg>
      <pc:sldChg chg="add del">
        <pc:chgData name="Jonathan Loo" userId="d2d72d48b56f45d8" providerId="LiveId" clId="{56556B2D-CF3C-44D5-9250-420FFB72D6F7}" dt="2020-10-24T12:08:39.118" v="5581" actId="47"/>
        <pc:sldMkLst>
          <pc:docMk/>
          <pc:sldMk cId="0" sldId="340"/>
        </pc:sldMkLst>
      </pc:sldChg>
      <pc:sldChg chg="delSp modSp add del mod">
        <pc:chgData name="Jonathan Loo" userId="d2d72d48b56f45d8" providerId="LiveId" clId="{56556B2D-CF3C-44D5-9250-420FFB72D6F7}" dt="2020-11-11T09:26:27.894" v="13127" actId="14100"/>
        <pc:sldMkLst>
          <pc:docMk/>
          <pc:sldMk cId="0" sldId="341"/>
        </pc:sldMkLst>
        <pc:spChg chg="mod">
          <ac:chgData name="Jonathan Loo" userId="d2d72d48b56f45d8" providerId="LiveId" clId="{56556B2D-CF3C-44D5-9250-420FFB72D6F7}" dt="2020-11-11T09:26:27.894" v="13127" actId="14100"/>
          <ac:spMkLst>
            <pc:docMk/>
            <pc:sldMk cId="0" sldId="341"/>
            <ac:spMk id="2" creationId="{00000000-0000-0000-0000-000000000000}"/>
          </ac:spMkLst>
        </pc:spChg>
        <pc:spChg chg="del">
          <ac:chgData name="Jonathan Loo" userId="d2d72d48b56f45d8" providerId="LiveId" clId="{56556B2D-CF3C-44D5-9250-420FFB72D6F7}" dt="2020-10-22T09:55:36.359" v="2308" actId="478"/>
          <ac:spMkLst>
            <pc:docMk/>
            <pc:sldMk cId="0" sldId="341"/>
            <ac:spMk id="4" creationId="{00000000-0000-0000-0000-000000000000}"/>
          </ac:spMkLst>
        </pc:spChg>
      </pc:sldChg>
      <pc:sldChg chg="add del">
        <pc:chgData name="Jonathan Loo" userId="d2d72d48b56f45d8" providerId="LiveId" clId="{56556B2D-CF3C-44D5-9250-420FFB72D6F7}" dt="2020-10-24T12:08:36.292" v="5580" actId="47"/>
        <pc:sldMkLst>
          <pc:docMk/>
          <pc:sldMk cId="0" sldId="342"/>
        </pc:sldMkLst>
      </pc:sldChg>
      <pc:sldChg chg="delSp add del mod">
        <pc:chgData name="Jonathan Loo" userId="d2d72d48b56f45d8" providerId="LiveId" clId="{56556B2D-CF3C-44D5-9250-420FFB72D6F7}" dt="2020-10-22T09:55:37.469" v="2309" actId="478"/>
        <pc:sldMkLst>
          <pc:docMk/>
          <pc:sldMk cId="0" sldId="343"/>
        </pc:sldMkLst>
        <pc:spChg chg="del">
          <ac:chgData name="Jonathan Loo" userId="d2d72d48b56f45d8" providerId="LiveId" clId="{56556B2D-CF3C-44D5-9250-420FFB72D6F7}" dt="2020-10-22T09:55:37.469" v="2309" actId="478"/>
          <ac:spMkLst>
            <pc:docMk/>
            <pc:sldMk cId="0" sldId="343"/>
            <ac:spMk id="4" creationId="{00000000-0000-0000-0000-000000000000}"/>
          </ac:spMkLst>
        </pc:spChg>
      </pc:sldChg>
      <pc:sldChg chg="add del">
        <pc:chgData name="Jonathan Loo" userId="d2d72d48b56f45d8" providerId="LiveId" clId="{56556B2D-CF3C-44D5-9250-420FFB72D6F7}" dt="2020-10-21T15:26:18.126" v="112" actId="47"/>
        <pc:sldMkLst>
          <pc:docMk/>
          <pc:sldMk cId="0" sldId="344"/>
        </pc:sldMkLst>
      </pc:sldChg>
      <pc:sldChg chg="add del">
        <pc:chgData name="Jonathan Loo" userId="d2d72d48b56f45d8" providerId="LiveId" clId="{56556B2D-CF3C-44D5-9250-420FFB72D6F7}" dt="2020-10-24T12:08:33.497" v="5579" actId="47"/>
        <pc:sldMkLst>
          <pc:docMk/>
          <pc:sldMk cId="0" sldId="345"/>
        </pc:sldMkLst>
      </pc:sldChg>
      <pc:sldChg chg="add del">
        <pc:chgData name="Jonathan Loo" userId="d2d72d48b56f45d8" providerId="LiveId" clId="{56556B2D-CF3C-44D5-9250-420FFB72D6F7}" dt="2020-10-21T15:21:25.484" v="109"/>
        <pc:sldMkLst>
          <pc:docMk/>
          <pc:sldMk cId="0" sldId="346"/>
        </pc:sldMkLst>
      </pc:sldChg>
      <pc:sldChg chg="add del">
        <pc:chgData name="Jonathan Loo" userId="d2d72d48b56f45d8" providerId="LiveId" clId="{56556B2D-CF3C-44D5-9250-420FFB72D6F7}" dt="2020-10-24T12:08:31.598" v="5578" actId="47"/>
        <pc:sldMkLst>
          <pc:docMk/>
          <pc:sldMk cId="0" sldId="347"/>
        </pc:sldMkLst>
      </pc:sldChg>
      <pc:sldChg chg="add del">
        <pc:chgData name="Jonathan Loo" userId="d2d72d48b56f45d8" providerId="LiveId" clId="{56556B2D-CF3C-44D5-9250-420FFB72D6F7}" dt="2020-10-21T15:21:25.484" v="109"/>
        <pc:sldMkLst>
          <pc:docMk/>
          <pc:sldMk cId="0" sldId="348"/>
        </pc:sldMkLst>
      </pc:sldChg>
      <pc:sldChg chg="add del">
        <pc:chgData name="Jonathan Loo" userId="d2d72d48b56f45d8" providerId="LiveId" clId="{56556B2D-CF3C-44D5-9250-420FFB72D6F7}" dt="2020-10-24T12:08:29.214" v="5577" actId="47"/>
        <pc:sldMkLst>
          <pc:docMk/>
          <pc:sldMk cId="0" sldId="349"/>
        </pc:sldMkLst>
      </pc:sldChg>
      <pc:sldChg chg="add del">
        <pc:chgData name="Jonathan Loo" userId="d2d72d48b56f45d8" providerId="LiveId" clId="{56556B2D-CF3C-44D5-9250-420FFB72D6F7}" dt="2020-10-21T15:21:25.484" v="109"/>
        <pc:sldMkLst>
          <pc:docMk/>
          <pc:sldMk cId="0" sldId="350"/>
        </pc:sldMkLst>
      </pc:sldChg>
      <pc:sldChg chg="add del">
        <pc:chgData name="Jonathan Loo" userId="d2d72d48b56f45d8" providerId="LiveId" clId="{56556B2D-CF3C-44D5-9250-420FFB72D6F7}" dt="2020-10-24T12:08:27.351" v="5576" actId="47"/>
        <pc:sldMkLst>
          <pc:docMk/>
          <pc:sldMk cId="0" sldId="351"/>
        </pc:sldMkLst>
      </pc:sldChg>
      <pc:sldChg chg="add del">
        <pc:chgData name="Jonathan Loo" userId="d2d72d48b56f45d8" providerId="LiveId" clId="{56556B2D-CF3C-44D5-9250-420FFB72D6F7}" dt="2020-10-21T15:21:25.484" v="109"/>
        <pc:sldMkLst>
          <pc:docMk/>
          <pc:sldMk cId="0" sldId="352"/>
        </pc:sldMkLst>
      </pc:sldChg>
      <pc:sldChg chg="add del">
        <pc:chgData name="Jonathan Loo" userId="d2d72d48b56f45d8" providerId="LiveId" clId="{56556B2D-CF3C-44D5-9250-420FFB72D6F7}" dt="2020-10-24T12:08:25.481" v="5575" actId="47"/>
        <pc:sldMkLst>
          <pc:docMk/>
          <pc:sldMk cId="0" sldId="353"/>
        </pc:sldMkLst>
      </pc:sldChg>
      <pc:sldChg chg="add del">
        <pc:chgData name="Jonathan Loo" userId="d2d72d48b56f45d8" providerId="LiveId" clId="{56556B2D-CF3C-44D5-9250-420FFB72D6F7}" dt="2020-10-21T15:21:25.484" v="109"/>
        <pc:sldMkLst>
          <pc:docMk/>
          <pc:sldMk cId="0" sldId="354"/>
        </pc:sldMkLst>
      </pc:sldChg>
      <pc:sldChg chg="add del">
        <pc:chgData name="Jonathan Loo" userId="d2d72d48b56f45d8" providerId="LiveId" clId="{56556B2D-CF3C-44D5-9250-420FFB72D6F7}" dt="2020-10-24T12:08:23.268" v="5574" actId="47"/>
        <pc:sldMkLst>
          <pc:docMk/>
          <pc:sldMk cId="0" sldId="355"/>
        </pc:sldMkLst>
      </pc:sldChg>
      <pc:sldChg chg="add del">
        <pc:chgData name="Jonathan Loo" userId="d2d72d48b56f45d8" providerId="LiveId" clId="{56556B2D-CF3C-44D5-9250-420FFB72D6F7}" dt="2020-10-21T15:21:25.484" v="109"/>
        <pc:sldMkLst>
          <pc:docMk/>
          <pc:sldMk cId="0" sldId="356"/>
        </pc:sldMkLst>
      </pc:sldChg>
      <pc:sldChg chg="add del">
        <pc:chgData name="Jonathan Loo" userId="d2d72d48b56f45d8" providerId="LiveId" clId="{56556B2D-CF3C-44D5-9250-420FFB72D6F7}" dt="2020-10-21T15:41:06.968" v="248" actId="47"/>
        <pc:sldMkLst>
          <pc:docMk/>
          <pc:sldMk cId="364004578" sldId="357"/>
        </pc:sldMkLst>
      </pc:sldChg>
      <pc:sldChg chg="addSp delSp modSp new del mod modClrScheme chgLayout">
        <pc:chgData name="Jonathan Loo" userId="d2d72d48b56f45d8" providerId="LiveId" clId="{56556B2D-CF3C-44D5-9250-420FFB72D6F7}" dt="2020-10-22T09:53:18.960" v="2288" actId="47"/>
        <pc:sldMkLst>
          <pc:docMk/>
          <pc:sldMk cId="1951461183" sldId="357"/>
        </pc:sldMkLst>
        <pc:spChg chg="del mod ord">
          <ac:chgData name="Jonathan Loo" userId="d2d72d48b56f45d8" providerId="LiveId" clId="{56556B2D-CF3C-44D5-9250-420FFB72D6F7}" dt="2020-10-21T15:49:21.218" v="256" actId="700"/>
          <ac:spMkLst>
            <pc:docMk/>
            <pc:sldMk cId="1951461183" sldId="357"/>
            <ac:spMk id="2" creationId="{FEC5C413-7207-4442-B033-79E0B8A4915B}"/>
          </ac:spMkLst>
        </pc:spChg>
        <pc:spChg chg="del mod ord">
          <ac:chgData name="Jonathan Loo" userId="d2d72d48b56f45d8" providerId="LiveId" clId="{56556B2D-CF3C-44D5-9250-420FFB72D6F7}" dt="2020-10-21T15:49:21.218" v="256" actId="700"/>
          <ac:spMkLst>
            <pc:docMk/>
            <pc:sldMk cId="1951461183" sldId="357"/>
            <ac:spMk id="3" creationId="{97EB0CD3-641C-44A3-B91E-38338F2C1AD3}"/>
          </ac:spMkLst>
        </pc:spChg>
        <pc:spChg chg="add mod ord">
          <ac:chgData name="Jonathan Loo" userId="d2d72d48b56f45d8" providerId="LiveId" clId="{56556B2D-CF3C-44D5-9250-420FFB72D6F7}" dt="2020-10-21T15:49:25.761" v="278" actId="20577"/>
          <ac:spMkLst>
            <pc:docMk/>
            <pc:sldMk cId="1951461183" sldId="357"/>
            <ac:spMk id="4" creationId="{E50C37B9-95CE-48CF-B9E5-68239D6FBCD8}"/>
          </ac:spMkLst>
        </pc:spChg>
        <pc:spChg chg="add mod ord">
          <ac:chgData name="Jonathan Loo" userId="d2d72d48b56f45d8" providerId="LiveId" clId="{56556B2D-CF3C-44D5-9250-420FFB72D6F7}" dt="2020-10-21T15:49:21.218" v="256" actId="700"/>
          <ac:spMkLst>
            <pc:docMk/>
            <pc:sldMk cId="1951461183" sldId="357"/>
            <ac:spMk id="5" creationId="{F07DD067-5887-4E98-8659-42247CDBB965}"/>
          </ac:spMkLst>
        </pc:spChg>
        <pc:picChg chg="add del mod">
          <ac:chgData name="Jonathan Loo" userId="d2d72d48b56f45d8" providerId="LiveId" clId="{56556B2D-CF3C-44D5-9250-420FFB72D6F7}" dt="2020-10-22T09:04:49.895" v="1407" actId="21"/>
          <ac:picMkLst>
            <pc:docMk/>
            <pc:sldMk cId="1951461183" sldId="357"/>
            <ac:picMk id="6" creationId="{6625AF7E-8F67-4202-8E4E-3EC3F00A146F}"/>
          </ac:picMkLst>
        </pc:picChg>
      </pc:sldChg>
      <pc:sldChg chg="addSp delSp modSp new del mod modClrScheme chgLayout">
        <pc:chgData name="Jonathan Loo" userId="d2d72d48b56f45d8" providerId="LiveId" clId="{56556B2D-CF3C-44D5-9250-420FFB72D6F7}" dt="2020-10-21T15:40:53.395" v="247" actId="47"/>
        <pc:sldMkLst>
          <pc:docMk/>
          <pc:sldMk cId="1308177665" sldId="358"/>
        </pc:sldMkLst>
        <pc:spChg chg="del mod ord">
          <ac:chgData name="Jonathan Loo" userId="d2d72d48b56f45d8" providerId="LiveId" clId="{56556B2D-CF3C-44D5-9250-420FFB72D6F7}" dt="2020-10-21T15:40:31.220" v="212" actId="700"/>
          <ac:spMkLst>
            <pc:docMk/>
            <pc:sldMk cId="1308177665" sldId="358"/>
            <ac:spMk id="2" creationId="{F2396BEC-DAC9-4552-87E7-7F29F340718E}"/>
          </ac:spMkLst>
        </pc:spChg>
        <pc:spChg chg="add mod ord">
          <ac:chgData name="Jonathan Loo" userId="d2d72d48b56f45d8" providerId="LiveId" clId="{56556B2D-CF3C-44D5-9250-420FFB72D6F7}" dt="2020-10-21T15:40:44.218" v="246" actId="20577"/>
          <ac:spMkLst>
            <pc:docMk/>
            <pc:sldMk cId="1308177665" sldId="358"/>
            <ac:spMk id="3" creationId="{7E0F3B99-DEDD-489A-9E23-38492C690721}"/>
          </ac:spMkLst>
        </pc:spChg>
        <pc:spChg chg="add mod ord">
          <ac:chgData name="Jonathan Loo" userId="d2d72d48b56f45d8" providerId="LiveId" clId="{56556B2D-CF3C-44D5-9250-420FFB72D6F7}" dt="2020-10-21T15:40:31.220" v="212" actId="700"/>
          <ac:spMkLst>
            <pc:docMk/>
            <pc:sldMk cId="1308177665" sldId="358"/>
            <ac:spMk id="4" creationId="{A2212E3B-7342-4AE8-BC9B-D9D12B915E7C}"/>
          </ac:spMkLst>
        </pc:spChg>
      </pc:sldChg>
      <pc:sldChg chg="addSp delSp modSp new del mod modClrScheme chgLayout">
        <pc:chgData name="Jonathan Loo" userId="d2d72d48b56f45d8" providerId="LiveId" clId="{56556B2D-CF3C-44D5-9250-420FFB72D6F7}" dt="2020-10-22T12:53:05.285" v="3715" actId="47"/>
        <pc:sldMkLst>
          <pc:docMk/>
          <pc:sldMk cId="3986425612" sldId="358"/>
        </pc:sldMkLst>
        <pc:spChg chg="del mod ord">
          <ac:chgData name="Jonathan Loo" userId="d2d72d48b56f45d8" providerId="LiveId" clId="{56556B2D-CF3C-44D5-9250-420FFB72D6F7}" dt="2020-10-21T15:49:32.453" v="280" actId="700"/>
          <ac:spMkLst>
            <pc:docMk/>
            <pc:sldMk cId="3986425612" sldId="358"/>
            <ac:spMk id="2" creationId="{33C0D7A6-11E8-427C-83EE-C8C2E849C36A}"/>
          </ac:spMkLst>
        </pc:spChg>
        <pc:spChg chg="add mod ord">
          <ac:chgData name="Jonathan Loo" userId="d2d72d48b56f45d8" providerId="LiveId" clId="{56556B2D-CF3C-44D5-9250-420FFB72D6F7}" dt="2020-10-22T12:50:23.198" v="3667" actId="700"/>
          <ac:spMkLst>
            <pc:docMk/>
            <pc:sldMk cId="3986425612" sldId="358"/>
            <ac:spMk id="3" creationId="{05CE135B-6068-4EF1-B7AB-69FB307CC29C}"/>
          </ac:spMkLst>
        </pc:spChg>
        <pc:spChg chg="add del mod ord">
          <ac:chgData name="Jonathan Loo" userId="d2d72d48b56f45d8" providerId="LiveId" clId="{56556B2D-CF3C-44D5-9250-420FFB72D6F7}" dt="2020-10-22T12:50:23.198" v="3667" actId="700"/>
          <ac:spMkLst>
            <pc:docMk/>
            <pc:sldMk cId="3986425612" sldId="358"/>
            <ac:spMk id="4" creationId="{4D9090BA-06A8-4950-98E0-57DA447DE5D0}"/>
          </ac:spMkLst>
        </pc:spChg>
        <pc:spChg chg="add mod ord">
          <ac:chgData name="Jonathan Loo" userId="d2d72d48b56f45d8" providerId="LiveId" clId="{56556B2D-CF3C-44D5-9250-420FFB72D6F7}" dt="2020-10-22T12:50:23.198" v="3667" actId="700"/>
          <ac:spMkLst>
            <pc:docMk/>
            <pc:sldMk cId="3986425612" sldId="358"/>
            <ac:spMk id="5" creationId="{37149CBA-7D97-4AFF-9763-9BA7AF7A088F}"/>
          </ac:spMkLst>
        </pc:spChg>
      </pc:sldChg>
      <pc:sldChg chg="addSp delSp modSp add mod ord modClrScheme chgLayout">
        <pc:chgData name="Jonathan Loo" userId="d2d72d48b56f45d8" providerId="LiveId" clId="{56556B2D-CF3C-44D5-9250-420FFB72D6F7}" dt="2020-10-22T12:07:44.473" v="3489" actId="1038"/>
        <pc:sldMkLst>
          <pc:docMk/>
          <pc:sldMk cId="788648971" sldId="359"/>
        </pc:sldMkLst>
        <pc:spChg chg="mod ord">
          <ac:chgData name="Jonathan Loo" userId="d2d72d48b56f45d8" providerId="LiveId" clId="{56556B2D-CF3C-44D5-9250-420FFB72D6F7}" dt="2020-10-22T08:59:39.313" v="1380" actId="20577"/>
          <ac:spMkLst>
            <pc:docMk/>
            <pc:sldMk cId="788648971" sldId="359"/>
            <ac:spMk id="2" creationId="{00000000-0000-0000-0000-000000000000}"/>
          </ac:spMkLst>
        </pc:spChg>
        <pc:spChg chg="add del mod ord">
          <ac:chgData name="Jonathan Loo" userId="d2d72d48b56f45d8" providerId="LiveId" clId="{56556B2D-CF3C-44D5-9250-420FFB72D6F7}" dt="2020-10-22T08:58:22.456" v="1367" actId="700"/>
          <ac:spMkLst>
            <pc:docMk/>
            <pc:sldMk cId="788648971" sldId="359"/>
            <ac:spMk id="3" creationId="{CADEF407-99C7-46CC-8C37-E57A0CCDDE5E}"/>
          </ac:spMkLst>
        </pc:spChg>
        <pc:spChg chg="del mod">
          <ac:chgData name="Jonathan Loo" userId="d2d72d48b56f45d8" providerId="LiveId" clId="{56556B2D-CF3C-44D5-9250-420FFB72D6F7}" dt="2020-10-22T08:58:28.042" v="1373"/>
          <ac:spMkLst>
            <pc:docMk/>
            <pc:sldMk cId="788648971" sldId="359"/>
            <ac:spMk id="4" creationId="{00000000-0000-0000-0000-000000000000}"/>
          </ac:spMkLst>
        </pc:spChg>
        <pc:spChg chg="add del mod ord">
          <ac:chgData name="Jonathan Loo" userId="d2d72d48b56f45d8" providerId="LiveId" clId="{56556B2D-CF3C-44D5-9250-420FFB72D6F7}" dt="2020-10-22T11:53:39.934" v="3439" actId="478"/>
          <ac:spMkLst>
            <pc:docMk/>
            <pc:sldMk cId="788648971" sldId="359"/>
            <ac:spMk id="5" creationId="{0E73E487-9480-403D-90A4-52DC2FE46379}"/>
          </ac:spMkLst>
        </pc:spChg>
        <pc:spChg chg="add mod ord">
          <ac:chgData name="Jonathan Loo" userId="d2d72d48b56f45d8" providerId="LiveId" clId="{56556B2D-CF3C-44D5-9250-420FFB72D6F7}" dt="2020-10-22T12:06:46.684" v="3451" actId="14100"/>
          <ac:spMkLst>
            <pc:docMk/>
            <pc:sldMk cId="788648971" sldId="359"/>
            <ac:spMk id="6" creationId="{1B8AD9F7-AB3E-4812-A59C-4C78AF841E32}"/>
          </ac:spMkLst>
        </pc:spChg>
        <pc:spChg chg="add mod">
          <ac:chgData name="Jonathan Loo" userId="d2d72d48b56f45d8" providerId="LiveId" clId="{56556B2D-CF3C-44D5-9250-420FFB72D6F7}" dt="2020-10-22T12:07:44.473" v="3489" actId="1038"/>
          <ac:spMkLst>
            <pc:docMk/>
            <pc:sldMk cId="788648971" sldId="359"/>
            <ac:spMk id="9" creationId="{25697606-B4EE-45D4-BE8D-7490EBBC69D5}"/>
          </ac:spMkLst>
        </pc:spChg>
        <pc:picChg chg="add del mod">
          <ac:chgData name="Jonathan Loo" userId="d2d72d48b56f45d8" providerId="LiveId" clId="{56556B2D-CF3C-44D5-9250-420FFB72D6F7}" dt="2020-10-22T09:05:03.299" v="1413" actId="478"/>
          <ac:picMkLst>
            <pc:docMk/>
            <pc:sldMk cId="788648971" sldId="359"/>
            <ac:picMk id="8" creationId="{4CABF9BE-CE67-4767-BC99-F928A8CA2D02}"/>
          </ac:picMkLst>
        </pc:picChg>
        <pc:picChg chg="add del mod">
          <ac:chgData name="Jonathan Loo" userId="d2d72d48b56f45d8" providerId="LiveId" clId="{56556B2D-CF3C-44D5-9250-420FFB72D6F7}" dt="2020-10-22T12:06:19.642" v="3442" actId="478"/>
          <ac:picMkLst>
            <pc:docMk/>
            <pc:sldMk cId="788648971" sldId="359"/>
            <ac:picMk id="9218" creationId="{856A2467-8529-4692-A022-C5286D9D448C}"/>
          </ac:picMkLst>
        </pc:picChg>
        <pc:picChg chg="add mod">
          <ac:chgData name="Jonathan Loo" userId="d2d72d48b56f45d8" providerId="LiveId" clId="{56556B2D-CF3C-44D5-9250-420FFB72D6F7}" dt="2020-10-22T12:07:40.771" v="3475" actId="1036"/>
          <ac:picMkLst>
            <pc:docMk/>
            <pc:sldMk cId="788648971" sldId="359"/>
            <ac:picMk id="9220" creationId="{3BF77C24-A7F7-45B4-BF7C-C9654DC32C9D}"/>
          </ac:picMkLst>
        </pc:picChg>
      </pc:sldChg>
      <pc:sldChg chg="addSp delSp modSp add del mod modClrScheme chgLayout">
        <pc:chgData name="Jonathan Loo" userId="d2d72d48b56f45d8" providerId="LiveId" clId="{56556B2D-CF3C-44D5-9250-420FFB72D6F7}" dt="2020-10-22T09:46:30.967" v="2152" actId="47"/>
        <pc:sldMkLst>
          <pc:docMk/>
          <pc:sldMk cId="0" sldId="360"/>
        </pc:sldMkLst>
        <pc:spChg chg="add del mod">
          <ac:chgData name="Jonathan Loo" userId="d2d72d48b56f45d8" providerId="LiveId" clId="{56556B2D-CF3C-44D5-9250-420FFB72D6F7}" dt="2020-10-22T09:03:05.059" v="1391"/>
          <ac:spMkLst>
            <pc:docMk/>
            <pc:sldMk cId="0" sldId="360"/>
            <ac:spMk id="2" creationId="{F16AA8C3-2DF7-429C-812E-EDED5D3057EC}"/>
          </ac:spMkLst>
        </pc:spChg>
        <pc:spChg chg="add del mod">
          <ac:chgData name="Jonathan Loo" userId="d2d72d48b56f45d8" providerId="LiveId" clId="{56556B2D-CF3C-44D5-9250-420FFB72D6F7}" dt="2020-10-22T09:03:05.059" v="1391"/>
          <ac:spMkLst>
            <pc:docMk/>
            <pc:sldMk cId="0" sldId="360"/>
            <ac:spMk id="3" creationId="{C75FDC8E-80A1-47EC-84C1-FDAC0C204C0E}"/>
          </ac:spMkLst>
        </pc:spChg>
        <pc:spChg chg="mod ord">
          <ac:chgData name="Jonathan Loo" userId="d2d72d48b56f45d8" providerId="LiveId" clId="{56556B2D-CF3C-44D5-9250-420FFB72D6F7}" dt="2020-10-22T09:26:37.492" v="1688" actId="700"/>
          <ac:spMkLst>
            <pc:docMk/>
            <pc:sldMk cId="0" sldId="360"/>
            <ac:spMk id="4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09:25:44.560" v="1681" actId="478"/>
          <ac:spMkLst>
            <pc:docMk/>
            <pc:sldMk cId="0" sldId="360"/>
            <ac:spMk id="5" creationId="{00000000-0000-0000-0000-000000000000}"/>
          </ac:spMkLst>
        </pc:spChg>
        <pc:spChg chg="mod">
          <ac:chgData name="Jonathan Loo" userId="d2d72d48b56f45d8" providerId="LiveId" clId="{56556B2D-CF3C-44D5-9250-420FFB72D6F7}" dt="2020-10-22T09:25:52.189" v="1683" actId="164"/>
          <ac:spMkLst>
            <pc:docMk/>
            <pc:sldMk cId="0" sldId="360"/>
            <ac:spMk id="6" creationId="{00000000-0000-0000-0000-000000000000}"/>
          </ac:spMkLst>
        </pc:spChg>
        <pc:spChg chg="mod">
          <ac:chgData name="Jonathan Loo" userId="d2d72d48b56f45d8" providerId="LiveId" clId="{56556B2D-CF3C-44D5-9250-420FFB72D6F7}" dt="2020-10-22T09:25:52.189" v="1683" actId="164"/>
          <ac:spMkLst>
            <pc:docMk/>
            <pc:sldMk cId="0" sldId="360"/>
            <ac:spMk id="7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2T09:03:09.013" v="1393" actId="478"/>
          <ac:spMkLst>
            <pc:docMk/>
            <pc:sldMk cId="0" sldId="360"/>
            <ac:spMk id="8" creationId="{803570BD-C9E4-4931-B0E8-0A5F51AB4060}"/>
          </ac:spMkLst>
        </pc:spChg>
        <pc:spChg chg="del mod">
          <ac:chgData name="Jonathan Loo" userId="d2d72d48b56f45d8" providerId="LiveId" clId="{56556B2D-CF3C-44D5-9250-420FFB72D6F7}" dt="2020-10-22T09:03:07.715" v="1392" actId="478"/>
          <ac:spMkLst>
            <pc:docMk/>
            <pc:sldMk cId="0" sldId="360"/>
            <ac:spMk id="9" creationId="{00000000-0000-0000-0000-000000000000}"/>
          </ac:spMkLst>
        </pc:spChg>
        <pc:spChg chg="add mod ord">
          <ac:chgData name="Jonathan Loo" userId="d2d72d48b56f45d8" providerId="LiveId" clId="{56556B2D-CF3C-44D5-9250-420FFB72D6F7}" dt="2020-10-22T09:26:38.586" v="1690" actId="27636"/>
          <ac:spMkLst>
            <pc:docMk/>
            <pc:sldMk cId="0" sldId="360"/>
            <ac:spMk id="11" creationId="{5263CCDA-DC20-41F7-BA72-18D30FFAD20C}"/>
          </ac:spMkLst>
        </pc:spChg>
        <pc:spChg chg="add del mod ord">
          <ac:chgData name="Jonathan Loo" userId="d2d72d48b56f45d8" providerId="LiveId" clId="{56556B2D-CF3C-44D5-9250-420FFB72D6F7}" dt="2020-10-22T09:26:41.927" v="1691" actId="478"/>
          <ac:spMkLst>
            <pc:docMk/>
            <pc:sldMk cId="0" sldId="360"/>
            <ac:spMk id="12" creationId="{27335169-BE3E-4C4D-B72D-7886387895D0}"/>
          </ac:spMkLst>
        </pc:spChg>
        <pc:grpChg chg="add mod">
          <ac:chgData name="Jonathan Loo" userId="d2d72d48b56f45d8" providerId="LiveId" clId="{56556B2D-CF3C-44D5-9250-420FFB72D6F7}" dt="2020-10-22T09:27:01.200" v="1754" actId="1035"/>
          <ac:grpSpMkLst>
            <pc:docMk/>
            <pc:sldMk cId="0" sldId="360"/>
            <ac:grpSpMk id="10" creationId="{1FF42ABF-31DF-4638-9A8D-C269A6F8A8BD}"/>
          </ac:grpSpMkLst>
        </pc:grpChg>
      </pc:sldChg>
      <pc:sldChg chg="addSp delSp modSp add mod chgLayout">
        <pc:chgData name="Jonathan Loo" userId="d2d72d48b56f45d8" providerId="LiveId" clId="{56556B2D-CF3C-44D5-9250-420FFB72D6F7}" dt="2020-10-24T19:20:57.628" v="7236" actId="14100"/>
        <pc:sldMkLst>
          <pc:docMk/>
          <pc:sldMk cId="0" sldId="361"/>
        </pc:sldMkLst>
        <pc:spChg chg="mod ord">
          <ac:chgData name="Jonathan Loo" userId="d2d72d48b56f45d8" providerId="LiveId" clId="{56556B2D-CF3C-44D5-9250-420FFB72D6F7}" dt="2020-10-24T19:12:47.756" v="7125" actId="20577"/>
          <ac:spMkLst>
            <pc:docMk/>
            <pc:sldMk cId="0" sldId="361"/>
            <ac:spMk id="2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09:05:38.029" v="1419"/>
          <ac:spMkLst>
            <pc:docMk/>
            <pc:sldMk cId="0" sldId="361"/>
            <ac:spMk id="3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4T19:18:06.309" v="7181" actId="478"/>
          <ac:spMkLst>
            <pc:docMk/>
            <pc:sldMk cId="0" sldId="361"/>
            <ac:spMk id="3" creationId="{D56BDCC2-DAEA-4BC4-BD85-1C2077A86882}"/>
          </ac:spMkLst>
        </pc:spChg>
        <pc:spChg chg="add del mod">
          <ac:chgData name="Jonathan Loo" userId="d2d72d48b56f45d8" providerId="LiveId" clId="{56556B2D-CF3C-44D5-9250-420FFB72D6F7}" dt="2020-10-22T11:53:31.406" v="3435" actId="478"/>
          <ac:spMkLst>
            <pc:docMk/>
            <pc:sldMk cId="0" sldId="361"/>
            <ac:spMk id="4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2T11:53:30.892" v="3434" actId="478"/>
          <ac:spMkLst>
            <pc:docMk/>
            <pc:sldMk cId="0" sldId="361"/>
            <ac:spMk id="5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2T09:05:30.307" v="1415"/>
          <ac:spMkLst>
            <pc:docMk/>
            <pc:sldMk cId="0" sldId="361"/>
            <ac:spMk id="6" creationId="{70A66878-779B-4B99-A820-070CD6725E16}"/>
          </ac:spMkLst>
        </pc:spChg>
        <pc:spChg chg="add del mod ord">
          <ac:chgData name="Jonathan Loo" userId="d2d72d48b56f45d8" providerId="LiveId" clId="{56556B2D-CF3C-44D5-9250-420FFB72D6F7}" dt="2020-10-24T19:12:36.025" v="7089" actId="478"/>
          <ac:spMkLst>
            <pc:docMk/>
            <pc:sldMk cId="0" sldId="361"/>
            <ac:spMk id="7" creationId="{F11031D3-037F-4D67-8F30-E2BDD85579F2}"/>
          </ac:spMkLst>
        </pc:spChg>
        <pc:grpChg chg="add del mod">
          <ac:chgData name="Jonathan Loo" userId="d2d72d48b56f45d8" providerId="LiveId" clId="{56556B2D-CF3C-44D5-9250-420FFB72D6F7}" dt="2020-10-22T12:45:08.323" v="3550" actId="478"/>
          <ac:grpSpMkLst>
            <pc:docMk/>
            <pc:sldMk cId="0" sldId="361"/>
            <ac:grpSpMk id="10" creationId="{92F4E1D4-8519-41A9-A48E-3134B31E0812}"/>
          </ac:grpSpMkLst>
        </pc:grpChg>
        <pc:picChg chg="add del mod">
          <ac:chgData name="Jonathan Loo" userId="d2d72d48b56f45d8" providerId="LiveId" clId="{56556B2D-CF3C-44D5-9250-420FFB72D6F7}" dt="2020-10-24T19:18:12.019" v="7185" actId="478"/>
          <ac:picMkLst>
            <pc:docMk/>
            <pc:sldMk cId="0" sldId="361"/>
            <ac:picMk id="4" creationId="{120C5B67-33A8-48C7-AC4A-303DF3BB6B85}"/>
          </ac:picMkLst>
        </pc:picChg>
        <pc:picChg chg="add mod">
          <ac:chgData name="Jonathan Loo" userId="d2d72d48b56f45d8" providerId="LiveId" clId="{56556B2D-CF3C-44D5-9250-420FFB72D6F7}" dt="2020-10-24T19:20:57.628" v="7236" actId="14100"/>
          <ac:picMkLst>
            <pc:docMk/>
            <pc:sldMk cId="0" sldId="361"/>
            <ac:picMk id="5" creationId="{AE2D3CB8-A5C8-40BE-A261-B529D5D3F72C}"/>
          </ac:picMkLst>
        </pc:picChg>
        <pc:picChg chg="add mod">
          <ac:chgData name="Jonathan Loo" userId="d2d72d48b56f45d8" providerId="LiveId" clId="{56556B2D-CF3C-44D5-9250-420FFB72D6F7}" dt="2020-10-24T19:20:47.715" v="7234" actId="732"/>
          <ac:picMkLst>
            <pc:docMk/>
            <pc:sldMk cId="0" sldId="361"/>
            <ac:picMk id="6" creationId="{56BC371A-19F5-4A15-B557-619ED7648BD3}"/>
          </ac:picMkLst>
        </pc:picChg>
        <pc:picChg chg="add mod">
          <ac:chgData name="Jonathan Loo" userId="d2d72d48b56f45d8" providerId="LiveId" clId="{56556B2D-CF3C-44D5-9250-420FFB72D6F7}" dt="2020-10-22T12:42:06.567" v="3537" actId="164"/>
          <ac:picMkLst>
            <pc:docMk/>
            <pc:sldMk cId="0" sldId="361"/>
            <ac:picMk id="8" creationId="{CB85A9E1-63F1-423B-B71B-F073D2CBC1B3}"/>
          </ac:picMkLst>
        </pc:picChg>
        <pc:picChg chg="add mod">
          <ac:chgData name="Jonathan Loo" userId="d2d72d48b56f45d8" providerId="LiveId" clId="{56556B2D-CF3C-44D5-9250-420FFB72D6F7}" dt="2020-10-22T12:42:06.567" v="3537" actId="164"/>
          <ac:picMkLst>
            <pc:docMk/>
            <pc:sldMk cId="0" sldId="361"/>
            <ac:picMk id="9" creationId="{7CF6756F-9961-4523-972B-9717FDBA76D0}"/>
          </ac:picMkLst>
        </pc:picChg>
        <pc:picChg chg="add del mod">
          <ac:chgData name="Jonathan Loo" userId="d2d72d48b56f45d8" providerId="LiveId" clId="{56556B2D-CF3C-44D5-9250-420FFB72D6F7}" dt="2020-10-24T19:12:32.595" v="7088" actId="478"/>
          <ac:picMkLst>
            <pc:docMk/>
            <pc:sldMk cId="0" sldId="361"/>
            <ac:picMk id="1026" creationId="{0DDB5357-C70F-4582-95EA-E40A181EDFBE}"/>
          </ac:picMkLst>
        </pc:picChg>
        <pc:picChg chg="add del mod">
          <ac:chgData name="Jonathan Loo" userId="d2d72d48b56f45d8" providerId="LiveId" clId="{56556B2D-CF3C-44D5-9250-420FFB72D6F7}" dt="2020-10-24T19:18:04.327" v="7180" actId="478"/>
          <ac:picMkLst>
            <pc:docMk/>
            <pc:sldMk cId="0" sldId="361"/>
            <ac:picMk id="1027" creationId="{EE1B064D-03A3-4F12-9C62-2E2DA67A4A49}"/>
          </ac:picMkLst>
        </pc:picChg>
        <pc:picChg chg="add del mod">
          <ac:chgData name="Jonathan Loo" userId="d2d72d48b56f45d8" providerId="LiveId" clId="{56556B2D-CF3C-44D5-9250-420FFB72D6F7}" dt="2020-10-22T12:11:45.533" v="3496" actId="478"/>
          <ac:picMkLst>
            <pc:docMk/>
            <pc:sldMk cId="0" sldId="361"/>
            <ac:picMk id="10242" creationId="{46AC02D5-756E-4C77-9428-4660DB6B9957}"/>
          </ac:picMkLst>
        </pc:picChg>
        <pc:picChg chg="add del mod">
          <ac:chgData name="Jonathan Loo" userId="d2d72d48b56f45d8" providerId="LiveId" clId="{56556B2D-CF3C-44D5-9250-420FFB72D6F7}" dt="2020-10-22T12:13:17.803" v="3529" actId="478"/>
          <ac:picMkLst>
            <pc:docMk/>
            <pc:sldMk cId="0" sldId="361"/>
            <ac:picMk id="10244" creationId="{8BA53B8B-A2A2-4AA3-8C5E-C8477E7DCD55}"/>
          </ac:picMkLst>
        </pc:picChg>
        <pc:picChg chg="add del mod">
          <ac:chgData name="Jonathan Loo" userId="d2d72d48b56f45d8" providerId="LiveId" clId="{56556B2D-CF3C-44D5-9250-420FFB72D6F7}" dt="2020-10-24T19:12:36.025" v="7089" actId="478"/>
          <ac:picMkLst>
            <pc:docMk/>
            <pc:sldMk cId="0" sldId="361"/>
            <ac:picMk id="10246" creationId="{B7F8BDA5-9AE8-4C59-A588-96EA5978786E}"/>
          </ac:picMkLst>
        </pc:picChg>
        <pc:picChg chg="add del mod">
          <ac:chgData name="Jonathan Loo" userId="d2d72d48b56f45d8" providerId="LiveId" clId="{56556B2D-CF3C-44D5-9250-420FFB72D6F7}" dt="2020-10-24T19:12:36.025" v="7089" actId="478"/>
          <ac:picMkLst>
            <pc:docMk/>
            <pc:sldMk cId="0" sldId="361"/>
            <ac:picMk id="10248" creationId="{4C656F80-C44B-4742-86EE-CFFEEA65A83C}"/>
          </ac:picMkLst>
        </pc:picChg>
        <pc:picChg chg="add del mod">
          <ac:chgData name="Jonathan Loo" userId="d2d72d48b56f45d8" providerId="LiveId" clId="{56556B2D-CF3C-44D5-9250-420FFB72D6F7}" dt="2020-10-24T19:12:36.025" v="7089" actId="478"/>
          <ac:picMkLst>
            <pc:docMk/>
            <pc:sldMk cId="0" sldId="361"/>
            <ac:picMk id="10250" creationId="{62ABA32E-D6EB-411A-9FD4-F07298600E4A}"/>
          </ac:picMkLst>
        </pc:picChg>
        <pc:cxnChg chg="add mod">
          <ac:chgData name="Jonathan Loo" userId="d2d72d48b56f45d8" providerId="LiveId" clId="{56556B2D-CF3C-44D5-9250-420FFB72D6F7}" dt="2020-10-24T19:20:57.628" v="7236" actId="14100"/>
          <ac:cxnSpMkLst>
            <pc:docMk/>
            <pc:sldMk cId="0" sldId="361"/>
            <ac:cxnSpMk id="9" creationId="{28C26E0A-7857-4777-BA6E-7B0D3368BA1F}"/>
          </ac:cxnSpMkLst>
        </pc:cxnChg>
      </pc:sldChg>
      <pc:sldChg chg="addSp delSp modSp new del mod">
        <pc:chgData name="Jonathan Loo" userId="d2d72d48b56f45d8" providerId="LiveId" clId="{56556B2D-CF3C-44D5-9250-420FFB72D6F7}" dt="2020-10-22T09:38:23.525" v="1881" actId="47"/>
        <pc:sldMkLst>
          <pc:docMk/>
          <pc:sldMk cId="2460488141" sldId="362"/>
        </pc:sldMkLst>
        <pc:spChg chg="del">
          <ac:chgData name="Jonathan Loo" userId="d2d72d48b56f45d8" providerId="LiveId" clId="{56556B2D-CF3C-44D5-9250-420FFB72D6F7}" dt="2020-10-22T09:11:00.670" v="1519"/>
          <ac:spMkLst>
            <pc:docMk/>
            <pc:sldMk cId="2460488141" sldId="362"/>
            <ac:spMk id="2" creationId="{2CA6BD23-880B-4B57-995E-4A4C0332127E}"/>
          </ac:spMkLst>
        </pc:spChg>
        <pc:spChg chg="mod">
          <ac:chgData name="Jonathan Loo" userId="d2d72d48b56f45d8" providerId="LiveId" clId="{56556B2D-CF3C-44D5-9250-420FFB72D6F7}" dt="2020-10-22T09:38:21.264" v="1880"/>
          <ac:spMkLst>
            <pc:docMk/>
            <pc:sldMk cId="2460488141" sldId="362"/>
            <ac:spMk id="3" creationId="{56772801-7649-4671-B339-40A0869F6626}"/>
          </ac:spMkLst>
        </pc:spChg>
        <pc:spChg chg="add del mod">
          <ac:chgData name="Jonathan Loo" userId="d2d72d48b56f45d8" providerId="LiveId" clId="{56556B2D-CF3C-44D5-9250-420FFB72D6F7}" dt="2020-10-22T09:11:00.670" v="1519"/>
          <ac:spMkLst>
            <pc:docMk/>
            <pc:sldMk cId="2460488141" sldId="362"/>
            <ac:spMk id="4" creationId="{DAA15C57-379F-40E6-9DBB-86C8B63E7429}"/>
          </ac:spMkLst>
        </pc:spChg>
        <pc:spChg chg="add mod">
          <ac:chgData name="Jonathan Loo" userId="d2d72d48b56f45d8" providerId="LiveId" clId="{56556B2D-CF3C-44D5-9250-420FFB72D6F7}" dt="2020-10-22T09:38:21.264" v="1880"/>
          <ac:spMkLst>
            <pc:docMk/>
            <pc:sldMk cId="2460488141" sldId="362"/>
            <ac:spMk id="5" creationId="{BEBB9762-02D9-4B3E-A9A7-F86A09D51073}"/>
          </ac:spMkLst>
        </pc:spChg>
        <pc:spChg chg="mod">
          <ac:chgData name="Jonathan Loo" userId="d2d72d48b56f45d8" providerId="LiveId" clId="{56556B2D-CF3C-44D5-9250-420FFB72D6F7}" dt="2020-10-22T09:38:11.455" v="1876"/>
          <ac:spMkLst>
            <pc:docMk/>
            <pc:sldMk cId="2460488141" sldId="362"/>
            <ac:spMk id="7" creationId="{7E7A4D11-50EA-4B2E-B16F-8D11FD123A81}"/>
          </ac:spMkLst>
        </pc:spChg>
        <pc:spChg chg="mod">
          <ac:chgData name="Jonathan Loo" userId="d2d72d48b56f45d8" providerId="LiveId" clId="{56556B2D-CF3C-44D5-9250-420FFB72D6F7}" dt="2020-10-22T09:38:11.455" v="1876"/>
          <ac:spMkLst>
            <pc:docMk/>
            <pc:sldMk cId="2460488141" sldId="362"/>
            <ac:spMk id="8" creationId="{2D3AE7E1-7B62-484E-9E0B-2BB08D62777B}"/>
          </ac:spMkLst>
        </pc:spChg>
        <pc:spChg chg="add del mod">
          <ac:chgData name="Jonathan Loo" userId="d2d72d48b56f45d8" providerId="LiveId" clId="{56556B2D-CF3C-44D5-9250-420FFB72D6F7}" dt="2020-10-22T09:38:21.264" v="1880"/>
          <ac:spMkLst>
            <pc:docMk/>
            <pc:sldMk cId="2460488141" sldId="362"/>
            <ac:spMk id="9" creationId="{32E0C6B4-CE86-437A-BA84-E570E1575E74}"/>
          </ac:spMkLst>
        </pc:spChg>
        <pc:spChg chg="add del mod">
          <ac:chgData name="Jonathan Loo" userId="d2d72d48b56f45d8" providerId="LiveId" clId="{56556B2D-CF3C-44D5-9250-420FFB72D6F7}" dt="2020-10-22T09:38:21.264" v="1880"/>
          <ac:spMkLst>
            <pc:docMk/>
            <pc:sldMk cId="2460488141" sldId="362"/>
            <ac:spMk id="10" creationId="{DA0F1748-ED06-4388-98A3-B4D068C27A55}"/>
          </ac:spMkLst>
        </pc:spChg>
        <pc:grpChg chg="add mod">
          <ac:chgData name="Jonathan Loo" userId="d2d72d48b56f45d8" providerId="LiveId" clId="{56556B2D-CF3C-44D5-9250-420FFB72D6F7}" dt="2020-10-22T09:38:15.520" v="1878" actId="1076"/>
          <ac:grpSpMkLst>
            <pc:docMk/>
            <pc:sldMk cId="2460488141" sldId="362"/>
            <ac:grpSpMk id="6" creationId="{F521FC93-03AD-4567-8A78-8DD73FD9E5C6}"/>
          </ac:grpSpMkLst>
        </pc:grpChg>
      </pc:sldChg>
      <pc:sldChg chg="addSp delSp modSp add mod">
        <pc:chgData name="Jonathan Loo" userId="d2d72d48b56f45d8" providerId="LiveId" clId="{56556B2D-CF3C-44D5-9250-420FFB72D6F7}" dt="2020-10-22T09:26:18.420" v="1686"/>
        <pc:sldMkLst>
          <pc:docMk/>
          <pc:sldMk cId="500157023" sldId="363"/>
        </pc:sldMkLst>
        <pc:spChg chg="mod">
          <ac:chgData name="Jonathan Loo" userId="d2d72d48b56f45d8" providerId="LiveId" clId="{56556B2D-CF3C-44D5-9250-420FFB72D6F7}" dt="2020-10-22T09:26:18.420" v="1686"/>
          <ac:spMkLst>
            <pc:docMk/>
            <pc:sldMk cId="500157023" sldId="363"/>
            <ac:spMk id="2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09:19:02.756" v="1572" actId="478"/>
          <ac:spMkLst>
            <pc:docMk/>
            <pc:sldMk cId="500157023" sldId="363"/>
            <ac:spMk id="4" creationId="{00000000-0000-0000-0000-000000000000}"/>
          </ac:spMkLst>
        </pc:spChg>
        <pc:spChg chg="del mod topLvl">
          <ac:chgData name="Jonathan Loo" userId="d2d72d48b56f45d8" providerId="LiveId" clId="{56556B2D-CF3C-44D5-9250-420FFB72D6F7}" dt="2020-10-22T09:19:01.870" v="1571" actId="478"/>
          <ac:spMkLst>
            <pc:docMk/>
            <pc:sldMk cId="500157023" sldId="363"/>
            <ac:spMk id="5" creationId="{00000000-0000-0000-0000-000000000000}"/>
          </ac:spMkLst>
        </pc:spChg>
        <pc:spChg chg="mod topLvl">
          <ac:chgData name="Jonathan Loo" userId="d2d72d48b56f45d8" providerId="LiveId" clId="{56556B2D-CF3C-44D5-9250-420FFB72D6F7}" dt="2020-10-22T09:25:18.008" v="1674" actId="1076"/>
          <ac:spMkLst>
            <pc:docMk/>
            <pc:sldMk cId="500157023" sldId="363"/>
            <ac:spMk id="6" creationId="{00000000-0000-0000-0000-000000000000}"/>
          </ac:spMkLst>
        </pc:spChg>
        <pc:spChg chg="del">
          <ac:chgData name="Jonathan Loo" userId="d2d72d48b56f45d8" providerId="LiveId" clId="{56556B2D-CF3C-44D5-9250-420FFB72D6F7}" dt="2020-10-22T09:18:27.513" v="1559" actId="478"/>
          <ac:spMkLst>
            <pc:docMk/>
            <pc:sldMk cId="500157023" sldId="363"/>
            <ac:spMk id="7" creationId="{00000000-0000-0000-0000-000000000000}"/>
          </ac:spMkLst>
        </pc:spChg>
        <pc:spChg chg="add mod">
          <ac:chgData name="Jonathan Loo" userId="d2d72d48b56f45d8" providerId="LiveId" clId="{56556B2D-CF3C-44D5-9250-420FFB72D6F7}" dt="2020-10-22T09:25:15.715" v="1673" actId="1076"/>
          <ac:spMkLst>
            <pc:docMk/>
            <pc:sldMk cId="500157023" sldId="363"/>
            <ac:spMk id="9" creationId="{BDC35E1C-DA40-47F1-927A-67AD9F5D4B7E}"/>
          </ac:spMkLst>
        </pc:spChg>
        <pc:grpChg chg="add del mod">
          <ac:chgData name="Jonathan Loo" userId="d2d72d48b56f45d8" providerId="LiveId" clId="{56556B2D-CF3C-44D5-9250-420FFB72D6F7}" dt="2020-10-22T09:18:59.969" v="1570" actId="165"/>
          <ac:grpSpMkLst>
            <pc:docMk/>
            <pc:sldMk cId="500157023" sldId="363"/>
            <ac:grpSpMk id="3" creationId="{00000000-0000-0000-0000-000000000000}"/>
          </ac:grpSpMkLst>
        </pc:grpChg>
      </pc:sldChg>
      <pc:sldChg chg="add del">
        <pc:chgData name="Jonathan Loo" userId="d2d72d48b56f45d8" providerId="LiveId" clId="{56556B2D-CF3C-44D5-9250-420FFB72D6F7}" dt="2020-10-22T09:51:08.082" v="2263" actId="47"/>
        <pc:sldMkLst>
          <pc:docMk/>
          <pc:sldMk cId="125904937" sldId="364"/>
        </pc:sldMkLst>
      </pc:sldChg>
      <pc:sldChg chg="addSp delSp modSp add mod">
        <pc:chgData name="Jonathan Loo" userId="d2d72d48b56f45d8" providerId="LiveId" clId="{56556B2D-CF3C-44D5-9250-420FFB72D6F7}" dt="2020-10-24T20:04:33.010" v="8619" actId="20577"/>
        <pc:sldMkLst>
          <pc:docMk/>
          <pc:sldMk cId="4051115547" sldId="365"/>
        </pc:sldMkLst>
        <pc:spChg chg="add del mod">
          <ac:chgData name="Jonathan Loo" userId="d2d72d48b56f45d8" providerId="LiveId" clId="{56556B2D-CF3C-44D5-9250-420FFB72D6F7}" dt="2020-10-22T09:42:09.543" v="1964"/>
          <ac:spMkLst>
            <pc:docMk/>
            <pc:sldMk cId="4051115547" sldId="365"/>
            <ac:spMk id="2" creationId="{2BA7CAB6-3998-4CCD-8384-ACACDECA8388}"/>
          </ac:spMkLst>
        </pc:spChg>
        <pc:spChg chg="add del mod">
          <ac:chgData name="Jonathan Loo" userId="d2d72d48b56f45d8" providerId="LiveId" clId="{56556B2D-CF3C-44D5-9250-420FFB72D6F7}" dt="2020-10-22T09:42:09.543" v="1964"/>
          <ac:spMkLst>
            <pc:docMk/>
            <pc:sldMk cId="4051115547" sldId="365"/>
            <ac:spMk id="3" creationId="{7DFD0C35-6761-4E4F-A857-E1197D9010C5}"/>
          </ac:spMkLst>
        </pc:spChg>
        <pc:spChg chg="mod">
          <ac:chgData name="Jonathan Loo" userId="d2d72d48b56f45d8" providerId="LiveId" clId="{56556B2D-CF3C-44D5-9250-420FFB72D6F7}" dt="2020-10-24T13:31:49.174" v="5809" actId="20577"/>
          <ac:spMkLst>
            <pc:docMk/>
            <pc:sldMk cId="4051115547" sldId="365"/>
            <ac:spMk id="4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2T09:42:09.543" v="1964"/>
          <ac:spMkLst>
            <pc:docMk/>
            <pc:sldMk cId="4051115547" sldId="365"/>
            <ac:spMk id="5" creationId="{61A0CB30-456F-4EC7-8B35-B9417B18A8F9}"/>
          </ac:spMkLst>
        </pc:spChg>
        <pc:spChg chg="mod">
          <ac:chgData name="Jonathan Loo" userId="d2d72d48b56f45d8" providerId="LiveId" clId="{56556B2D-CF3C-44D5-9250-420FFB72D6F7}" dt="2020-10-24T20:04:33.010" v="8619" actId="20577"/>
          <ac:spMkLst>
            <pc:docMk/>
            <pc:sldMk cId="4051115547" sldId="365"/>
            <ac:spMk id="11" creationId="{5263CCDA-DC20-41F7-BA72-18D30FFAD20C}"/>
          </ac:spMkLst>
        </pc:spChg>
        <pc:spChg chg="add del mod">
          <ac:chgData name="Jonathan Loo" userId="d2d72d48b56f45d8" providerId="LiveId" clId="{56556B2D-CF3C-44D5-9250-420FFB72D6F7}" dt="2020-10-22T09:50:10.496" v="2215"/>
          <ac:spMkLst>
            <pc:docMk/>
            <pc:sldMk cId="4051115547" sldId="365"/>
            <ac:spMk id="12" creationId="{082EF1EC-6B6C-4665-90D7-732FEC0C79CA}"/>
          </ac:spMkLst>
        </pc:spChg>
        <pc:spChg chg="add del mod">
          <ac:chgData name="Jonathan Loo" userId="d2d72d48b56f45d8" providerId="LiveId" clId="{56556B2D-CF3C-44D5-9250-420FFB72D6F7}" dt="2020-10-22T09:49:53.755" v="2206"/>
          <ac:spMkLst>
            <pc:docMk/>
            <pc:sldMk cId="4051115547" sldId="365"/>
            <ac:spMk id="13" creationId="{D8E894F1-CFC3-44C8-A536-CED7E90DADAF}"/>
          </ac:spMkLst>
        </pc:spChg>
        <pc:spChg chg="mod">
          <ac:chgData name="Jonathan Loo" userId="d2d72d48b56f45d8" providerId="LiveId" clId="{56556B2D-CF3C-44D5-9250-420FFB72D6F7}" dt="2020-10-22T09:50:50.257" v="2251"/>
          <ac:spMkLst>
            <pc:docMk/>
            <pc:sldMk cId="4051115547" sldId="365"/>
            <ac:spMk id="20" creationId="{52F1FB68-779C-42D8-B8AE-4670EB2E0D82}"/>
          </ac:spMkLst>
        </pc:spChg>
        <pc:spChg chg="mod">
          <ac:chgData name="Jonathan Loo" userId="d2d72d48b56f45d8" providerId="LiveId" clId="{56556B2D-CF3C-44D5-9250-420FFB72D6F7}" dt="2020-10-22T09:50:50.257" v="2251"/>
          <ac:spMkLst>
            <pc:docMk/>
            <pc:sldMk cId="4051115547" sldId="365"/>
            <ac:spMk id="21" creationId="{32093EAB-D2EE-4D40-AB62-E2BB6D8F42D7}"/>
          </ac:spMkLst>
        </pc:spChg>
        <pc:grpChg chg="del mod">
          <ac:chgData name="Jonathan Loo" userId="d2d72d48b56f45d8" providerId="LiveId" clId="{56556B2D-CF3C-44D5-9250-420FFB72D6F7}" dt="2020-10-22T09:50:49.390" v="2250" actId="478"/>
          <ac:grpSpMkLst>
            <pc:docMk/>
            <pc:sldMk cId="4051115547" sldId="365"/>
            <ac:grpSpMk id="10" creationId="{1FF42ABF-31DF-4638-9A8D-C269A6F8A8BD}"/>
          </ac:grpSpMkLst>
        </pc:grpChg>
        <pc:grpChg chg="add mod">
          <ac:chgData name="Jonathan Loo" userId="d2d72d48b56f45d8" providerId="LiveId" clId="{56556B2D-CF3C-44D5-9250-420FFB72D6F7}" dt="2020-10-22T10:14:21.866" v="2717" actId="1076"/>
          <ac:grpSpMkLst>
            <pc:docMk/>
            <pc:sldMk cId="4051115547" sldId="365"/>
            <ac:grpSpMk id="19" creationId="{DBA345EE-4A7F-46AA-828D-E8A360D04224}"/>
          </ac:grpSpMkLst>
        </pc:grpChg>
        <pc:picChg chg="add del mod">
          <ac:chgData name="Jonathan Loo" userId="d2d72d48b56f45d8" providerId="LiveId" clId="{56556B2D-CF3C-44D5-9250-420FFB72D6F7}" dt="2020-10-22T10:13:12.654" v="2704" actId="478"/>
          <ac:picMkLst>
            <pc:docMk/>
            <pc:sldMk cId="4051115547" sldId="365"/>
            <ac:picMk id="22" creationId="{10FF036E-4A9C-4FE0-AD6E-FAE3EB9BF843}"/>
          </ac:picMkLst>
        </pc:picChg>
        <pc:picChg chg="add del">
          <ac:chgData name="Jonathan Loo" userId="d2d72d48b56f45d8" providerId="LiveId" clId="{56556B2D-CF3C-44D5-9250-420FFB72D6F7}" dt="2020-10-22T10:13:19.460" v="2706" actId="478"/>
          <ac:picMkLst>
            <pc:docMk/>
            <pc:sldMk cId="4051115547" sldId="365"/>
            <ac:picMk id="23" creationId="{40F226C9-B961-4F05-92B2-F4A60C0A81B7}"/>
          </ac:picMkLst>
        </pc:picChg>
        <pc:picChg chg="add del mod">
          <ac:chgData name="Jonathan Loo" userId="d2d72d48b56f45d8" providerId="LiveId" clId="{56556B2D-CF3C-44D5-9250-420FFB72D6F7}" dt="2020-10-22T10:14:09.708" v="2715" actId="478"/>
          <ac:picMkLst>
            <pc:docMk/>
            <pc:sldMk cId="4051115547" sldId="365"/>
            <ac:picMk id="24" creationId="{139E01BD-3254-4800-AF75-E3FD53C43DEC}"/>
          </ac:picMkLst>
        </pc:picChg>
        <pc:picChg chg="add del mod">
          <ac:chgData name="Jonathan Loo" userId="d2d72d48b56f45d8" providerId="LiveId" clId="{56556B2D-CF3C-44D5-9250-420FFB72D6F7}" dt="2020-10-22T10:14:42.189" v="2723" actId="478"/>
          <ac:picMkLst>
            <pc:docMk/>
            <pc:sldMk cId="4051115547" sldId="365"/>
            <ac:picMk id="25" creationId="{3B52BD45-9A79-433F-87F1-42EE0CE3A37D}"/>
          </ac:picMkLst>
        </pc:picChg>
        <pc:picChg chg="add mod">
          <ac:chgData name="Jonathan Loo" userId="d2d72d48b56f45d8" providerId="LiveId" clId="{56556B2D-CF3C-44D5-9250-420FFB72D6F7}" dt="2020-10-22T10:15:57.435" v="2752" actId="1076"/>
          <ac:picMkLst>
            <pc:docMk/>
            <pc:sldMk cId="4051115547" sldId="365"/>
            <ac:picMk id="26" creationId="{284D3CAF-D2AF-4E2F-AD5B-AA0F795BEC86}"/>
          </ac:picMkLst>
        </pc:picChg>
        <pc:picChg chg="add mod">
          <ac:chgData name="Jonathan Loo" userId="d2d72d48b56f45d8" providerId="LiveId" clId="{56556B2D-CF3C-44D5-9250-420FFB72D6F7}" dt="2020-10-22T10:16:39.255" v="2756" actId="1076"/>
          <ac:picMkLst>
            <pc:docMk/>
            <pc:sldMk cId="4051115547" sldId="365"/>
            <ac:picMk id="27" creationId="{29828815-E379-485F-AAB8-5D42157F1BD6}"/>
          </ac:picMkLst>
        </pc:picChg>
        <pc:cxnChg chg="add del mod">
          <ac:chgData name="Jonathan Loo" userId="d2d72d48b56f45d8" providerId="LiveId" clId="{56556B2D-CF3C-44D5-9250-420FFB72D6F7}" dt="2020-10-22T09:48:49.057" v="2191" actId="478"/>
          <ac:cxnSpMkLst>
            <pc:docMk/>
            <pc:sldMk cId="4051115547" sldId="365"/>
            <ac:cxnSpMk id="15" creationId="{8ACD2BDA-CF50-43DE-ACAA-58813ABEC4C4}"/>
          </ac:cxnSpMkLst>
        </pc:cxnChg>
      </pc:sldChg>
      <pc:sldChg chg="addSp delSp modSp add mod">
        <pc:chgData name="Jonathan Loo" userId="d2d72d48b56f45d8" providerId="LiveId" clId="{56556B2D-CF3C-44D5-9250-420FFB72D6F7}" dt="2020-10-24T20:05:30.552" v="8628" actId="115"/>
        <pc:sldMkLst>
          <pc:docMk/>
          <pc:sldMk cId="1179230760" sldId="366"/>
        </pc:sldMkLst>
        <pc:spChg chg="mod">
          <ac:chgData name="Jonathan Loo" userId="d2d72d48b56f45d8" providerId="LiveId" clId="{56556B2D-CF3C-44D5-9250-420FFB72D6F7}" dt="2020-10-24T13:31:20.096" v="5790" actId="20577"/>
          <ac:spMkLst>
            <pc:docMk/>
            <pc:sldMk cId="1179230760" sldId="366"/>
            <ac:spMk id="4" creationId="{00000000-0000-0000-0000-000000000000}"/>
          </ac:spMkLst>
        </pc:spChg>
        <pc:spChg chg="mod">
          <ac:chgData name="Jonathan Loo" userId="d2d72d48b56f45d8" providerId="LiveId" clId="{56556B2D-CF3C-44D5-9250-420FFB72D6F7}" dt="2020-10-24T20:05:30.552" v="8628" actId="115"/>
          <ac:spMkLst>
            <pc:docMk/>
            <pc:sldMk cId="1179230760" sldId="366"/>
            <ac:spMk id="11" creationId="{5263CCDA-DC20-41F7-BA72-18D30FFAD20C}"/>
          </ac:spMkLst>
        </pc:spChg>
        <pc:spChg chg="del">
          <ac:chgData name="Jonathan Loo" userId="d2d72d48b56f45d8" providerId="LiveId" clId="{56556B2D-CF3C-44D5-9250-420FFB72D6F7}" dt="2020-10-22T09:50:36.397" v="2218" actId="478"/>
          <ac:spMkLst>
            <pc:docMk/>
            <pc:sldMk cId="1179230760" sldId="366"/>
            <ac:spMk id="12" creationId="{082EF1EC-6B6C-4665-90D7-732FEC0C79CA}"/>
          </ac:spMkLst>
        </pc:spChg>
        <pc:spChg chg="del">
          <ac:chgData name="Jonathan Loo" userId="d2d72d48b56f45d8" providerId="LiveId" clId="{56556B2D-CF3C-44D5-9250-420FFB72D6F7}" dt="2020-10-22T09:50:35.086" v="2217" actId="478"/>
          <ac:spMkLst>
            <pc:docMk/>
            <pc:sldMk cId="1179230760" sldId="366"/>
            <ac:spMk id="13" creationId="{D8E894F1-CFC3-44C8-A536-CED7E90DADAF}"/>
          </ac:spMkLst>
        </pc:spChg>
        <pc:spChg chg="mod">
          <ac:chgData name="Jonathan Loo" userId="d2d72d48b56f45d8" providerId="LiveId" clId="{56556B2D-CF3C-44D5-9250-420FFB72D6F7}" dt="2020-10-22T09:51:02.652" v="2262"/>
          <ac:spMkLst>
            <pc:docMk/>
            <pc:sldMk cId="1179230760" sldId="366"/>
            <ac:spMk id="14" creationId="{B76E021F-6A84-4E96-B293-2C61B3B13A9F}"/>
          </ac:spMkLst>
        </pc:spChg>
        <pc:spChg chg="mod">
          <ac:chgData name="Jonathan Loo" userId="d2d72d48b56f45d8" providerId="LiveId" clId="{56556B2D-CF3C-44D5-9250-420FFB72D6F7}" dt="2020-10-22T09:51:02.652" v="2262"/>
          <ac:spMkLst>
            <pc:docMk/>
            <pc:sldMk cId="1179230760" sldId="366"/>
            <ac:spMk id="15" creationId="{A13F9A2E-A6E6-48AB-B01C-AA5B8A2573B9}"/>
          </ac:spMkLst>
        </pc:spChg>
        <pc:grpChg chg="add mod">
          <ac:chgData name="Jonathan Loo" userId="d2d72d48b56f45d8" providerId="LiveId" clId="{56556B2D-CF3C-44D5-9250-420FFB72D6F7}" dt="2020-10-22T09:51:02.652" v="2262"/>
          <ac:grpSpMkLst>
            <pc:docMk/>
            <pc:sldMk cId="1179230760" sldId="366"/>
            <ac:grpSpMk id="9" creationId="{D56F82D5-DDC1-44A5-8D5B-D3015C5238DA}"/>
          </ac:grpSpMkLst>
        </pc:grpChg>
        <pc:grpChg chg="del mod">
          <ac:chgData name="Jonathan Loo" userId="d2d72d48b56f45d8" providerId="LiveId" clId="{56556B2D-CF3C-44D5-9250-420FFB72D6F7}" dt="2020-10-22T09:51:01.669" v="2261" actId="478"/>
          <ac:grpSpMkLst>
            <pc:docMk/>
            <pc:sldMk cId="1179230760" sldId="366"/>
            <ac:grpSpMk id="10" creationId="{1FF42ABF-31DF-4638-9A8D-C269A6F8A8BD}"/>
          </ac:grpSpMkLst>
        </pc:grpChg>
      </pc:sldChg>
      <pc:sldChg chg="addSp modSp add del mod ord">
        <pc:chgData name="Jonathan Loo" userId="d2d72d48b56f45d8" providerId="LiveId" clId="{56556B2D-CF3C-44D5-9250-420FFB72D6F7}" dt="2020-10-22T10:45:48.558" v="3095" actId="47"/>
        <pc:sldMkLst>
          <pc:docMk/>
          <pc:sldMk cId="3122204440" sldId="367"/>
        </pc:sldMkLst>
        <pc:spChg chg="mod">
          <ac:chgData name="Jonathan Loo" userId="d2d72d48b56f45d8" providerId="LiveId" clId="{56556B2D-CF3C-44D5-9250-420FFB72D6F7}" dt="2020-10-22T10:04:49.444" v="2487" actId="20577"/>
          <ac:spMkLst>
            <pc:docMk/>
            <pc:sldMk cId="3122204440" sldId="367"/>
            <ac:spMk id="4" creationId="{00000000-0000-0000-0000-000000000000}"/>
          </ac:spMkLst>
        </pc:spChg>
        <pc:spChg chg="mod">
          <ac:chgData name="Jonathan Loo" userId="d2d72d48b56f45d8" providerId="LiveId" clId="{56556B2D-CF3C-44D5-9250-420FFB72D6F7}" dt="2020-10-22T10:03:58.125" v="2478" actId="1076"/>
          <ac:spMkLst>
            <pc:docMk/>
            <pc:sldMk cId="3122204440" sldId="367"/>
            <ac:spMk id="5" creationId="{00000000-0000-0000-0000-000000000000}"/>
          </ac:spMkLst>
        </pc:spChg>
        <pc:spChg chg="mod">
          <ac:chgData name="Jonathan Loo" userId="d2d72d48b56f45d8" providerId="LiveId" clId="{56556B2D-CF3C-44D5-9250-420FFB72D6F7}" dt="2020-10-22T10:03:53.836" v="2477" actId="1076"/>
          <ac:spMkLst>
            <pc:docMk/>
            <pc:sldMk cId="3122204440" sldId="367"/>
            <ac:spMk id="6" creationId="{00000000-0000-0000-0000-000000000000}"/>
          </ac:spMkLst>
        </pc:spChg>
        <pc:picChg chg="add mod">
          <ac:chgData name="Jonathan Loo" userId="d2d72d48b56f45d8" providerId="LiveId" clId="{56556B2D-CF3C-44D5-9250-420FFB72D6F7}" dt="2020-10-22T10:33:06.350" v="2901" actId="1076"/>
          <ac:picMkLst>
            <pc:docMk/>
            <pc:sldMk cId="3122204440" sldId="367"/>
            <ac:picMk id="3074" creationId="{2E96B725-E0FF-47F6-84DD-AB462E5BCBE7}"/>
          </ac:picMkLst>
        </pc:picChg>
      </pc:sldChg>
      <pc:sldChg chg="modSp add del mod ord">
        <pc:chgData name="Jonathan Loo" userId="d2d72d48b56f45d8" providerId="LiveId" clId="{56556B2D-CF3C-44D5-9250-420FFB72D6F7}" dt="2020-10-22T10:55:33.403" v="3103" actId="47"/>
        <pc:sldMkLst>
          <pc:docMk/>
          <pc:sldMk cId="0" sldId="368"/>
        </pc:sldMkLst>
        <pc:spChg chg="mod">
          <ac:chgData name="Jonathan Loo" userId="d2d72d48b56f45d8" providerId="LiveId" clId="{56556B2D-CF3C-44D5-9250-420FFB72D6F7}" dt="2020-10-22T10:55:19.288" v="3102" actId="6549"/>
          <ac:spMkLst>
            <pc:docMk/>
            <pc:sldMk cId="0" sldId="368"/>
            <ac:spMk id="6" creationId="{00000000-0000-0000-0000-000000000000}"/>
          </ac:spMkLst>
        </pc:spChg>
        <pc:spChg chg="mod">
          <ac:chgData name="Jonathan Loo" userId="d2d72d48b56f45d8" providerId="LiveId" clId="{56556B2D-CF3C-44D5-9250-420FFB72D6F7}" dt="2020-10-22T10:03:38.458" v="2472" actId="1076"/>
          <ac:spMkLst>
            <pc:docMk/>
            <pc:sldMk cId="0" sldId="368"/>
            <ac:spMk id="8" creationId="{00000000-0000-0000-0000-000000000000}"/>
          </ac:spMkLst>
        </pc:spChg>
      </pc:sldChg>
      <pc:sldChg chg="addSp delSp modSp add mod ord">
        <pc:chgData name="Jonathan Loo" userId="d2d72d48b56f45d8" providerId="LiveId" clId="{56556B2D-CF3C-44D5-9250-420FFB72D6F7}" dt="2020-11-11T09:23:41.792" v="13079" actId="6549"/>
        <pc:sldMkLst>
          <pc:docMk/>
          <pc:sldMk cId="2642160657" sldId="369"/>
        </pc:sldMkLst>
        <pc:spChg chg="mod">
          <ac:chgData name="Jonathan Loo" userId="d2d72d48b56f45d8" providerId="LiveId" clId="{56556B2D-CF3C-44D5-9250-420FFB72D6F7}" dt="2020-11-11T09:23:41.792" v="13079" actId="6549"/>
          <ac:spMkLst>
            <pc:docMk/>
            <pc:sldMk cId="2642160657" sldId="369"/>
            <ac:spMk id="6" creationId="{00000000-0000-0000-0000-000000000000}"/>
          </ac:spMkLst>
        </pc:spChg>
        <pc:spChg chg="mod">
          <ac:chgData name="Jonathan Loo" userId="d2d72d48b56f45d8" providerId="LiveId" clId="{56556B2D-CF3C-44D5-9250-420FFB72D6F7}" dt="2020-10-24T22:12:06.155" v="10921" actId="1076"/>
          <ac:spMkLst>
            <pc:docMk/>
            <pc:sldMk cId="2642160657" sldId="369"/>
            <ac:spMk id="8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10:26:40.422" v="2861" actId="478"/>
          <ac:spMkLst>
            <pc:docMk/>
            <pc:sldMk cId="2642160657" sldId="369"/>
            <ac:spMk id="9" creationId="{00000000-0000-0000-0000-000000000000}"/>
          </ac:spMkLst>
        </pc:spChg>
        <pc:picChg chg="add mod">
          <ac:chgData name="Jonathan Loo" userId="d2d72d48b56f45d8" providerId="LiveId" clId="{56556B2D-CF3C-44D5-9250-420FFB72D6F7}" dt="2020-10-24T22:12:04.052" v="10920" actId="14100"/>
          <ac:picMkLst>
            <pc:docMk/>
            <pc:sldMk cId="2642160657" sldId="369"/>
            <ac:picMk id="2050" creationId="{18F8808A-78FA-4CBE-9ABD-EFC87DA301EE}"/>
          </ac:picMkLst>
        </pc:picChg>
        <pc:cxnChg chg="add del mod">
          <ac:chgData name="Jonathan Loo" userId="d2d72d48b56f45d8" providerId="LiveId" clId="{56556B2D-CF3C-44D5-9250-420FFB72D6F7}" dt="2020-10-22T10:28:12.755" v="2888" actId="478"/>
          <ac:cxnSpMkLst>
            <pc:docMk/>
            <pc:sldMk cId="2642160657" sldId="369"/>
            <ac:cxnSpMk id="3" creationId="{8C60803B-580A-4045-958D-03B231E85CD6}"/>
          </ac:cxnSpMkLst>
        </pc:cxnChg>
      </pc:sldChg>
      <pc:sldChg chg="add del">
        <pc:chgData name="Jonathan Loo" userId="d2d72d48b56f45d8" providerId="LiveId" clId="{56556B2D-CF3C-44D5-9250-420FFB72D6F7}" dt="2020-10-22T11:51:22.063" v="3378" actId="47"/>
        <pc:sldMkLst>
          <pc:docMk/>
          <pc:sldMk cId="3789218980" sldId="370"/>
        </pc:sldMkLst>
      </pc:sldChg>
      <pc:sldChg chg="addSp delSp modSp add mod ord">
        <pc:chgData name="Jonathan Loo" userId="d2d72d48b56f45d8" providerId="LiveId" clId="{56556B2D-CF3C-44D5-9250-420FFB72D6F7}" dt="2020-10-24T19:59:51.409" v="8508" actId="20577"/>
        <pc:sldMkLst>
          <pc:docMk/>
          <pc:sldMk cId="310955873" sldId="371"/>
        </pc:sldMkLst>
        <pc:spChg chg="add mod">
          <ac:chgData name="Jonathan Loo" userId="d2d72d48b56f45d8" providerId="LiveId" clId="{56556B2D-CF3C-44D5-9250-420FFB72D6F7}" dt="2020-10-24T19:59:36.968" v="8461" actId="1036"/>
          <ac:spMkLst>
            <pc:docMk/>
            <pc:sldMk cId="310955873" sldId="371"/>
            <ac:spMk id="2" creationId="{91AD41E7-CA80-487A-BEFB-BFD8A74C3769}"/>
          </ac:spMkLst>
        </pc:spChg>
        <pc:spChg chg="add mod">
          <ac:chgData name="Jonathan Loo" userId="d2d72d48b56f45d8" providerId="LiveId" clId="{56556B2D-CF3C-44D5-9250-420FFB72D6F7}" dt="2020-10-24T19:59:36.968" v="8461" actId="1036"/>
          <ac:spMkLst>
            <pc:docMk/>
            <pc:sldMk cId="310955873" sldId="371"/>
            <ac:spMk id="3" creationId="{DB82AEF7-5DA0-4F8B-96F2-CE6A4DD7DE37}"/>
          </ac:spMkLst>
        </pc:spChg>
        <pc:spChg chg="mod">
          <ac:chgData name="Jonathan Loo" userId="d2d72d48b56f45d8" providerId="LiveId" clId="{56556B2D-CF3C-44D5-9250-420FFB72D6F7}" dt="2020-10-24T19:59:51.409" v="8508" actId="20577"/>
          <ac:spMkLst>
            <pc:docMk/>
            <pc:sldMk cId="310955873" sldId="371"/>
            <ac:spMk id="4" creationId="{00000000-0000-0000-0000-000000000000}"/>
          </ac:spMkLst>
        </pc:spChg>
        <pc:spChg chg="mod">
          <ac:chgData name="Jonathan Loo" userId="d2d72d48b56f45d8" providerId="LiveId" clId="{56556B2D-CF3C-44D5-9250-420FFB72D6F7}" dt="2020-10-24T19:59:36.968" v="8461" actId="1036"/>
          <ac:spMkLst>
            <pc:docMk/>
            <pc:sldMk cId="310955873" sldId="371"/>
            <ac:spMk id="5" creationId="{00000000-0000-0000-0000-000000000000}"/>
          </ac:spMkLst>
        </pc:spChg>
        <pc:spChg chg="del">
          <ac:chgData name="Jonathan Loo" userId="d2d72d48b56f45d8" providerId="LiveId" clId="{56556B2D-CF3C-44D5-9250-420FFB72D6F7}" dt="2020-10-22T10:07:15.483" v="2539" actId="478"/>
          <ac:spMkLst>
            <pc:docMk/>
            <pc:sldMk cId="310955873" sldId="371"/>
            <ac:spMk id="6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10:08:05.366" v="2576" actId="478"/>
          <ac:spMkLst>
            <pc:docMk/>
            <pc:sldMk cId="310955873" sldId="371"/>
            <ac:spMk id="7" creationId="{00000000-0000-0000-0000-000000000000}"/>
          </ac:spMkLst>
        </pc:spChg>
        <pc:spChg chg="del">
          <ac:chgData name="Jonathan Loo" userId="d2d72d48b56f45d8" providerId="LiveId" clId="{56556B2D-CF3C-44D5-9250-420FFB72D6F7}" dt="2020-10-22T10:09:07.957" v="2630" actId="478"/>
          <ac:spMkLst>
            <pc:docMk/>
            <pc:sldMk cId="310955873" sldId="371"/>
            <ac:spMk id="8" creationId="{00000000-0000-0000-0000-000000000000}"/>
          </ac:spMkLst>
        </pc:spChg>
        <pc:spChg chg="add mod">
          <ac:chgData name="Jonathan Loo" userId="d2d72d48b56f45d8" providerId="LiveId" clId="{56556B2D-CF3C-44D5-9250-420FFB72D6F7}" dt="2020-10-24T19:59:36.968" v="8461" actId="1036"/>
          <ac:spMkLst>
            <pc:docMk/>
            <pc:sldMk cId="310955873" sldId="371"/>
            <ac:spMk id="9" creationId="{C052090A-78DB-4A13-98B5-92C810184D29}"/>
          </ac:spMkLst>
        </pc:spChg>
        <pc:spChg chg="add mod">
          <ac:chgData name="Jonathan Loo" userId="d2d72d48b56f45d8" providerId="LiveId" clId="{56556B2D-CF3C-44D5-9250-420FFB72D6F7}" dt="2020-10-24T19:59:36.968" v="8461" actId="1036"/>
          <ac:spMkLst>
            <pc:docMk/>
            <pc:sldMk cId="310955873" sldId="371"/>
            <ac:spMk id="10" creationId="{DA34364A-7990-4A06-926D-B5358B4BD93B}"/>
          </ac:spMkLst>
        </pc:spChg>
        <pc:spChg chg="mod">
          <ac:chgData name="Jonathan Loo" userId="d2d72d48b56f45d8" providerId="LiveId" clId="{56556B2D-CF3C-44D5-9250-420FFB72D6F7}" dt="2020-10-24T19:59:36.968" v="8461" actId="1036"/>
          <ac:spMkLst>
            <pc:docMk/>
            <pc:sldMk cId="310955873" sldId="371"/>
            <ac:spMk id="14" creationId="{00000000-0000-0000-0000-000000000000}"/>
          </ac:spMkLst>
        </pc:spChg>
        <pc:spChg chg="mod">
          <ac:chgData name="Jonathan Loo" userId="d2d72d48b56f45d8" providerId="LiveId" clId="{56556B2D-CF3C-44D5-9250-420FFB72D6F7}" dt="2020-10-24T19:59:36.968" v="8461" actId="1036"/>
          <ac:spMkLst>
            <pc:docMk/>
            <pc:sldMk cId="310955873" sldId="371"/>
            <ac:spMk id="15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10:08:35.853" v="2601" actId="478"/>
          <ac:spMkLst>
            <pc:docMk/>
            <pc:sldMk cId="310955873" sldId="371"/>
            <ac:spMk id="16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10:09:52.813" v="2668" actId="478"/>
          <ac:spMkLst>
            <pc:docMk/>
            <pc:sldMk cId="310955873" sldId="371"/>
            <ac:spMk id="17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10:09:53.885" v="2669" actId="478"/>
          <ac:spMkLst>
            <pc:docMk/>
            <pc:sldMk cId="310955873" sldId="371"/>
            <ac:spMk id="18" creationId="{00000000-0000-0000-0000-000000000000}"/>
          </ac:spMkLst>
        </pc:spChg>
        <pc:spChg chg="mod">
          <ac:chgData name="Jonathan Loo" userId="d2d72d48b56f45d8" providerId="LiveId" clId="{56556B2D-CF3C-44D5-9250-420FFB72D6F7}" dt="2020-10-24T19:59:36.968" v="8461" actId="1036"/>
          <ac:spMkLst>
            <pc:docMk/>
            <pc:sldMk cId="310955873" sldId="371"/>
            <ac:spMk id="19" creationId="{00000000-0000-0000-0000-000000000000}"/>
          </ac:spMkLst>
        </pc:spChg>
        <pc:spChg chg="mod">
          <ac:chgData name="Jonathan Loo" userId="d2d72d48b56f45d8" providerId="LiveId" clId="{56556B2D-CF3C-44D5-9250-420FFB72D6F7}" dt="2020-10-24T19:59:36.968" v="8461" actId="1036"/>
          <ac:spMkLst>
            <pc:docMk/>
            <pc:sldMk cId="310955873" sldId="371"/>
            <ac:spMk id="20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10:08:51.492" v="2628" actId="478"/>
          <ac:spMkLst>
            <pc:docMk/>
            <pc:sldMk cId="310955873" sldId="371"/>
            <ac:spMk id="21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10:10:07.035" v="2674" actId="478"/>
          <ac:spMkLst>
            <pc:docMk/>
            <pc:sldMk cId="310955873" sldId="371"/>
            <ac:spMk id="22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10:10:07.724" v="2675" actId="478"/>
          <ac:spMkLst>
            <pc:docMk/>
            <pc:sldMk cId="310955873" sldId="371"/>
            <ac:spMk id="23" creationId="{00000000-0000-0000-0000-000000000000}"/>
          </ac:spMkLst>
        </pc:spChg>
        <pc:spChg chg="mod">
          <ac:chgData name="Jonathan Loo" userId="d2d72d48b56f45d8" providerId="LiveId" clId="{56556B2D-CF3C-44D5-9250-420FFB72D6F7}" dt="2020-10-24T19:59:36.968" v="8461" actId="1036"/>
          <ac:spMkLst>
            <pc:docMk/>
            <pc:sldMk cId="310955873" sldId="371"/>
            <ac:spMk id="24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10:08:17.238" v="2584" actId="478"/>
          <ac:spMkLst>
            <pc:docMk/>
            <pc:sldMk cId="310955873" sldId="371"/>
            <ac:spMk id="25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10:09:47.247" v="2665" actId="478"/>
          <ac:spMkLst>
            <pc:docMk/>
            <pc:sldMk cId="310955873" sldId="371"/>
            <ac:spMk id="26" creationId="{00000000-0000-0000-0000-000000000000}"/>
          </ac:spMkLst>
        </pc:spChg>
        <pc:spChg chg="add mod">
          <ac:chgData name="Jonathan Loo" userId="d2d72d48b56f45d8" providerId="LiveId" clId="{56556B2D-CF3C-44D5-9250-420FFB72D6F7}" dt="2020-10-24T19:59:36.968" v="8461" actId="1036"/>
          <ac:spMkLst>
            <pc:docMk/>
            <pc:sldMk cId="310955873" sldId="371"/>
            <ac:spMk id="36" creationId="{AEF7572A-698A-4BDD-BBE2-016F121EA05C}"/>
          </ac:spMkLst>
        </pc:spChg>
        <pc:spChg chg="add mod">
          <ac:chgData name="Jonathan Loo" userId="d2d72d48b56f45d8" providerId="LiveId" clId="{56556B2D-CF3C-44D5-9250-420FFB72D6F7}" dt="2020-10-24T19:59:36.968" v="8461" actId="1036"/>
          <ac:spMkLst>
            <pc:docMk/>
            <pc:sldMk cId="310955873" sldId="371"/>
            <ac:spMk id="38" creationId="{8FEB2C4F-11F8-4B98-9E4D-BC1FD4F700B8}"/>
          </ac:spMkLst>
        </pc:spChg>
        <pc:cxnChg chg="add del mod">
          <ac:chgData name="Jonathan Loo" userId="d2d72d48b56f45d8" providerId="LiveId" clId="{56556B2D-CF3C-44D5-9250-420FFB72D6F7}" dt="2020-10-22T10:09:25.213" v="2660" actId="478"/>
          <ac:cxnSpMkLst>
            <pc:docMk/>
            <pc:sldMk cId="310955873" sldId="371"/>
            <ac:cxnSpMk id="12" creationId="{96BA8880-08BF-4B19-9E1E-C95A00868E89}"/>
          </ac:cxnSpMkLst>
        </pc:cxnChg>
        <pc:cxnChg chg="add mod">
          <ac:chgData name="Jonathan Loo" userId="d2d72d48b56f45d8" providerId="LiveId" clId="{56556B2D-CF3C-44D5-9250-420FFB72D6F7}" dt="2020-10-24T19:59:36.968" v="8461" actId="1036"/>
          <ac:cxnSpMkLst>
            <pc:docMk/>
            <pc:sldMk cId="310955873" sldId="371"/>
            <ac:cxnSpMk id="30" creationId="{7720B7F0-0447-4F19-A50A-853628CEF388}"/>
          </ac:cxnSpMkLst>
        </pc:cxnChg>
        <pc:cxnChg chg="add mod">
          <ac:chgData name="Jonathan Loo" userId="d2d72d48b56f45d8" providerId="LiveId" clId="{56556B2D-CF3C-44D5-9250-420FFB72D6F7}" dt="2020-10-24T19:59:36.968" v="8461" actId="1036"/>
          <ac:cxnSpMkLst>
            <pc:docMk/>
            <pc:sldMk cId="310955873" sldId="371"/>
            <ac:cxnSpMk id="31" creationId="{7A0FB018-7DEC-4142-8FB1-B3128E55C7BF}"/>
          </ac:cxnSpMkLst>
        </pc:cxnChg>
        <pc:cxnChg chg="add mod">
          <ac:chgData name="Jonathan Loo" userId="d2d72d48b56f45d8" providerId="LiveId" clId="{56556B2D-CF3C-44D5-9250-420FFB72D6F7}" dt="2020-10-24T19:59:36.968" v="8461" actId="1036"/>
          <ac:cxnSpMkLst>
            <pc:docMk/>
            <pc:sldMk cId="310955873" sldId="371"/>
            <ac:cxnSpMk id="32" creationId="{3740A285-C376-48D8-83EF-795B264F0DA8}"/>
          </ac:cxnSpMkLst>
        </pc:cxnChg>
        <pc:cxnChg chg="add mod">
          <ac:chgData name="Jonathan Loo" userId="d2d72d48b56f45d8" providerId="LiveId" clId="{56556B2D-CF3C-44D5-9250-420FFB72D6F7}" dt="2020-10-24T19:59:36.968" v="8461" actId="1036"/>
          <ac:cxnSpMkLst>
            <pc:docMk/>
            <pc:sldMk cId="310955873" sldId="371"/>
            <ac:cxnSpMk id="33" creationId="{E9443DDE-EE76-4D28-83EC-2349E87F13E0}"/>
          </ac:cxnSpMkLst>
        </pc:cxnChg>
        <pc:cxnChg chg="add mod">
          <ac:chgData name="Jonathan Loo" userId="d2d72d48b56f45d8" providerId="LiveId" clId="{56556B2D-CF3C-44D5-9250-420FFB72D6F7}" dt="2020-10-24T19:59:36.968" v="8461" actId="1036"/>
          <ac:cxnSpMkLst>
            <pc:docMk/>
            <pc:sldMk cId="310955873" sldId="371"/>
            <ac:cxnSpMk id="34" creationId="{8C7D70F5-26B7-4643-A538-D3CF4030B14B}"/>
          </ac:cxnSpMkLst>
        </pc:cxnChg>
        <pc:cxnChg chg="add mod">
          <ac:chgData name="Jonathan Loo" userId="d2d72d48b56f45d8" providerId="LiveId" clId="{56556B2D-CF3C-44D5-9250-420FFB72D6F7}" dt="2020-10-24T19:59:36.968" v="8461" actId="1036"/>
          <ac:cxnSpMkLst>
            <pc:docMk/>
            <pc:sldMk cId="310955873" sldId="371"/>
            <ac:cxnSpMk id="35" creationId="{2010A96F-EA07-4849-92D4-DAB88F14F681}"/>
          </ac:cxnSpMkLst>
        </pc:cxnChg>
      </pc:sldChg>
      <pc:sldChg chg="addSp delSp modSp add del mod">
        <pc:chgData name="Jonathan Loo" userId="d2d72d48b56f45d8" providerId="LiveId" clId="{56556B2D-CF3C-44D5-9250-420FFB72D6F7}" dt="2020-10-22T11:22:44.730" v="3145" actId="47"/>
        <pc:sldMkLst>
          <pc:docMk/>
          <pc:sldMk cId="677846316" sldId="372"/>
        </pc:sldMkLst>
        <pc:spChg chg="mod">
          <ac:chgData name="Jonathan Loo" userId="d2d72d48b56f45d8" providerId="LiveId" clId="{56556B2D-CF3C-44D5-9250-420FFB72D6F7}" dt="2020-10-22T10:23:20.784" v="2823"/>
          <ac:spMkLst>
            <pc:docMk/>
            <pc:sldMk cId="677846316" sldId="372"/>
            <ac:spMk id="3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2T10:23:20.784" v="2823"/>
          <ac:spMkLst>
            <pc:docMk/>
            <pc:sldMk cId="677846316" sldId="372"/>
            <ac:spMk id="4" creationId="{35DF6DA6-92BC-4DF5-B7ED-C12935F0187A}"/>
          </ac:spMkLst>
        </pc:spChg>
        <pc:spChg chg="del mod">
          <ac:chgData name="Jonathan Loo" userId="d2d72d48b56f45d8" providerId="LiveId" clId="{56556B2D-CF3C-44D5-9250-420FFB72D6F7}" dt="2020-10-22T10:29:48.223" v="2889" actId="478"/>
          <ac:spMkLst>
            <pc:docMk/>
            <pc:sldMk cId="677846316" sldId="372"/>
            <ac:spMk id="5" creationId="{00000000-0000-0000-0000-000000000000}"/>
          </ac:spMkLst>
        </pc:spChg>
        <pc:spChg chg="mod">
          <ac:chgData name="Jonathan Loo" userId="d2d72d48b56f45d8" providerId="LiveId" clId="{56556B2D-CF3C-44D5-9250-420FFB72D6F7}" dt="2020-10-22T11:01:39.948" v="3116" actId="1076"/>
          <ac:spMkLst>
            <pc:docMk/>
            <pc:sldMk cId="677846316" sldId="372"/>
            <ac:spMk id="6" creationId="{00000000-0000-0000-0000-000000000000}"/>
          </ac:spMkLst>
        </pc:spChg>
        <pc:spChg chg="del mod">
          <ac:chgData name="Jonathan Loo" userId="d2d72d48b56f45d8" providerId="LiveId" clId="{56556B2D-CF3C-44D5-9250-420FFB72D6F7}" dt="2020-10-22T10:24:38.028" v="2837" actId="478"/>
          <ac:spMkLst>
            <pc:docMk/>
            <pc:sldMk cId="677846316" sldId="372"/>
            <ac:spMk id="7" creationId="{00000000-0000-0000-0000-000000000000}"/>
          </ac:spMkLst>
        </pc:spChg>
        <pc:spChg chg="mod">
          <ac:chgData name="Jonathan Loo" userId="d2d72d48b56f45d8" providerId="LiveId" clId="{56556B2D-CF3C-44D5-9250-420FFB72D6F7}" dt="2020-10-22T10:23:35.413" v="2825" actId="1076"/>
          <ac:spMkLst>
            <pc:docMk/>
            <pc:sldMk cId="677846316" sldId="372"/>
            <ac:spMk id="8" creationId="{00000000-0000-0000-0000-000000000000}"/>
          </ac:spMkLst>
        </pc:spChg>
        <pc:spChg chg="mod">
          <ac:chgData name="Jonathan Loo" userId="d2d72d48b56f45d8" providerId="LiveId" clId="{56556B2D-CF3C-44D5-9250-420FFB72D6F7}" dt="2020-10-22T10:23:35.413" v="2825" actId="1076"/>
          <ac:spMkLst>
            <pc:docMk/>
            <pc:sldMk cId="677846316" sldId="372"/>
            <ac:spMk id="9" creationId="{00000000-0000-0000-0000-000000000000}"/>
          </ac:spMkLst>
        </pc:spChg>
        <pc:spChg chg="mod">
          <ac:chgData name="Jonathan Loo" userId="d2d72d48b56f45d8" providerId="LiveId" clId="{56556B2D-CF3C-44D5-9250-420FFB72D6F7}" dt="2020-10-22T10:23:35.413" v="2825" actId="1076"/>
          <ac:spMkLst>
            <pc:docMk/>
            <pc:sldMk cId="677846316" sldId="372"/>
            <ac:spMk id="10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2T10:23:20.784" v="2823"/>
          <ac:spMkLst>
            <pc:docMk/>
            <pc:sldMk cId="677846316" sldId="372"/>
            <ac:spMk id="11" creationId="{22C27E24-E9D4-4990-B98B-EA225CBC98D1}"/>
          </ac:spMkLst>
        </pc:spChg>
        <pc:spChg chg="mod">
          <ac:chgData name="Jonathan Loo" userId="d2d72d48b56f45d8" providerId="LiveId" clId="{56556B2D-CF3C-44D5-9250-420FFB72D6F7}" dt="2020-10-22T10:23:20.784" v="2823"/>
          <ac:spMkLst>
            <pc:docMk/>
            <pc:sldMk cId="677846316" sldId="372"/>
            <ac:spMk id="12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2T10:23:20.784" v="2823"/>
          <ac:spMkLst>
            <pc:docMk/>
            <pc:sldMk cId="677846316" sldId="372"/>
            <ac:spMk id="14" creationId="{0F37231F-6BA3-4FC8-A4F7-DC856E0F5892}"/>
          </ac:spMkLst>
        </pc:spChg>
        <pc:spChg chg="mod">
          <ac:chgData name="Jonathan Loo" userId="d2d72d48b56f45d8" providerId="LiveId" clId="{56556B2D-CF3C-44D5-9250-420FFB72D6F7}" dt="2020-10-22T10:23:20.784" v="2823"/>
          <ac:spMkLst>
            <pc:docMk/>
            <pc:sldMk cId="677846316" sldId="372"/>
            <ac:spMk id="15" creationId="{9F24AE2C-0928-4114-BB59-FAAA8359058B}"/>
          </ac:spMkLst>
        </pc:spChg>
        <pc:picChg chg="add mod">
          <ac:chgData name="Jonathan Loo" userId="d2d72d48b56f45d8" providerId="LiveId" clId="{56556B2D-CF3C-44D5-9250-420FFB72D6F7}" dt="2020-10-22T11:01:56.760" v="3125" actId="1076"/>
          <ac:picMkLst>
            <pc:docMk/>
            <pc:sldMk cId="677846316" sldId="372"/>
            <ac:picMk id="1026" creationId="{51C1272B-C66F-4014-8C12-87D683F84643}"/>
          </ac:picMkLst>
        </pc:picChg>
        <pc:picChg chg="add mod">
          <ac:chgData name="Jonathan Loo" userId="d2d72d48b56f45d8" providerId="LiveId" clId="{56556B2D-CF3C-44D5-9250-420FFB72D6F7}" dt="2020-10-22T11:01:49.506" v="3122" actId="1076"/>
          <ac:picMkLst>
            <pc:docMk/>
            <pc:sldMk cId="677846316" sldId="372"/>
            <ac:picMk id="1028" creationId="{403C5360-87C1-42EA-AFED-34F79EE097EC}"/>
          </ac:picMkLst>
        </pc:picChg>
        <pc:picChg chg="add mod">
          <ac:chgData name="Jonathan Loo" userId="d2d72d48b56f45d8" providerId="LiveId" clId="{56556B2D-CF3C-44D5-9250-420FFB72D6F7}" dt="2020-10-22T11:10:19.404" v="3131" actId="1076"/>
          <ac:picMkLst>
            <pc:docMk/>
            <pc:sldMk cId="677846316" sldId="372"/>
            <ac:picMk id="1030" creationId="{60244CFD-B247-4753-9F0D-2BFCEA871C99}"/>
          </ac:picMkLst>
        </pc:picChg>
        <pc:picChg chg="add mod">
          <ac:chgData name="Jonathan Loo" userId="d2d72d48b56f45d8" providerId="LiveId" clId="{56556B2D-CF3C-44D5-9250-420FFB72D6F7}" dt="2020-10-22T11:10:19.404" v="3131" actId="1076"/>
          <ac:picMkLst>
            <pc:docMk/>
            <pc:sldMk cId="677846316" sldId="372"/>
            <ac:picMk id="1032" creationId="{AFAB8754-E131-4C45-8E8E-75AD7A30B1D4}"/>
          </ac:picMkLst>
        </pc:picChg>
      </pc:sldChg>
      <pc:sldChg chg="add del">
        <pc:chgData name="Jonathan Loo" userId="d2d72d48b56f45d8" providerId="LiveId" clId="{56556B2D-CF3C-44D5-9250-420FFB72D6F7}" dt="2020-10-22T10:16:47.058" v="2757" actId="47"/>
        <pc:sldMkLst>
          <pc:docMk/>
          <pc:sldMk cId="839733160" sldId="372"/>
        </pc:sldMkLst>
      </pc:sldChg>
      <pc:sldChg chg="addSp delSp modSp add del mod ord">
        <pc:chgData name="Jonathan Loo" userId="d2d72d48b56f45d8" providerId="LiveId" clId="{56556B2D-CF3C-44D5-9250-420FFB72D6F7}" dt="2020-10-24T13:31:36.965" v="5791" actId="47"/>
        <pc:sldMkLst>
          <pc:docMk/>
          <pc:sldMk cId="4084073851" sldId="373"/>
        </pc:sldMkLst>
        <pc:spChg chg="add del mod">
          <ac:chgData name="Jonathan Loo" userId="d2d72d48b56f45d8" providerId="LiveId" clId="{56556B2D-CF3C-44D5-9250-420FFB72D6F7}" dt="2020-10-22T10:54:52.401" v="3098" actId="478"/>
          <ac:spMkLst>
            <pc:docMk/>
            <pc:sldMk cId="4084073851" sldId="373"/>
            <ac:spMk id="3" creationId="{71026EE0-A47A-46A5-9DB6-9F2B06BA5B94}"/>
          </ac:spMkLst>
        </pc:spChg>
        <pc:spChg chg="mod">
          <ac:chgData name="Jonathan Loo" userId="d2d72d48b56f45d8" providerId="LiveId" clId="{56556B2D-CF3C-44D5-9250-420FFB72D6F7}" dt="2020-10-22T10:55:15.583" v="3101" actId="6549"/>
          <ac:spMkLst>
            <pc:docMk/>
            <pc:sldMk cId="4084073851" sldId="373"/>
            <ac:spMk id="4" creationId="{00000000-0000-0000-0000-000000000000}"/>
          </ac:spMkLst>
        </pc:spChg>
        <pc:spChg chg="del">
          <ac:chgData name="Jonathan Loo" userId="d2d72d48b56f45d8" providerId="LiveId" clId="{56556B2D-CF3C-44D5-9250-420FFB72D6F7}" dt="2020-10-22T10:33:25.421" v="2903" actId="478"/>
          <ac:spMkLst>
            <pc:docMk/>
            <pc:sldMk cId="4084073851" sldId="373"/>
            <ac:spMk id="5" creationId="{00000000-0000-0000-0000-000000000000}"/>
          </ac:spMkLst>
        </pc:spChg>
        <pc:spChg chg="mod">
          <ac:chgData name="Jonathan Loo" userId="d2d72d48b56f45d8" providerId="LiveId" clId="{56556B2D-CF3C-44D5-9250-420FFB72D6F7}" dt="2020-10-22T10:34:36.914" v="2947" actId="20577"/>
          <ac:spMkLst>
            <pc:docMk/>
            <pc:sldMk cId="4084073851" sldId="373"/>
            <ac:spMk id="6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2T10:54:54.480" v="3099" actId="478"/>
          <ac:spMkLst>
            <pc:docMk/>
            <pc:sldMk cId="4084073851" sldId="373"/>
            <ac:spMk id="7" creationId="{F6BD2917-4992-4205-8B6B-B25030FB0B37}"/>
          </ac:spMkLst>
        </pc:spChg>
        <pc:spChg chg="add del mod">
          <ac:chgData name="Jonathan Loo" userId="d2d72d48b56f45d8" providerId="LiveId" clId="{56556B2D-CF3C-44D5-9250-420FFB72D6F7}" dt="2020-10-22T10:54:55.833" v="3100" actId="478"/>
          <ac:spMkLst>
            <pc:docMk/>
            <pc:sldMk cId="4084073851" sldId="373"/>
            <ac:spMk id="10" creationId="{C4E847DC-BAAA-48CF-A391-860871489AC5}"/>
          </ac:spMkLst>
        </pc:spChg>
        <pc:picChg chg="add mod">
          <ac:chgData name="Jonathan Loo" userId="d2d72d48b56f45d8" providerId="LiveId" clId="{56556B2D-CF3C-44D5-9250-420FFB72D6F7}" dt="2020-10-22T10:55:38.365" v="3104" actId="1076"/>
          <ac:picMkLst>
            <pc:docMk/>
            <pc:sldMk cId="4084073851" sldId="373"/>
            <ac:picMk id="2" creationId="{2F5C8DF3-16E1-4C45-97FF-5DB3749CA293}"/>
          </ac:picMkLst>
        </pc:picChg>
        <pc:picChg chg="del mod">
          <ac:chgData name="Jonathan Loo" userId="d2d72d48b56f45d8" providerId="LiveId" clId="{56556B2D-CF3C-44D5-9250-420FFB72D6F7}" dt="2020-10-22T10:38:54.419" v="2948" actId="478"/>
          <ac:picMkLst>
            <pc:docMk/>
            <pc:sldMk cId="4084073851" sldId="373"/>
            <ac:picMk id="3074" creationId="{2E96B725-E0FF-47F6-84DD-AB462E5BCBE7}"/>
          </ac:picMkLst>
        </pc:picChg>
      </pc:sldChg>
      <pc:sldChg chg="addSp delSp modSp add del">
        <pc:chgData name="Jonathan Loo" userId="d2d72d48b56f45d8" providerId="LiveId" clId="{56556B2D-CF3C-44D5-9250-420FFB72D6F7}" dt="2020-10-22T11:46:09.137" v="3338" actId="47"/>
        <pc:sldMkLst>
          <pc:docMk/>
          <pc:sldMk cId="721017582" sldId="374"/>
        </pc:sldMkLst>
        <pc:picChg chg="mod">
          <ac:chgData name="Jonathan Loo" userId="d2d72d48b56f45d8" providerId="LiveId" clId="{56556B2D-CF3C-44D5-9250-420FFB72D6F7}" dt="2020-10-22T11:10:26.924" v="3134" actId="1076"/>
          <ac:picMkLst>
            <pc:docMk/>
            <pc:sldMk cId="721017582" sldId="374"/>
            <ac:picMk id="1030" creationId="{60244CFD-B247-4753-9F0D-2BFCEA871C99}"/>
          </ac:picMkLst>
        </pc:picChg>
        <pc:picChg chg="del">
          <ac:chgData name="Jonathan Loo" userId="d2d72d48b56f45d8" providerId="LiveId" clId="{56556B2D-CF3C-44D5-9250-420FFB72D6F7}" dt="2020-10-22T11:10:25.192" v="3133" actId="478"/>
          <ac:picMkLst>
            <pc:docMk/>
            <pc:sldMk cId="721017582" sldId="374"/>
            <ac:picMk id="1032" creationId="{AFAB8754-E131-4C45-8E8E-75AD7A30B1D4}"/>
          </ac:picMkLst>
        </pc:picChg>
        <pc:picChg chg="add mod">
          <ac:chgData name="Jonathan Loo" userId="d2d72d48b56f45d8" providerId="LiveId" clId="{56556B2D-CF3C-44D5-9250-420FFB72D6F7}" dt="2020-10-22T11:31:11.073" v="3148" actId="1076"/>
          <ac:picMkLst>
            <pc:docMk/>
            <pc:sldMk cId="721017582" sldId="374"/>
            <ac:picMk id="7170" creationId="{AE736BC1-7B5E-4929-A6F1-C33DD082F612}"/>
          </ac:picMkLst>
        </pc:picChg>
      </pc:sldChg>
      <pc:sldChg chg="addSp delSp modSp add del mod">
        <pc:chgData name="Jonathan Loo" userId="d2d72d48b56f45d8" providerId="LiveId" clId="{56556B2D-CF3C-44D5-9250-420FFB72D6F7}" dt="2020-10-24T20:06:30.051" v="8629" actId="2696"/>
        <pc:sldMkLst>
          <pc:docMk/>
          <pc:sldMk cId="185504532" sldId="375"/>
        </pc:sldMkLst>
        <pc:spChg chg="del">
          <ac:chgData name="Jonathan Loo" userId="d2d72d48b56f45d8" providerId="LiveId" clId="{56556B2D-CF3C-44D5-9250-420FFB72D6F7}" dt="2020-10-22T11:38:05.384" v="3194" actId="478"/>
          <ac:spMkLst>
            <pc:docMk/>
            <pc:sldMk cId="185504532" sldId="375"/>
            <ac:spMk id="2" creationId="{00000000-0000-0000-0000-000000000000}"/>
          </ac:spMkLst>
        </pc:spChg>
        <pc:spChg chg="del">
          <ac:chgData name="Jonathan Loo" userId="d2d72d48b56f45d8" providerId="LiveId" clId="{56556B2D-CF3C-44D5-9250-420FFB72D6F7}" dt="2020-10-22T11:31:18.183" v="3151" actId="478"/>
          <ac:spMkLst>
            <pc:docMk/>
            <pc:sldMk cId="185504532" sldId="375"/>
            <ac:spMk id="6" creationId="{00000000-0000-0000-0000-000000000000}"/>
          </ac:spMkLst>
        </pc:spChg>
        <pc:spChg chg="del mod ord">
          <ac:chgData name="Jonathan Loo" userId="d2d72d48b56f45d8" providerId="LiveId" clId="{56556B2D-CF3C-44D5-9250-420FFB72D6F7}" dt="2020-10-22T11:38:05.384" v="3194" actId="478"/>
          <ac:spMkLst>
            <pc:docMk/>
            <pc:sldMk cId="185504532" sldId="375"/>
            <ac:spMk id="8" creationId="{00000000-0000-0000-0000-000000000000}"/>
          </ac:spMkLst>
        </pc:spChg>
        <pc:spChg chg="del mod ord">
          <ac:chgData name="Jonathan Loo" userId="d2d72d48b56f45d8" providerId="LiveId" clId="{56556B2D-CF3C-44D5-9250-420FFB72D6F7}" dt="2020-10-22T11:38:06.668" v="3195" actId="478"/>
          <ac:spMkLst>
            <pc:docMk/>
            <pc:sldMk cId="185504532" sldId="375"/>
            <ac:spMk id="9" creationId="{00000000-0000-0000-0000-000000000000}"/>
          </ac:spMkLst>
        </pc:spChg>
        <pc:spChg chg="del mod ord">
          <ac:chgData name="Jonathan Loo" userId="d2d72d48b56f45d8" providerId="LiveId" clId="{56556B2D-CF3C-44D5-9250-420FFB72D6F7}" dt="2020-10-22T11:33:28.018" v="3171" actId="478"/>
          <ac:spMkLst>
            <pc:docMk/>
            <pc:sldMk cId="185504532" sldId="375"/>
            <ac:spMk id="10" creationId="{00000000-0000-0000-0000-000000000000}"/>
          </ac:spMkLst>
        </pc:spChg>
        <pc:spChg chg="add mod">
          <ac:chgData name="Jonathan Loo" userId="d2d72d48b56f45d8" providerId="LiveId" clId="{56556B2D-CF3C-44D5-9250-420FFB72D6F7}" dt="2020-10-24T20:02:20.955" v="8587" actId="1037"/>
          <ac:spMkLst>
            <pc:docMk/>
            <pc:sldMk cId="185504532" sldId="375"/>
            <ac:spMk id="11" creationId="{E4A18E4D-BAF4-4841-89C7-A2FD8594D88F}"/>
          </ac:spMkLst>
        </pc:spChg>
        <pc:spChg chg="del mod">
          <ac:chgData name="Jonathan Loo" userId="d2d72d48b56f45d8" providerId="LiveId" clId="{56556B2D-CF3C-44D5-9250-420FFB72D6F7}" dt="2020-10-24T20:01:58.681" v="8558" actId="478"/>
          <ac:spMkLst>
            <pc:docMk/>
            <pc:sldMk cId="185504532" sldId="375"/>
            <ac:spMk id="12" creationId="{00000000-0000-0000-0000-000000000000}"/>
          </ac:spMkLst>
        </pc:spChg>
        <pc:spChg chg="del">
          <ac:chgData name="Jonathan Loo" userId="d2d72d48b56f45d8" providerId="LiveId" clId="{56556B2D-CF3C-44D5-9250-420FFB72D6F7}" dt="2020-10-22T11:38:05.384" v="3194" actId="478"/>
          <ac:spMkLst>
            <pc:docMk/>
            <pc:sldMk cId="185504532" sldId="375"/>
            <ac:spMk id="13" creationId="{00000000-0000-0000-0000-000000000000}"/>
          </ac:spMkLst>
        </pc:spChg>
        <pc:spChg chg="add mod">
          <ac:chgData name="Jonathan Loo" userId="d2d72d48b56f45d8" providerId="LiveId" clId="{56556B2D-CF3C-44D5-9250-420FFB72D6F7}" dt="2020-10-24T20:02:20.955" v="8587" actId="1037"/>
          <ac:spMkLst>
            <pc:docMk/>
            <pc:sldMk cId="185504532" sldId="375"/>
            <ac:spMk id="14" creationId="{8319798D-B9D9-4EE9-B25C-AE8FE876683E}"/>
          </ac:spMkLst>
        </pc:spChg>
        <pc:spChg chg="mod">
          <ac:chgData name="Jonathan Loo" userId="d2d72d48b56f45d8" providerId="LiveId" clId="{56556B2D-CF3C-44D5-9250-420FFB72D6F7}" dt="2020-10-22T11:43:35.591" v="3221" actId="20577"/>
          <ac:spMkLst>
            <pc:docMk/>
            <pc:sldMk cId="185504532" sldId="375"/>
            <ac:spMk id="15" creationId="{9F24AE2C-0928-4114-BB59-FAAA8359058B}"/>
          </ac:spMkLst>
        </pc:spChg>
        <pc:spChg chg="add mod">
          <ac:chgData name="Jonathan Loo" userId="d2d72d48b56f45d8" providerId="LiveId" clId="{56556B2D-CF3C-44D5-9250-420FFB72D6F7}" dt="2020-10-24T20:02:20.955" v="8587" actId="1037"/>
          <ac:spMkLst>
            <pc:docMk/>
            <pc:sldMk cId="185504532" sldId="375"/>
            <ac:spMk id="16" creationId="{CB3F8A05-E02F-434A-9C09-2D12518AA392}"/>
          </ac:spMkLst>
        </pc:spChg>
        <pc:grpChg chg="add mod">
          <ac:chgData name="Jonathan Loo" userId="d2d72d48b56f45d8" providerId="LiveId" clId="{56556B2D-CF3C-44D5-9250-420FFB72D6F7}" dt="2020-10-24T20:02:20.955" v="8587" actId="1037"/>
          <ac:grpSpMkLst>
            <pc:docMk/>
            <pc:sldMk cId="185504532" sldId="375"/>
            <ac:grpSpMk id="2" creationId="{FF75CDEB-80CF-433A-9F1F-1BEF9E9D8774}"/>
          </ac:grpSpMkLst>
        </pc:grpChg>
        <pc:picChg chg="add del mod">
          <ac:chgData name="Jonathan Loo" userId="d2d72d48b56f45d8" providerId="LiveId" clId="{56556B2D-CF3C-44D5-9250-420FFB72D6F7}" dt="2020-10-22T11:31:43.140" v="3162" actId="478"/>
          <ac:picMkLst>
            <pc:docMk/>
            <pc:sldMk cId="185504532" sldId="375"/>
            <ac:picMk id="4" creationId="{567EA9D2-D00C-4995-8644-050FBE5C6D84}"/>
          </ac:picMkLst>
        </pc:picChg>
        <pc:picChg chg="add del mod">
          <ac:chgData name="Jonathan Loo" userId="d2d72d48b56f45d8" providerId="LiveId" clId="{56556B2D-CF3C-44D5-9250-420FFB72D6F7}" dt="2020-10-22T11:38:03.870" v="3193" actId="478"/>
          <ac:picMkLst>
            <pc:docMk/>
            <pc:sldMk cId="185504532" sldId="375"/>
            <ac:picMk id="5" creationId="{05B6C805-4AD4-40E7-BC57-437FD3886611}"/>
          </ac:picMkLst>
        </pc:picChg>
        <pc:picChg chg="add mod">
          <ac:chgData name="Jonathan Loo" userId="d2d72d48b56f45d8" providerId="LiveId" clId="{56556B2D-CF3C-44D5-9250-420FFB72D6F7}" dt="2020-10-24T20:02:20.955" v="8587" actId="1037"/>
          <ac:picMkLst>
            <pc:docMk/>
            <pc:sldMk cId="185504532" sldId="375"/>
            <ac:picMk id="7" creationId="{09DC481B-4D74-4DAF-850F-A878924D5F1A}"/>
          </ac:picMkLst>
        </pc:picChg>
        <pc:picChg chg="del">
          <ac:chgData name="Jonathan Loo" userId="d2d72d48b56f45d8" providerId="LiveId" clId="{56556B2D-CF3C-44D5-9250-420FFB72D6F7}" dt="2020-10-22T11:31:19.599" v="3153" actId="478"/>
          <ac:picMkLst>
            <pc:docMk/>
            <pc:sldMk cId="185504532" sldId="375"/>
            <ac:picMk id="1026" creationId="{51C1272B-C66F-4014-8C12-87D683F84643}"/>
          </ac:picMkLst>
        </pc:picChg>
        <pc:picChg chg="del">
          <ac:chgData name="Jonathan Loo" userId="d2d72d48b56f45d8" providerId="LiveId" clId="{56556B2D-CF3C-44D5-9250-420FFB72D6F7}" dt="2020-10-22T11:31:20.109" v="3154" actId="478"/>
          <ac:picMkLst>
            <pc:docMk/>
            <pc:sldMk cId="185504532" sldId="375"/>
            <ac:picMk id="1028" creationId="{403C5360-87C1-42EA-AFED-34F79EE097EC}"/>
          </ac:picMkLst>
        </pc:picChg>
        <pc:picChg chg="del">
          <ac:chgData name="Jonathan Loo" userId="d2d72d48b56f45d8" providerId="LiveId" clId="{56556B2D-CF3C-44D5-9250-420FFB72D6F7}" dt="2020-10-22T11:31:19.048" v="3152" actId="478"/>
          <ac:picMkLst>
            <pc:docMk/>
            <pc:sldMk cId="185504532" sldId="375"/>
            <ac:picMk id="1030" creationId="{60244CFD-B247-4753-9F0D-2BFCEA871C99}"/>
          </ac:picMkLst>
        </pc:picChg>
        <pc:picChg chg="del mod">
          <ac:chgData name="Jonathan Loo" userId="d2d72d48b56f45d8" providerId="LiveId" clId="{56556B2D-CF3C-44D5-9250-420FFB72D6F7}" dt="2020-10-22T11:31:39.048" v="3159" actId="478"/>
          <ac:picMkLst>
            <pc:docMk/>
            <pc:sldMk cId="185504532" sldId="375"/>
            <ac:picMk id="7170" creationId="{AE736BC1-7B5E-4929-A6F1-C33DD082F612}"/>
          </ac:picMkLst>
        </pc:picChg>
        <pc:picChg chg="add del mod">
          <ac:chgData name="Jonathan Loo" userId="d2d72d48b56f45d8" providerId="LiveId" clId="{56556B2D-CF3C-44D5-9250-420FFB72D6F7}" dt="2020-10-22T11:41:53.351" v="3200" actId="478"/>
          <ac:picMkLst>
            <pc:docMk/>
            <pc:sldMk cId="185504532" sldId="375"/>
            <ac:picMk id="8194" creationId="{638219D2-98F2-4E95-BD4B-7D7AA0BE87B3}"/>
          </ac:picMkLst>
        </pc:picChg>
        <pc:picChg chg="add mod">
          <ac:chgData name="Jonathan Loo" userId="d2d72d48b56f45d8" providerId="LiveId" clId="{56556B2D-CF3C-44D5-9250-420FFB72D6F7}" dt="2020-10-24T20:02:20.955" v="8587" actId="1037"/>
          <ac:picMkLst>
            <pc:docMk/>
            <pc:sldMk cId="185504532" sldId="375"/>
            <ac:picMk id="8196" creationId="{1FEF1CEB-9F26-4D44-9158-7C428895A04A}"/>
          </ac:picMkLst>
        </pc:picChg>
      </pc:sldChg>
      <pc:sldChg chg="add del">
        <pc:chgData name="Jonathan Loo" userId="d2d72d48b56f45d8" providerId="LiveId" clId="{56556B2D-CF3C-44D5-9250-420FFB72D6F7}" dt="2020-10-27T11:51:50.815" v="11709" actId="47"/>
        <pc:sldMkLst>
          <pc:docMk/>
          <pc:sldMk cId="2900550242" sldId="375"/>
        </pc:sldMkLst>
      </pc:sldChg>
      <pc:sldChg chg="addSp delSp modSp add mod">
        <pc:chgData name="Jonathan Loo" userId="d2d72d48b56f45d8" providerId="LiveId" clId="{56556B2D-CF3C-44D5-9250-420FFB72D6F7}" dt="2020-10-22T11:53:20.575" v="3431" actId="1076"/>
        <pc:sldMkLst>
          <pc:docMk/>
          <pc:sldMk cId="1800774825" sldId="376"/>
        </pc:sldMkLst>
        <pc:spChg chg="add mod">
          <ac:chgData name="Jonathan Loo" userId="d2d72d48b56f45d8" providerId="LiveId" clId="{56556B2D-CF3C-44D5-9250-420FFB72D6F7}" dt="2020-10-22T11:53:18.738" v="3430" actId="1076"/>
          <ac:spMkLst>
            <pc:docMk/>
            <pc:sldMk cId="1800774825" sldId="376"/>
            <ac:spMk id="3" creationId="{A5BB59B9-9F27-449C-A185-E2EF30835BDE}"/>
          </ac:spMkLst>
        </pc:spChg>
        <pc:spChg chg="add mod">
          <ac:chgData name="Jonathan Loo" userId="d2d72d48b56f45d8" providerId="LiveId" clId="{56556B2D-CF3C-44D5-9250-420FFB72D6F7}" dt="2020-10-22T11:53:20.575" v="3431" actId="1076"/>
          <ac:spMkLst>
            <pc:docMk/>
            <pc:sldMk cId="1800774825" sldId="376"/>
            <ac:spMk id="4" creationId="{341BACF8-AC27-4EDB-BFF7-A0E926DB129C}"/>
          </ac:spMkLst>
        </pc:spChg>
        <pc:spChg chg="del mod">
          <ac:chgData name="Jonathan Loo" userId="d2d72d48b56f45d8" providerId="LiveId" clId="{56556B2D-CF3C-44D5-9250-420FFB72D6F7}" dt="2020-10-22T11:52:50.796" v="3411" actId="478"/>
          <ac:spMkLst>
            <pc:docMk/>
            <pc:sldMk cId="1800774825" sldId="376"/>
            <ac:spMk id="5" creationId="{0E73E487-9480-403D-90A4-52DC2FE46379}"/>
          </ac:spMkLst>
        </pc:spChg>
        <pc:spChg chg="mod">
          <ac:chgData name="Jonathan Loo" userId="d2d72d48b56f45d8" providerId="LiveId" clId="{56556B2D-CF3C-44D5-9250-420FFB72D6F7}" dt="2020-10-22T11:52:41.398" v="3404" actId="27636"/>
          <ac:spMkLst>
            <pc:docMk/>
            <pc:sldMk cId="1800774825" sldId="376"/>
            <ac:spMk id="6" creationId="{1B8AD9F7-AB3E-4812-A59C-4C78AF841E32}"/>
          </ac:spMkLst>
        </pc:spChg>
      </pc:sldChg>
      <pc:sldChg chg="addSp delSp modSp new mod setBg modClrScheme delDesignElem chgLayout">
        <pc:chgData name="Jonathan Loo" userId="d2d72d48b56f45d8" providerId="LiveId" clId="{56556B2D-CF3C-44D5-9250-420FFB72D6F7}" dt="2020-10-22T12:53:29.223" v="3728" actId="404"/>
        <pc:sldMkLst>
          <pc:docMk/>
          <pc:sldMk cId="3965558591" sldId="377"/>
        </pc:sldMkLst>
        <pc:spChg chg="del mod ord">
          <ac:chgData name="Jonathan Loo" userId="d2d72d48b56f45d8" providerId="LiveId" clId="{56556B2D-CF3C-44D5-9250-420FFB72D6F7}" dt="2020-10-22T12:49:58.159" v="3602" actId="700"/>
          <ac:spMkLst>
            <pc:docMk/>
            <pc:sldMk cId="3965558591" sldId="377"/>
            <ac:spMk id="2" creationId="{C5A57FA1-6FBF-46A4-8A06-E5D4712D4628}"/>
          </ac:spMkLst>
        </pc:spChg>
        <pc:spChg chg="del mod ord">
          <ac:chgData name="Jonathan Loo" userId="d2d72d48b56f45d8" providerId="LiveId" clId="{56556B2D-CF3C-44D5-9250-420FFB72D6F7}" dt="2020-10-22T12:49:58.159" v="3602" actId="700"/>
          <ac:spMkLst>
            <pc:docMk/>
            <pc:sldMk cId="3965558591" sldId="377"/>
            <ac:spMk id="3" creationId="{A529EBB0-B814-42E2-ACAF-045588A4EA0A}"/>
          </ac:spMkLst>
        </pc:spChg>
        <pc:spChg chg="add mod ord">
          <ac:chgData name="Jonathan Loo" userId="d2d72d48b56f45d8" providerId="LiveId" clId="{56556B2D-CF3C-44D5-9250-420FFB72D6F7}" dt="2020-10-22T12:53:29.223" v="3728" actId="404"/>
          <ac:spMkLst>
            <pc:docMk/>
            <pc:sldMk cId="3965558591" sldId="377"/>
            <ac:spMk id="4" creationId="{9281B4FF-8B89-4D7B-9CA0-E5A80B7FD7FE}"/>
          </ac:spMkLst>
        </pc:spChg>
        <pc:spChg chg="add del mod ord">
          <ac:chgData name="Jonathan Loo" userId="d2d72d48b56f45d8" providerId="LiveId" clId="{56556B2D-CF3C-44D5-9250-420FFB72D6F7}" dt="2020-10-22T12:51:55.252" v="3685" actId="700"/>
          <ac:spMkLst>
            <pc:docMk/>
            <pc:sldMk cId="3965558591" sldId="377"/>
            <ac:spMk id="5" creationId="{0A8F5E1E-1529-4BF2-9343-519E01A01E35}"/>
          </ac:spMkLst>
        </pc:spChg>
        <pc:spChg chg="add mod ord">
          <ac:chgData name="Jonathan Loo" userId="d2d72d48b56f45d8" providerId="LiveId" clId="{56556B2D-CF3C-44D5-9250-420FFB72D6F7}" dt="2020-10-22T12:52:11.007" v="3688" actId="26606"/>
          <ac:spMkLst>
            <pc:docMk/>
            <pc:sldMk cId="3965558591" sldId="377"/>
            <ac:spMk id="6" creationId="{ADC34EE1-B6E5-463B-B98A-F17AFAE7DEFD}"/>
          </ac:spMkLst>
        </pc:spChg>
        <pc:spChg chg="add del">
          <ac:chgData name="Jonathan Loo" userId="d2d72d48b56f45d8" providerId="LiveId" clId="{56556B2D-CF3C-44D5-9250-420FFB72D6F7}" dt="2020-10-22T12:51:55.252" v="3685" actId="700"/>
          <ac:spMkLst>
            <pc:docMk/>
            <pc:sldMk cId="3965558591" sldId="377"/>
            <ac:spMk id="7" creationId="{7905BA41-EE6E-4F80-8636-447F22DD729A}"/>
          </ac:spMkLst>
        </pc:spChg>
        <pc:spChg chg="add del">
          <ac:chgData name="Jonathan Loo" userId="d2d72d48b56f45d8" providerId="LiveId" clId="{56556B2D-CF3C-44D5-9250-420FFB72D6F7}" dt="2020-10-22T12:51:55.252" v="3685" actId="700"/>
          <ac:spMkLst>
            <pc:docMk/>
            <pc:sldMk cId="3965558591" sldId="377"/>
            <ac:spMk id="8" creationId="{CD7549B2-EE05-4558-8C64-AC46755F2B25}"/>
          </ac:spMkLst>
        </pc:spChg>
        <pc:spChg chg="add del">
          <ac:chgData name="Jonathan Loo" userId="d2d72d48b56f45d8" providerId="LiveId" clId="{56556B2D-CF3C-44D5-9250-420FFB72D6F7}" dt="2020-10-22T12:51:44.763" v="3683" actId="26606"/>
          <ac:spMkLst>
            <pc:docMk/>
            <pc:sldMk cId="3965558591" sldId="377"/>
            <ac:spMk id="12" creationId="{7905BA41-EE6E-4F80-8636-447F22DD729A}"/>
          </ac:spMkLst>
        </pc:spChg>
        <pc:spChg chg="add">
          <ac:chgData name="Jonathan Loo" userId="d2d72d48b56f45d8" providerId="LiveId" clId="{56556B2D-CF3C-44D5-9250-420FFB72D6F7}" dt="2020-10-22T12:52:11.007" v="3688" actId="26606"/>
          <ac:spMkLst>
            <pc:docMk/>
            <pc:sldMk cId="3965558591" sldId="377"/>
            <ac:spMk id="13" creationId="{ACBE1851-2230-47A9-B000-CE9046EA61B9}"/>
          </ac:spMkLst>
        </pc:spChg>
        <pc:spChg chg="add del">
          <ac:chgData name="Jonathan Loo" userId="d2d72d48b56f45d8" providerId="LiveId" clId="{56556B2D-CF3C-44D5-9250-420FFB72D6F7}" dt="2020-10-22T12:51:44.763" v="3683" actId="26606"/>
          <ac:spMkLst>
            <pc:docMk/>
            <pc:sldMk cId="3965558591" sldId="377"/>
            <ac:spMk id="14" creationId="{CD7549B2-EE05-4558-8C64-AC46755F2B25}"/>
          </ac:spMkLst>
        </pc:spChg>
        <pc:spChg chg="add del">
          <ac:chgData name="Jonathan Loo" userId="d2d72d48b56f45d8" providerId="LiveId" clId="{56556B2D-CF3C-44D5-9250-420FFB72D6F7}" dt="2020-10-22T12:52:08.263" v="3687" actId="26606"/>
          <ac:spMkLst>
            <pc:docMk/>
            <pc:sldMk cId="3965558591" sldId="377"/>
            <ac:spMk id="15" creationId="{ACBE1851-2230-47A9-B000-CE9046EA61B9}"/>
          </ac:spMkLst>
        </pc:spChg>
        <pc:picChg chg="add del">
          <ac:chgData name="Jonathan Loo" userId="d2d72d48b56f45d8" providerId="LiveId" clId="{56556B2D-CF3C-44D5-9250-420FFB72D6F7}" dt="2020-10-22T12:51:44.763" v="3683" actId="26606"/>
          <ac:picMkLst>
            <pc:docMk/>
            <pc:sldMk cId="3965558591" sldId="377"/>
            <ac:picMk id="9" creationId="{51BF63CF-5A9D-4787-A93E-B972A2B60FF6}"/>
          </ac:picMkLst>
        </pc:picChg>
        <pc:picChg chg="add mod">
          <ac:chgData name="Jonathan Loo" userId="d2d72d48b56f45d8" providerId="LiveId" clId="{56556B2D-CF3C-44D5-9250-420FFB72D6F7}" dt="2020-10-22T12:52:11.007" v="3688" actId="26606"/>
          <ac:picMkLst>
            <pc:docMk/>
            <pc:sldMk cId="3965558591" sldId="377"/>
            <ac:picMk id="10" creationId="{261B3019-7552-4807-8396-BBFBDC01B753}"/>
          </ac:picMkLst>
        </pc:picChg>
        <pc:cxnChg chg="add">
          <ac:chgData name="Jonathan Loo" userId="d2d72d48b56f45d8" providerId="LiveId" clId="{56556B2D-CF3C-44D5-9250-420FFB72D6F7}" dt="2020-10-22T12:52:11.007" v="3688" actId="26606"/>
          <ac:cxnSpMkLst>
            <pc:docMk/>
            <pc:sldMk cId="3965558591" sldId="377"/>
            <ac:cxnSpMk id="16" creationId="{23B93832-6514-44F4-849B-5EE2C8A2337D}"/>
          </ac:cxnSpMkLst>
        </pc:cxnChg>
        <pc:cxnChg chg="add del">
          <ac:chgData name="Jonathan Loo" userId="d2d72d48b56f45d8" providerId="LiveId" clId="{56556B2D-CF3C-44D5-9250-420FFB72D6F7}" dt="2020-10-22T12:52:08.263" v="3687" actId="26606"/>
          <ac:cxnSpMkLst>
            <pc:docMk/>
            <pc:sldMk cId="3965558591" sldId="377"/>
            <ac:cxnSpMk id="17" creationId="{23B93832-6514-44F4-849B-5EE2C8A2337D}"/>
          </ac:cxnSpMkLst>
        </pc:cxnChg>
      </pc:sldChg>
      <pc:sldChg chg="addSp delSp modSp add mod">
        <pc:chgData name="Jonathan Loo" userId="d2d72d48b56f45d8" providerId="LiveId" clId="{56556B2D-CF3C-44D5-9250-420FFB72D6F7}" dt="2020-10-24T21:35:35.662" v="10611" actId="1076"/>
        <pc:sldMkLst>
          <pc:docMk/>
          <pc:sldMk cId="1428872498" sldId="378"/>
        </pc:sldMkLst>
        <pc:spChg chg="mod">
          <ac:chgData name="Jonathan Loo" userId="d2d72d48b56f45d8" providerId="LiveId" clId="{56556B2D-CF3C-44D5-9250-420FFB72D6F7}" dt="2020-10-22T14:41:42.491" v="4744" actId="20577"/>
          <ac:spMkLst>
            <pc:docMk/>
            <pc:sldMk cId="1428872498" sldId="378"/>
            <ac:spMk id="4" creationId="{9281B4FF-8B89-4D7B-9CA0-E5A80B7FD7FE}"/>
          </ac:spMkLst>
        </pc:spChg>
        <pc:spChg chg="add del mod ord">
          <ac:chgData name="Jonathan Loo" userId="d2d72d48b56f45d8" providerId="LiveId" clId="{56556B2D-CF3C-44D5-9250-420FFB72D6F7}" dt="2020-10-24T21:35:07.479" v="10603" actId="21"/>
          <ac:spMkLst>
            <pc:docMk/>
            <pc:sldMk cId="1428872498" sldId="378"/>
            <ac:spMk id="5" creationId="{7766B518-D02A-4646-A540-47A2485D48CF}"/>
          </ac:spMkLst>
        </pc:spChg>
        <pc:spChg chg="mod">
          <ac:chgData name="Jonathan Loo" userId="d2d72d48b56f45d8" providerId="LiveId" clId="{56556B2D-CF3C-44D5-9250-420FFB72D6F7}" dt="2020-10-24T21:34:18.010" v="10588"/>
          <ac:spMkLst>
            <pc:docMk/>
            <pc:sldMk cId="1428872498" sldId="378"/>
            <ac:spMk id="8" creationId="{9DC70B9B-302B-407D-A7D6-85CF2D41DE3F}"/>
          </ac:spMkLst>
        </pc:spChg>
        <pc:spChg chg="mod">
          <ac:chgData name="Jonathan Loo" userId="d2d72d48b56f45d8" providerId="LiveId" clId="{56556B2D-CF3C-44D5-9250-420FFB72D6F7}" dt="2020-10-24T21:34:18.010" v="10588"/>
          <ac:spMkLst>
            <pc:docMk/>
            <pc:sldMk cId="1428872498" sldId="378"/>
            <ac:spMk id="9" creationId="{E0069406-CE10-41FC-8C0A-15587A305DEB}"/>
          </ac:spMkLst>
        </pc:spChg>
        <pc:spChg chg="mod">
          <ac:chgData name="Jonathan Loo" userId="d2d72d48b56f45d8" providerId="LiveId" clId="{56556B2D-CF3C-44D5-9250-420FFB72D6F7}" dt="2020-10-24T21:34:18.010" v="10588"/>
          <ac:spMkLst>
            <pc:docMk/>
            <pc:sldMk cId="1428872498" sldId="378"/>
            <ac:spMk id="11" creationId="{DFB4BEA2-2143-4112-A6E2-696DF537141E}"/>
          </ac:spMkLst>
        </pc:spChg>
        <pc:spChg chg="mod">
          <ac:chgData name="Jonathan Loo" userId="d2d72d48b56f45d8" providerId="LiveId" clId="{56556B2D-CF3C-44D5-9250-420FFB72D6F7}" dt="2020-10-24T21:34:18.010" v="10588"/>
          <ac:spMkLst>
            <pc:docMk/>
            <pc:sldMk cId="1428872498" sldId="378"/>
            <ac:spMk id="12" creationId="{0D9E2324-BDC0-4459-9EFF-B042FE10F633}"/>
          </ac:spMkLst>
        </pc:spChg>
        <pc:spChg chg="mod">
          <ac:chgData name="Jonathan Loo" userId="d2d72d48b56f45d8" providerId="LiveId" clId="{56556B2D-CF3C-44D5-9250-420FFB72D6F7}" dt="2020-10-24T21:34:18.010" v="10588"/>
          <ac:spMkLst>
            <pc:docMk/>
            <pc:sldMk cId="1428872498" sldId="378"/>
            <ac:spMk id="14" creationId="{1F629A34-2DD4-4376-AE0E-B91BE10112CE}"/>
          </ac:spMkLst>
        </pc:spChg>
        <pc:spChg chg="mod">
          <ac:chgData name="Jonathan Loo" userId="d2d72d48b56f45d8" providerId="LiveId" clId="{56556B2D-CF3C-44D5-9250-420FFB72D6F7}" dt="2020-10-24T21:34:18.010" v="10588"/>
          <ac:spMkLst>
            <pc:docMk/>
            <pc:sldMk cId="1428872498" sldId="378"/>
            <ac:spMk id="15" creationId="{65B2D1A3-4355-478A-941A-12B227E9B6C5}"/>
          </ac:spMkLst>
        </pc:spChg>
        <pc:spChg chg="mod">
          <ac:chgData name="Jonathan Loo" userId="d2d72d48b56f45d8" providerId="LiveId" clId="{56556B2D-CF3C-44D5-9250-420FFB72D6F7}" dt="2020-10-24T21:34:18.010" v="10588"/>
          <ac:spMkLst>
            <pc:docMk/>
            <pc:sldMk cId="1428872498" sldId="378"/>
            <ac:spMk id="17" creationId="{FA62280E-F7E1-4F7E-B36F-54AE89246A48}"/>
          </ac:spMkLst>
        </pc:spChg>
        <pc:spChg chg="mod">
          <ac:chgData name="Jonathan Loo" userId="d2d72d48b56f45d8" providerId="LiveId" clId="{56556B2D-CF3C-44D5-9250-420FFB72D6F7}" dt="2020-10-24T21:34:18.010" v="10588"/>
          <ac:spMkLst>
            <pc:docMk/>
            <pc:sldMk cId="1428872498" sldId="378"/>
            <ac:spMk id="18" creationId="{1A9CD995-2A7E-416B-8D8B-1A69C7F662A3}"/>
          </ac:spMkLst>
        </pc:spChg>
        <pc:spChg chg="mod">
          <ac:chgData name="Jonathan Loo" userId="d2d72d48b56f45d8" providerId="LiveId" clId="{56556B2D-CF3C-44D5-9250-420FFB72D6F7}" dt="2020-10-24T21:34:18.010" v="10588"/>
          <ac:spMkLst>
            <pc:docMk/>
            <pc:sldMk cId="1428872498" sldId="378"/>
            <ac:spMk id="19" creationId="{C9D5387F-DDBE-4C38-89CE-75BEB1CF00E5}"/>
          </ac:spMkLst>
        </pc:spChg>
        <pc:spChg chg="mod">
          <ac:chgData name="Jonathan Loo" userId="d2d72d48b56f45d8" providerId="LiveId" clId="{56556B2D-CF3C-44D5-9250-420FFB72D6F7}" dt="2020-10-24T21:34:18.010" v="10588"/>
          <ac:spMkLst>
            <pc:docMk/>
            <pc:sldMk cId="1428872498" sldId="378"/>
            <ac:spMk id="20" creationId="{50FA7704-6AC9-483B-BF28-305190AF6C06}"/>
          </ac:spMkLst>
        </pc:spChg>
        <pc:spChg chg="mod">
          <ac:chgData name="Jonathan Loo" userId="d2d72d48b56f45d8" providerId="LiveId" clId="{56556B2D-CF3C-44D5-9250-420FFB72D6F7}" dt="2020-10-24T21:34:18.010" v="10588"/>
          <ac:spMkLst>
            <pc:docMk/>
            <pc:sldMk cId="1428872498" sldId="378"/>
            <ac:spMk id="21" creationId="{44E8B60D-A742-427E-9DAA-21E6F4F2C17D}"/>
          </ac:spMkLst>
        </pc:spChg>
        <pc:spChg chg="add del mod">
          <ac:chgData name="Jonathan Loo" userId="d2d72d48b56f45d8" providerId="LiveId" clId="{56556B2D-CF3C-44D5-9250-420FFB72D6F7}" dt="2020-10-24T21:34:19.268" v="10589"/>
          <ac:spMkLst>
            <pc:docMk/>
            <pc:sldMk cId="1428872498" sldId="378"/>
            <ac:spMk id="22" creationId="{14DE17CE-357E-4742-875A-AEB442A5A540}"/>
          </ac:spMkLst>
        </pc:spChg>
        <pc:spChg chg="add del mod">
          <ac:chgData name="Jonathan Loo" userId="d2d72d48b56f45d8" providerId="LiveId" clId="{56556B2D-CF3C-44D5-9250-420FFB72D6F7}" dt="2020-10-24T21:34:19.268" v="10589"/>
          <ac:spMkLst>
            <pc:docMk/>
            <pc:sldMk cId="1428872498" sldId="378"/>
            <ac:spMk id="23" creationId="{4D0BC8C9-66B4-4567-AA04-6260D4AC766B}"/>
          </ac:spMkLst>
        </pc:spChg>
        <pc:spChg chg="add del mod">
          <ac:chgData name="Jonathan Loo" userId="d2d72d48b56f45d8" providerId="LiveId" clId="{56556B2D-CF3C-44D5-9250-420FFB72D6F7}" dt="2020-10-24T21:34:19.268" v="10589"/>
          <ac:spMkLst>
            <pc:docMk/>
            <pc:sldMk cId="1428872498" sldId="378"/>
            <ac:spMk id="24" creationId="{D4A99AA0-547A-45A2-BD8C-03732A607FAB}"/>
          </ac:spMkLst>
        </pc:spChg>
        <pc:spChg chg="add del mod">
          <ac:chgData name="Jonathan Loo" userId="d2d72d48b56f45d8" providerId="LiveId" clId="{56556B2D-CF3C-44D5-9250-420FFB72D6F7}" dt="2020-10-24T21:34:19.268" v="10589"/>
          <ac:spMkLst>
            <pc:docMk/>
            <pc:sldMk cId="1428872498" sldId="378"/>
            <ac:spMk id="25" creationId="{41D6F6EA-4975-463C-8246-055A4044F208}"/>
          </ac:spMkLst>
        </pc:spChg>
        <pc:spChg chg="add del mod">
          <ac:chgData name="Jonathan Loo" userId="d2d72d48b56f45d8" providerId="LiveId" clId="{56556B2D-CF3C-44D5-9250-420FFB72D6F7}" dt="2020-10-24T21:34:19.268" v="10589"/>
          <ac:spMkLst>
            <pc:docMk/>
            <pc:sldMk cId="1428872498" sldId="378"/>
            <ac:spMk id="26" creationId="{5F035A93-64E4-4CF2-901E-350F1BFDE733}"/>
          </ac:spMkLst>
        </pc:spChg>
        <pc:spChg chg="add del mod">
          <ac:chgData name="Jonathan Loo" userId="d2d72d48b56f45d8" providerId="LiveId" clId="{56556B2D-CF3C-44D5-9250-420FFB72D6F7}" dt="2020-10-24T21:34:19.268" v="10589"/>
          <ac:spMkLst>
            <pc:docMk/>
            <pc:sldMk cId="1428872498" sldId="378"/>
            <ac:spMk id="27" creationId="{E3B15CD0-2AF2-4C2E-B666-9C1EA93C8E2D}"/>
          </ac:spMkLst>
        </pc:spChg>
        <pc:spChg chg="add del mod">
          <ac:chgData name="Jonathan Loo" userId="d2d72d48b56f45d8" providerId="LiveId" clId="{56556B2D-CF3C-44D5-9250-420FFB72D6F7}" dt="2020-10-24T21:34:19.268" v="10589"/>
          <ac:spMkLst>
            <pc:docMk/>
            <pc:sldMk cId="1428872498" sldId="378"/>
            <ac:spMk id="28" creationId="{36BCD5BC-AC8B-48B0-B63F-23BA51AA8622}"/>
          </ac:spMkLst>
        </pc:spChg>
        <pc:spChg chg="add del mod">
          <ac:chgData name="Jonathan Loo" userId="d2d72d48b56f45d8" providerId="LiveId" clId="{56556B2D-CF3C-44D5-9250-420FFB72D6F7}" dt="2020-10-24T21:34:19.268" v="10589"/>
          <ac:spMkLst>
            <pc:docMk/>
            <pc:sldMk cId="1428872498" sldId="378"/>
            <ac:spMk id="29" creationId="{E3C3BB82-905B-43DA-818F-04D2035942DF}"/>
          </ac:spMkLst>
        </pc:spChg>
        <pc:spChg chg="mod">
          <ac:chgData name="Jonathan Loo" userId="d2d72d48b56f45d8" providerId="LiveId" clId="{56556B2D-CF3C-44D5-9250-420FFB72D6F7}" dt="2020-10-24T21:34:18.010" v="10588"/>
          <ac:spMkLst>
            <pc:docMk/>
            <pc:sldMk cId="1428872498" sldId="378"/>
            <ac:spMk id="31" creationId="{91686322-F469-409C-84D9-A89716B7C8BF}"/>
          </ac:spMkLst>
        </pc:spChg>
        <pc:spChg chg="mod">
          <ac:chgData name="Jonathan Loo" userId="d2d72d48b56f45d8" providerId="LiveId" clId="{56556B2D-CF3C-44D5-9250-420FFB72D6F7}" dt="2020-10-24T21:34:18.010" v="10588"/>
          <ac:spMkLst>
            <pc:docMk/>
            <pc:sldMk cId="1428872498" sldId="378"/>
            <ac:spMk id="32" creationId="{11839006-B0D0-44A0-B5F1-299D795FBFBD}"/>
          </ac:spMkLst>
        </pc:spChg>
        <pc:spChg chg="add del mod">
          <ac:chgData name="Jonathan Loo" userId="d2d72d48b56f45d8" providerId="LiveId" clId="{56556B2D-CF3C-44D5-9250-420FFB72D6F7}" dt="2020-10-24T21:34:19.268" v="10589"/>
          <ac:spMkLst>
            <pc:docMk/>
            <pc:sldMk cId="1428872498" sldId="378"/>
            <ac:spMk id="33" creationId="{79CFBE16-D230-4B25-8267-75C3DEFD8125}"/>
          </ac:spMkLst>
        </pc:spChg>
        <pc:spChg chg="add del mod">
          <ac:chgData name="Jonathan Loo" userId="d2d72d48b56f45d8" providerId="LiveId" clId="{56556B2D-CF3C-44D5-9250-420FFB72D6F7}" dt="2020-10-24T21:34:19.268" v="10589"/>
          <ac:spMkLst>
            <pc:docMk/>
            <pc:sldMk cId="1428872498" sldId="378"/>
            <ac:spMk id="34" creationId="{824FE245-0922-467B-B8A1-75DCFC2C4276}"/>
          </ac:spMkLst>
        </pc:spChg>
        <pc:spChg chg="add del mod">
          <ac:chgData name="Jonathan Loo" userId="d2d72d48b56f45d8" providerId="LiveId" clId="{56556B2D-CF3C-44D5-9250-420FFB72D6F7}" dt="2020-10-24T21:34:19.268" v="10589"/>
          <ac:spMkLst>
            <pc:docMk/>
            <pc:sldMk cId="1428872498" sldId="378"/>
            <ac:spMk id="35" creationId="{1091E77E-A42D-4EF5-8A4A-3BB726AF5D8B}"/>
          </ac:spMkLst>
        </pc:spChg>
        <pc:spChg chg="add del mod">
          <ac:chgData name="Jonathan Loo" userId="d2d72d48b56f45d8" providerId="LiveId" clId="{56556B2D-CF3C-44D5-9250-420FFB72D6F7}" dt="2020-10-24T21:34:19.268" v="10589"/>
          <ac:spMkLst>
            <pc:docMk/>
            <pc:sldMk cId="1428872498" sldId="378"/>
            <ac:spMk id="36" creationId="{A1D598BD-1688-491E-9FD8-D81BCAF8D29F}"/>
          </ac:spMkLst>
        </pc:spChg>
        <pc:spChg chg="add del mod">
          <ac:chgData name="Jonathan Loo" userId="d2d72d48b56f45d8" providerId="LiveId" clId="{56556B2D-CF3C-44D5-9250-420FFB72D6F7}" dt="2020-10-24T21:34:19.268" v="10589"/>
          <ac:spMkLst>
            <pc:docMk/>
            <pc:sldMk cId="1428872498" sldId="378"/>
            <ac:spMk id="37" creationId="{90709CCD-45BA-4FA3-9C30-E7A0C1D31004}"/>
          </ac:spMkLst>
        </pc:spChg>
        <pc:grpChg chg="add del mod">
          <ac:chgData name="Jonathan Loo" userId="d2d72d48b56f45d8" providerId="LiveId" clId="{56556B2D-CF3C-44D5-9250-420FFB72D6F7}" dt="2020-10-24T21:34:19.268" v="10589"/>
          <ac:grpSpMkLst>
            <pc:docMk/>
            <pc:sldMk cId="1428872498" sldId="378"/>
            <ac:grpSpMk id="7" creationId="{5FA18333-3EB8-4390-BA68-62A296CBBFD3}"/>
          </ac:grpSpMkLst>
        </pc:grpChg>
        <pc:grpChg chg="add del mod">
          <ac:chgData name="Jonathan Loo" userId="d2d72d48b56f45d8" providerId="LiveId" clId="{56556B2D-CF3C-44D5-9250-420FFB72D6F7}" dt="2020-10-24T21:34:19.268" v="10589"/>
          <ac:grpSpMkLst>
            <pc:docMk/>
            <pc:sldMk cId="1428872498" sldId="378"/>
            <ac:grpSpMk id="30" creationId="{1FF8887F-3ADC-4B21-BEF6-803CA4F3C9F1}"/>
          </ac:grpSpMkLst>
        </pc:grpChg>
        <pc:picChg chg="add del mod">
          <ac:chgData name="Jonathan Loo" userId="d2d72d48b56f45d8" providerId="LiveId" clId="{56556B2D-CF3C-44D5-9250-420FFB72D6F7}" dt="2020-10-24T21:35:07.479" v="10603" actId="21"/>
          <ac:picMkLst>
            <pc:docMk/>
            <pc:sldMk cId="1428872498" sldId="378"/>
            <ac:picMk id="3" creationId="{1D914170-D2B8-4EE1-BB51-C5B8F1B05EDB}"/>
          </ac:picMkLst>
        </pc:picChg>
        <pc:picChg chg="add del mod">
          <ac:chgData name="Jonathan Loo" userId="d2d72d48b56f45d8" providerId="LiveId" clId="{56556B2D-CF3C-44D5-9250-420FFB72D6F7}" dt="2020-10-24T21:34:16.917" v="10587" actId="478"/>
          <ac:picMkLst>
            <pc:docMk/>
            <pc:sldMk cId="1428872498" sldId="378"/>
            <ac:picMk id="10" creationId="{261B3019-7552-4807-8396-BBFBDC01B753}"/>
          </ac:picMkLst>
        </pc:picChg>
        <pc:picChg chg="add mod modCrop">
          <ac:chgData name="Jonathan Loo" userId="d2d72d48b56f45d8" providerId="LiveId" clId="{56556B2D-CF3C-44D5-9250-420FFB72D6F7}" dt="2020-10-24T21:35:35.662" v="10611" actId="1076"/>
          <ac:picMkLst>
            <pc:docMk/>
            <pc:sldMk cId="1428872498" sldId="378"/>
            <ac:picMk id="40" creationId="{7C47F04D-D95D-4B38-B34A-7EEED88A8C0C}"/>
          </ac:picMkLst>
        </pc:picChg>
      </pc:sldChg>
      <pc:sldChg chg="delSp add del setBg delDesignElem">
        <pc:chgData name="Jonathan Loo" userId="d2d72d48b56f45d8" providerId="LiveId" clId="{56556B2D-CF3C-44D5-9250-420FFB72D6F7}" dt="2020-10-22T12:52:46.059" v="3692" actId="47"/>
        <pc:sldMkLst>
          <pc:docMk/>
          <pc:sldMk cId="1721349539" sldId="378"/>
        </pc:sldMkLst>
        <pc:spChg chg="del">
          <ac:chgData name="Jonathan Loo" userId="d2d72d48b56f45d8" providerId="LiveId" clId="{56556B2D-CF3C-44D5-9250-420FFB72D6F7}" dt="2020-10-22T12:52:43.737" v="3691"/>
          <ac:spMkLst>
            <pc:docMk/>
            <pc:sldMk cId="1721349539" sldId="378"/>
            <ac:spMk id="13" creationId="{ACBE1851-2230-47A9-B000-CE9046EA61B9}"/>
          </ac:spMkLst>
        </pc:spChg>
        <pc:cxnChg chg="del">
          <ac:chgData name="Jonathan Loo" userId="d2d72d48b56f45d8" providerId="LiveId" clId="{56556B2D-CF3C-44D5-9250-420FFB72D6F7}" dt="2020-10-22T12:52:43.737" v="3691"/>
          <ac:cxnSpMkLst>
            <pc:docMk/>
            <pc:sldMk cId="1721349539" sldId="378"/>
            <ac:cxnSpMk id="16" creationId="{23B93832-6514-44F4-849B-5EE2C8A2337D}"/>
          </ac:cxnSpMkLst>
        </pc:cxnChg>
      </pc:sldChg>
      <pc:sldChg chg="addSp delSp modSp new mod">
        <pc:chgData name="Jonathan Loo" userId="d2d72d48b56f45d8" providerId="LiveId" clId="{56556B2D-CF3C-44D5-9250-420FFB72D6F7}" dt="2020-10-22T14:55:26.202" v="5040" actId="1076"/>
        <pc:sldMkLst>
          <pc:docMk/>
          <pc:sldMk cId="935009087" sldId="379"/>
        </pc:sldMkLst>
        <pc:spChg chg="mod">
          <ac:chgData name="Jonathan Loo" userId="d2d72d48b56f45d8" providerId="LiveId" clId="{56556B2D-CF3C-44D5-9250-420FFB72D6F7}" dt="2020-10-22T14:47:53.410" v="4972" actId="20577"/>
          <ac:spMkLst>
            <pc:docMk/>
            <pc:sldMk cId="935009087" sldId="379"/>
            <ac:spMk id="2" creationId="{B5CA45AF-BAA2-4071-A524-0E0FFA091093}"/>
          </ac:spMkLst>
        </pc:spChg>
        <pc:spChg chg="del">
          <ac:chgData name="Jonathan Loo" userId="d2d72d48b56f45d8" providerId="LiveId" clId="{56556B2D-CF3C-44D5-9250-420FFB72D6F7}" dt="2020-10-22T14:48:00.795" v="4975" actId="478"/>
          <ac:spMkLst>
            <pc:docMk/>
            <pc:sldMk cId="935009087" sldId="379"/>
            <ac:spMk id="3" creationId="{F4AC8BA2-0CE6-4A9F-9415-22C5D408C56E}"/>
          </ac:spMkLst>
        </pc:spChg>
        <pc:picChg chg="add del mod">
          <ac:chgData name="Jonathan Loo" userId="d2d72d48b56f45d8" providerId="LiveId" clId="{56556B2D-CF3C-44D5-9250-420FFB72D6F7}" dt="2020-10-22T14:48:55.499" v="4979" actId="478"/>
          <ac:picMkLst>
            <pc:docMk/>
            <pc:sldMk cId="935009087" sldId="379"/>
            <ac:picMk id="5" creationId="{725598AF-A92E-4A50-8BC0-1559396A60C5}"/>
          </ac:picMkLst>
        </pc:picChg>
        <pc:picChg chg="add del mod">
          <ac:chgData name="Jonathan Loo" userId="d2d72d48b56f45d8" providerId="LiveId" clId="{56556B2D-CF3C-44D5-9250-420FFB72D6F7}" dt="2020-10-22T14:52:07.684" v="5007" actId="478"/>
          <ac:picMkLst>
            <pc:docMk/>
            <pc:sldMk cId="935009087" sldId="379"/>
            <ac:picMk id="6" creationId="{66327B2C-CA93-4AB2-89BC-94E1AB5FC458}"/>
          </ac:picMkLst>
        </pc:picChg>
        <pc:picChg chg="add mod">
          <ac:chgData name="Jonathan Loo" userId="d2d72d48b56f45d8" providerId="LiveId" clId="{56556B2D-CF3C-44D5-9250-420FFB72D6F7}" dt="2020-10-22T14:54:20.446" v="5023" actId="1076"/>
          <ac:picMkLst>
            <pc:docMk/>
            <pc:sldMk cId="935009087" sldId="379"/>
            <ac:picMk id="7" creationId="{C9DBE5DB-D822-40F6-ACBB-B64FA0EE53D9}"/>
          </ac:picMkLst>
        </pc:picChg>
        <pc:picChg chg="add del mod">
          <ac:chgData name="Jonathan Loo" userId="d2d72d48b56f45d8" providerId="LiveId" clId="{56556B2D-CF3C-44D5-9250-420FFB72D6F7}" dt="2020-10-22T14:53:02.833" v="5017" actId="478"/>
          <ac:picMkLst>
            <pc:docMk/>
            <pc:sldMk cId="935009087" sldId="379"/>
            <ac:picMk id="9" creationId="{E7227EFB-D3CF-4877-B4AF-978F8AEA48DA}"/>
          </ac:picMkLst>
        </pc:picChg>
        <pc:picChg chg="add del mod">
          <ac:chgData name="Jonathan Loo" userId="d2d72d48b56f45d8" providerId="LiveId" clId="{56556B2D-CF3C-44D5-9250-420FFB72D6F7}" dt="2020-10-22T14:53:03.425" v="5018" actId="478"/>
          <ac:picMkLst>
            <pc:docMk/>
            <pc:sldMk cId="935009087" sldId="379"/>
            <ac:picMk id="10" creationId="{8B9B55A2-447D-45FD-996C-A5FCF0A34B09}"/>
          </ac:picMkLst>
        </pc:picChg>
        <pc:picChg chg="add del mod">
          <ac:chgData name="Jonathan Loo" userId="d2d72d48b56f45d8" providerId="LiveId" clId="{56556B2D-CF3C-44D5-9250-420FFB72D6F7}" dt="2020-10-22T14:53:02.246" v="5016" actId="478"/>
          <ac:picMkLst>
            <pc:docMk/>
            <pc:sldMk cId="935009087" sldId="379"/>
            <ac:picMk id="11" creationId="{645DCCF0-9211-4297-869D-A5BC13ABBAC8}"/>
          </ac:picMkLst>
        </pc:picChg>
        <pc:picChg chg="add del mod">
          <ac:chgData name="Jonathan Loo" userId="d2d72d48b56f45d8" providerId="LiveId" clId="{56556B2D-CF3C-44D5-9250-420FFB72D6F7}" dt="2020-10-22T14:54:23.989" v="5024" actId="478"/>
          <ac:picMkLst>
            <pc:docMk/>
            <pc:sldMk cId="935009087" sldId="379"/>
            <ac:picMk id="12" creationId="{2CDF1958-AB93-4249-BFE0-7992F46574F0}"/>
          </ac:picMkLst>
        </pc:picChg>
        <pc:picChg chg="add mod">
          <ac:chgData name="Jonathan Loo" userId="d2d72d48b56f45d8" providerId="LiveId" clId="{56556B2D-CF3C-44D5-9250-420FFB72D6F7}" dt="2020-10-22T14:55:26.202" v="5040" actId="1076"/>
          <ac:picMkLst>
            <pc:docMk/>
            <pc:sldMk cId="935009087" sldId="379"/>
            <ac:picMk id="13" creationId="{C2FD0E72-8828-4911-9652-A6D4B26AE3AE}"/>
          </ac:picMkLst>
        </pc:picChg>
        <pc:picChg chg="add del mod">
          <ac:chgData name="Jonathan Loo" userId="d2d72d48b56f45d8" providerId="LiveId" clId="{56556B2D-CF3C-44D5-9250-420FFB72D6F7}" dt="2020-10-22T14:49:18.098" v="4984" actId="478"/>
          <ac:picMkLst>
            <pc:docMk/>
            <pc:sldMk cId="935009087" sldId="379"/>
            <ac:picMk id="15362" creationId="{0E3429F6-A895-4D2F-A09B-02DD8C402C2A}"/>
          </ac:picMkLst>
        </pc:picChg>
        <pc:picChg chg="add del mod">
          <ac:chgData name="Jonathan Loo" userId="d2d72d48b56f45d8" providerId="LiveId" clId="{56556B2D-CF3C-44D5-9250-420FFB72D6F7}" dt="2020-10-22T14:51:12.226" v="4999" actId="478"/>
          <ac:picMkLst>
            <pc:docMk/>
            <pc:sldMk cId="935009087" sldId="379"/>
            <ac:picMk id="15364" creationId="{2F59F59B-A37C-48B5-A9C2-DBB88A261A31}"/>
          </ac:picMkLst>
        </pc:picChg>
      </pc:sldChg>
      <pc:sldChg chg="addSp delSp modSp add del mod">
        <pc:chgData name="Jonathan Loo" userId="d2d72d48b56f45d8" providerId="LiveId" clId="{56556B2D-CF3C-44D5-9250-420FFB72D6F7}" dt="2020-10-22T13:55:52.243" v="4481" actId="47"/>
        <pc:sldMkLst>
          <pc:docMk/>
          <pc:sldMk cId="3847122583" sldId="379"/>
        </pc:sldMkLst>
        <pc:spChg chg="del">
          <ac:chgData name="Jonathan Loo" userId="d2d72d48b56f45d8" providerId="LiveId" clId="{56556B2D-CF3C-44D5-9250-420FFB72D6F7}" dt="2020-10-22T13:21:31.745" v="4030" actId="478"/>
          <ac:spMkLst>
            <pc:docMk/>
            <pc:sldMk cId="3847122583" sldId="379"/>
            <ac:spMk id="67" creationId="{00000000-0000-0000-0000-000000000000}"/>
          </ac:spMkLst>
        </pc:spChg>
        <pc:spChg chg="del">
          <ac:chgData name="Jonathan Loo" userId="d2d72d48b56f45d8" providerId="LiveId" clId="{56556B2D-CF3C-44D5-9250-420FFB72D6F7}" dt="2020-10-22T13:21:31.745" v="4030" actId="478"/>
          <ac:spMkLst>
            <pc:docMk/>
            <pc:sldMk cId="3847122583" sldId="379"/>
            <ac:spMk id="68" creationId="{00000000-0000-0000-0000-000000000000}"/>
          </ac:spMkLst>
        </pc:spChg>
        <pc:spChg chg="mod">
          <ac:chgData name="Jonathan Loo" userId="d2d72d48b56f45d8" providerId="LiveId" clId="{56556B2D-CF3C-44D5-9250-420FFB72D6F7}" dt="2020-10-22T13:21:43.397" v="4034" actId="14100"/>
          <ac:spMkLst>
            <pc:docMk/>
            <pc:sldMk cId="3847122583" sldId="379"/>
            <ac:spMk id="69" creationId="{00000000-0000-0000-0000-000000000000}"/>
          </ac:spMkLst>
        </pc:spChg>
        <pc:spChg chg="mod">
          <ac:chgData name="Jonathan Loo" userId="d2d72d48b56f45d8" providerId="LiveId" clId="{56556B2D-CF3C-44D5-9250-420FFB72D6F7}" dt="2020-10-22T13:51:05.464" v="4419" actId="20577"/>
          <ac:spMkLst>
            <pc:docMk/>
            <pc:sldMk cId="3847122583" sldId="379"/>
            <ac:spMk id="70" creationId="{00000000-0000-0000-0000-000000000000}"/>
          </ac:spMkLst>
        </pc:spChg>
        <pc:spChg chg="mod">
          <ac:chgData name="Jonathan Loo" userId="d2d72d48b56f45d8" providerId="LiveId" clId="{56556B2D-CF3C-44D5-9250-420FFB72D6F7}" dt="2020-10-22T13:21:43.397" v="4034" actId="14100"/>
          <ac:spMkLst>
            <pc:docMk/>
            <pc:sldMk cId="3847122583" sldId="379"/>
            <ac:spMk id="71" creationId="{00000000-0000-0000-0000-000000000000}"/>
          </ac:spMkLst>
        </pc:spChg>
        <pc:grpChg chg="del">
          <ac:chgData name="Jonathan Loo" userId="d2d72d48b56f45d8" providerId="LiveId" clId="{56556B2D-CF3C-44D5-9250-420FFB72D6F7}" dt="2020-10-22T13:21:31.745" v="4030" actId="478"/>
          <ac:grpSpMkLst>
            <pc:docMk/>
            <pc:sldMk cId="3847122583" sldId="379"/>
            <ac:grpSpMk id="2" creationId="{00000000-0000-0000-0000-000000000000}"/>
          </ac:grpSpMkLst>
        </pc:grpChg>
        <pc:picChg chg="add del mod">
          <ac:chgData name="Jonathan Loo" userId="d2d72d48b56f45d8" providerId="LiveId" clId="{56556B2D-CF3C-44D5-9250-420FFB72D6F7}" dt="2020-10-22T13:51:39.649" v="4422" actId="478"/>
          <ac:picMkLst>
            <pc:docMk/>
            <pc:sldMk cId="3847122583" sldId="379"/>
            <ac:picMk id="72" creationId="{CFAC235B-E702-458F-9BC7-E3CD820B1A35}"/>
          </ac:picMkLst>
        </pc:picChg>
        <pc:picChg chg="add mod">
          <ac:chgData name="Jonathan Loo" userId="d2d72d48b56f45d8" providerId="LiveId" clId="{56556B2D-CF3C-44D5-9250-420FFB72D6F7}" dt="2020-10-22T13:43:29.575" v="4355" actId="1076"/>
          <ac:picMkLst>
            <pc:docMk/>
            <pc:sldMk cId="3847122583" sldId="379"/>
            <ac:picMk id="12290" creationId="{3218B917-0022-41E6-9526-64B286D491E1}"/>
          </ac:picMkLst>
        </pc:picChg>
      </pc:sldChg>
      <pc:sldChg chg="new del">
        <pc:chgData name="Jonathan Loo" userId="d2d72d48b56f45d8" providerId="LiveId" clId="{56556B2D-CF3C-44D5-9250-420FFB72D6F7}" dt="2020-10-22T13:49:47.624" v="4407" actId="47"/>
        <pc:sldMkLst>
          <pc:docMk/>
          <pc:sldMk cId="2140596533" sldId="380"/>
        </pc:sldMkLst>
      </pc:sldChg>
      <pc:sldChg chg="addSp delSp modSp add mod">
        <pc:chgData name="Jonathan Loo" userId="d2d72d48b56f45d8" providerId="LiveId" clId="{56556B2D-CF3C-44D5-9250-420FFB72D6F7}" dt="2020-10-22T14:55:16.442" v="5037" actId="1076"/>
        <pc:sldMkLst>
          <pc:docMk/>
          <pc:sldMk cId="3147110172" sldId="380"/>
        </pc:sldMkLst>
        <pc:picChg chg="add mod">
          <ac:chgData name="Jonathan Loo" userId="d2d72d48b56f45d8" providerId="LiveId" clId="{56556B2D-CF3C-44D5-9250-420FFB72D6F7}" dt="2020-10-22T14:55:13.595" v="5036" actId="1076"/>
          <ac:picMkLst>
            <pc:docMk/>
            <pc:sldMk cId="3147110172" sldId="380"/>
            <ac:picMk id="3" creationId="{CD9B904E-4AB5-4B73-B040-EB4FD194D49E}"/>
          </ac:picMkLst>
        </pc:picChg>
        <pc:picChg chg="mod">
          <ac:chgData name="Jonathan Loo" userId="d2d72d48b56f45d8" providerId="LiveId" clId="{56556B2D-CF3C-44D5-9250-420FFB72D6F7}" dt="2020-10-22T14:55:16.442" v="5037" actId="1076"/>
          <ac:picMkLst>
            <pc:docMk/>
            <pc:sldMk cId="3147110172" sldId="380"/>
            <ac:picMk id="7" creationId="{C9DBE5DB-D822-40F6-ACBB-B64FA0EE53D9}"/>
          </ac:picMkLst>
        </pc:picChg>
        <pc:picChg chg="del">
          <ac:chgData name="Jonathan Loo" userId="d2d72d48b56f45d8" providerId="LiveId" clId="{56556B2D-CF3C-44D5-9250-420FFB72D6F7}" dt="2020-10-22T14:54:47.193" v="5030" actId="478"/>
          <ac:picMkLst>
            <pc:docMk/>
            <pc:sldMk cId="3147110172" sldId="380"/>
            <ac:picMk id="13" creationId="{C2FD0E72-8828-4911-9652-A6D4B26AE3AE}"/>
          </ac:picMkLst>
        </pc:picChg>
      </pc:sldChg>
      <pc:sldChg chg="add del">
        <pc:chgData name="Jonathan Loo" userId="d2d72d48b56f45d8" providerId="LiveId" clId="{56556B2D-CF3C-44D5-9250-420FFB72D6F7}" dt="2020-10-22T13:29:27.770" v="4053" actId="47"/>
        <pc:sldMkLst>
          <pc:docMk/>
          <pc:sldMk cId="3434237082" sldId="380"/>
        </pc:sldMkLst>
      </pc:sldChg>
      <pc:sldChg chg="modSp add del">
        <pc:chgData name="Jonathan Loo" userId="d2d72d48b56f45d8" providerId="LiveId" clId="{56556B2D-CF3C-44D5-9250-420FFB72D6F7}" dt="2020-10-24T21:48:07.211" v="10649" actId="47"/>
        <pc:sldMkLst>
          <pc:docMk/>
          <pc:sldMk cId="612723208" sldId="381"/>
        </pc:sldMkLst>
        <pc:picChg chg="mod">
          <ac:chgData name="Jonathan Loo" userId="d2d72d48b56f45d8" providerId="LiveId" clId="{56556B2D-CF3C-44D5-9250-420FFB72D6F7}" dt="2020-10-22T14:58:10.380" v="5043" actId="1076"/>
          <ac:picMkLst>
            <pc:docMk/>
            <pc:sldMk cId="612723208" sldId="381"/>
            <ac:picMk id="11270" creationId="{D464149D-42A1-4749-B0E6-C739F6F54D54}"/>
          </ac:picMkLst>
        </pc:picChg>
      </pc:sldChg>
      <pc:sldChg chg="addSp delSp add del mod">
        <pc:chgData name="Jonathan Loo" userId="d2d72d48b56f45d8" providerId="LiveId" clId="{56556B2D-CF3C-44D5-9250-420FFB72D6F7}" dt="2020-10-22T13:49:46.767" v="4406" actId="47"/>
        <pc:sldMkLst>
          <pc:docMk/>
          <pc:sldMk cId="3957562507" sldId="381"/>
        </pc:sldMkLst>
        <pc:spChg chg="del">
          <ac:chgData name="Jonathan Loo" userId="d2d72d48b56f45d8" providerId="LiveId" clId="{56556B2D-CF3C-44D5-9250-420FFB72D6F7}" dt="2020-10-22T13:49:07.565" v="4388" actId="478"/>
          <ac:spMkLst>
            <pc:docMk/>
            <pc:sldMk cId="3957562507" sldId="381"/>
            <ac:spMk id="6" creationId="{00000000-0000-0000-0000-000000000000}"/>
          </ac:spMkLst>
        </pc:spChg>
        <pc:picChg chg="del">
          <ac:chgData name="Jonathan Loo" userId="d2d72d48b56f45d8" providerId="LiveId" clId="{56556B2D-CF3C-44D5-9250-420FFB72D6F7}" dt="2020-10-22T13:49:08.349" v="4389" actId="478"/>
          <ac:picMkLst>
            <pc:docMk/>
            <pc:sldMk cId="3957562507" sldId="381"/>
            <ac:picMk id="13314" creationId="{7C77E2B4-F6BE-400F-8654-A16E15C644C9}"/>
          </ac:picMkLst>
        </pc:picChg>
        <pc:picChg chg="add del">
          <ac:chgData name="Jonathan Loo" userId="d2d72d48b56f45d8" providerId="LiveId" clId="{56556B2D-CF3C-44D5-9250-420FFB72D6F7}" dt="2020-10-22T13:49:14.810" v="4391" actId="478"/>
          <ac:picMkLst>
            <pc:docMk/>
            <pc:sldMk cId="3957562507" sldId="381"/>
            <ac:picMk id="14338" creationId="{42C31DBE-C059-44FE-A1F4-1E6E0047DF28}"/>
          </ac:picMkLst>
        </pc:picChg>
      </pc:sldChg>
      <pc:sldChg chg="addSp delSp modSp new mod">
        <pc:chgData name="Jonathan Loo" userId="d2d72d48b56f45d8" providerId="LiveId" clId="{56556B2D-CF3C-44D5-9250-420FFB72D6F7}" dt="2020-10-27T12:45:24.601" v="11765" actId="1076"/>
        <pc:sldMkLst>
          <pc:docMk/>
          <pc:sldMk cId="3955297819" sldId="382"/>
        </pc:sldMkLst>
        <pc:spChg chg="mod">
          <ac:chgData name="Jonathan Loo" userId="d2d72d48b56f45d8" providerId="LiveId" clId="{56556B2D-CF3C-44D5-9250-420FFB72D6F7}" dt="2020-10-22T15:17:15.410" v="5219" actId="368"/>
          <ac:spMkLst>
            <pc:docMk/>
            <pc:sldMk cId="3955297819" sldId="382"/>
            <ac:spMk id="2" creationId="{2009CCC4-3E51-40F3-9893-E6979BDDFCD2}"/>
          </ac:spMkLst>
        </pc:spChg>
        <pc:spChg chg="del">
          <ac:chgData name="Jonathan Loo" userId="d2d72d48b56f45d8" providerId="LiveId" clId="{56556B2D-CF3C-44D5-9250-420FFB72D6F7}" dt="2020-10-22T15:02:31.270" v="5085" actId="478"/>
          <ac:spMkLst>
            <pc:docMk/>
            <pc:sldMk cId="3955297819" sldId="382"/>
            <ac:spMk id="3" creationId="{35A2EE92-5276-4016-B361-16564F167523}"/>
          </ac:spMkLst>
        </pc:spChg>
        <pc:spChg chg="del">
          <ac:chgData name="Jonathan Loo" userId="d2d72d48b56f45d8" providerId="LiveId" clId="{56556B2D-CF3C-44D5-9250-420FFB72D6F7}" dt="2020-10-22T15:02:31.270" v="5085" actId="478"/>
          <ac:spMkLst>
            <pc:docMk/>
            <pc:sldMk cId="3955297819" sldId="382"/>
            <ac:spMk id="4" creationId="{531F9E17-4B6D-4AB4-B472-45B662E62671}"/>
          </ac:spMkLst>
        </pc:spChg>
        <pc:picChg chg="del mod">
          <ac:chgData name="Jonathan Loo" userId="d2d72d48b56f45d8" providerId="LiveId" clId="{56556B2D-CF3C-44D5-9250-420FFB72D6F7}" dt="2020-10-22T15:11:15.006" v="5119" actId="478"/>
          <ac:picMkLst>
            <pc:docMk/>
            <pc:sldMk cId="3955297819" sldId="382"/>
            <ac:picMk id="6" creationId="{B8F3D2A9-0BBB-43EC-AD9C-9A87B80CE548}"/>
          </ac:picMkLst>
        </pc:picChg>
        <pc:picChg chg="del mod ord">
          <ac:chgData name="Jonathan Loo" userId="d2d72d48b56f45d8" providerId="LiveId" clId="{56556B2D-CF3C-44D5-9250-420FFB72D6F7}" dt="2020-10-22T15:12:52.084" v="5150" actId="478"/>
          <ac:picMkLst>
            <pc:docMk/>
            <pc:sldMk cId="3955297819" sldId="382"/>
            <ac:picMk id="8" creationId="{2EA81B48-AD23-424B-AD7C-AAFD98972B8C}"/>
          </ac:picMkLst>
        </pc:picChg>
        <pc:picChg chg="mod">
          <ac:chgData name="Jonathan Loo" userId="d2d72d48b56f45d8" providerId="LiveId" clId="{56556B2D-CF3C-44D5-9250-420FFB72D6F7}" dt="2020-10-27T12:45:24.601" v="11765" actId="1076"/>
          <ac:picMkLst>
            <pc:docMk/>
            <pc:sldMk cId="3955297819" sldId="382"/>
            <ac:picMk id="10" creationId="{4F54C171-5F5D-40B1-B8F7-85E41DA429A4}"/>
          </ac:picMkLst>
        </pc:picChg>
        <pc:picChg chg="del mod ord">
          <ac:chgData name="Jonathan Loo" userId="d2d72d48b56f45d8" providerId="LiveId" clId="{56556B2D-CF3C-44D5-9250-420FFB72D6F7}" dt="2020-10-22T15:13:20.395" v="5171" actId="478"/>
          <ac:picMkLst>
            <pc:docMk/>
            <pc:sldMk cId="3955297819" sldId="382"/>
            <ac:picMk id="12" creationId="{B7D7294E-DD37-43B4-B382-989E351386E4}"/>
          </ac:picMkLst>
        </pc:picChg>
        <pc:picChg chg="add del mod ord">
          <ac:chgData name="Jonathan Loo" userId="d2d72d48b56f45d8" providerId="LiveId" clId="{56556B2D-CF3C-44D5-9250-420FFB72D6F7}" dt="2020-10-22T15:17:15.434" v="5230" actId="478"/>
          <ac:picMkLst>
            <pc:docMk/>
            <pc:sldMk cId="3955297819" sldId="382"/>
            <ac:picMk id="14" creationId="{34ACCC0D-BFD8-4007-B99E-84F17D5A8F2E}"/>
          </ac:picMkLst>
        </pc:picChg>
        <pc:picChg chg="del mod ord">
          <ac:chgData name="Jonathan Loo" userId="d2d72d48b56f45d8" providerId="LiveId" clId="{56556B2D-CF3C-44D5-9250-420FFB72D6F7}" dt="2020-10-22T15:14:36.923" v="5214"/>
          <ac:picMkLst>
            <pc:docMk/>
            <pc:sldMk cId="3955297819" sldId="382"/>
            <ac:picMk id="16" creationId="{79E994C7-E58E-44E0-A9BD-110160D1C8B6}"/>
          </ac:picMkLst>
        </pc:picChg>
        <pc:picChg chg="mod ord">
          <ac:chgData name="Jonathan Loo" userId="d2d72d48b56f45d8" providerId="LiveId" clId="{56556B2D-CF3C-44D5-9250-420FFB72D6F7}" dt="2020-10-22T15:17:21.177" v="5234" actId="1076"/>
          <ac:picMkLst>
            <pc:docMk/>
            <pc:sldMk cId="3955297819" sldId="382"/>
            <ac:picMk id="18" creationId="{478CABC1-0723-400C-B1FE-7B8B1A0C9A5C}"/>
          </ac:picMkLst>
        </pc:picChg>
        <pc:picChg chg="add mod">
          <ac:chgData name="Jonathan Loo" userId="d2d72d48b56f45d8" providerId="LiveId" clId="{56556B2D-CF3C-44D5-9250-420FFB72D6F7}" dt="2020-10-22T15:02:39.755" v="5090" actId="1076"/>
          <ac:picMkLst>
            <pc:docMk/>
            <pc:sldMk cId="3955297819" sldId="382"/>
            <ac:picMk id="16386" creationId="{755D4792-8DFA-493B-B4A0-80B9FBCBAD5A}"/>
          </ac:picMkLst>
        </pc:picChg>
      </pc:sldChg>
      <pc:sldChg chg="addSp delSp modSp add mod modClrScheme chgLayout modNotesTx">
        <pc:chgData name="Jonathan Loo" userId="d2d72d48b56f45d8" providerId="LiveId" clId="{56556B2D-CF3C-44D5-9250-420FFB72D6F7}" dt="2020-10-27T12:45:12.036" v="11763" actId="20577"/>
        <pc:sldMkLst>
          <pc:docMk/>
          <pc:sldMk cId="916986528" sldId="383"/>
        </pc:sldMkLst>
        <pc:spChg chg="del mod ord">
          <ac:chgData name="Jonathan Loo" userId="d2d72d48b56f45d8" providerId="LiveId" clId="{56556B2D-CF3C-44D5-9250-420FFB72D6F7}" dt="2020-10-24T12:14:20.802" v="5712" actId="700"/>
          <ac:spMkLst>
            <pc:docMk/>
            <pc:sldMk cId="916986528" sldId="383"/>
            <ac:spMk id="2" creationId="{2009CCC4-3E51-40F3-9893-E6979BDDFCD2}"/>
          </ac:spMkLst>
        </pc:spChg>
        <pc:spChg chg="add del mod">
          <ac:chgData name="Jonathan Loo" userId="d2d72d48b56f45d8" providerId="LiveId" clId="{56556B2D-CF3C-44D5-9250-420FFB72D6F7}" dt="2020-10-27T12:44:04.017" v="11716"/>
          <ac:spMkLst>
            <pc:docMk/>
            <pc:sldMk cId="916986528" sldId="383"/>
            <ac:spMk id="2" creationId="{7482E6F0-D571-4416-B435-DB557FBC3B84}"/>
          </ac:spMkLst>
        </pc:spChg>
        <pc:spChg chg="add del mod ord">
          <ac:chgData name="Jonathan Loo" userId="d2d72d48b56f45d8" providerId="LiveId" clId="{56556B2D-CF3C-44D5-9250-420FFB72D6F7}" dt="2020-10-27T12:44:04.017" v="11716"/>
          <ac:spMkLst>
            <pc:docMk/>
            <pc:sldMk cId="916986528" sldId="383"/>
            <ac:spMk id="3" creationId="{F4A20077-D11A-437F-881E-46042E461895}"/>
          </ac:spMkLst>
        </pc:spChg>
        <pc:spChg chg="add mod ord">
          <ac:chgData name="Jonathan Loo" userId="d2d72d48b56f45d8" providerId="LiveId" clId="{56556B2D-CF3C-44D5-9250-420FFB72D6F7}" dt="2020-10-27T12:45:07.187" v="11756" actId="15"/>
          <ac:spMkLst>
            <pc:docMk/>
            <pc:sldMk cId="916986528" sldId="383"/>
            <ac:spMk id="4" creationId="{A42A4B68-304D-46AC-80FB-AA45FA6A7BA8}"/>
          </ac:spMkLst>
        </pc:spChg>
        <pc:spChg chg="add mod">
          <ac:chgData name="Jonathan Loo" userId="d2d72d48b56f45d8" providerId="LiveId" clId="{56556B2D-CF3C-44D5-9250-420FFB72D6F7}" dt="2020-10-27T12:45:12.036" v="11763" actId="20577"/>
          <ac:spMkLst>
            <pc:docMk/>
            <pc:sldMk cId="916986528" sldId="383"/>
            <ac:spMk id="5" creationId="{2D9F9697-E6FD-428A-9638-2E56E58A177E}"/>
          </ac:spMkLst>
        </pc:spChg>
        <pc:spChg chg="add mod">
          <ac:chgData name="Jonathan Loo" userId="d2d72d48b56f45d8" providerId="LiveId" clId="{56556B2D-CF3C-44D5-9250-420FFB72D6F7}" dt="2020-10-24T12:14:29.608" v="5716" actId="1076"/>
          <ac:spMkLst>
            <pc:docMk/>
            <pc:sldMk cId="916986528" sldId="383"/>
            <ac:spMk id="7" creationId="{F35CB9FF-0C03-4507-9B6D-C3F0F1E9FDC5}"/>
          </ac:spMkLst>
        </pc:spChg>
        <pc:picChg chg="del">
          <ac:chgData name="Jonathan Loo" userId="d2d72d48b56f45d8" providerId="LiveId" clId="{56556B2D-CF3C-44D5-9250-420FFB72D6F7}" dt="2020-10-22T15:05:14.128" v="5092" actId="478"/>
          <ac:picMkLst>
            <pc:docMk/>
            <pc:sldMk cId="916986528" sldId="383"/>
            <ac:picMk id="16386" creationId="{755D4792-8DFA-493B-B4A0-80B9FBCBAD5A}"/>
          </ac:picMkLst>
        </pc:picChg>
      </pc:sldChg>
      <pc:sldChg chg="addSp delSp modSp new mod ord modClrScheme chgLayout">
        <pc:chgData name="Jonathan Loo" userId="d2d72d48b56f45d8" providerId="LiveId" clId="{56556B2D-CF3C-44D5-9250-420FFB72D6F7}" dt="2020-10-24T20:04:06.476" v="8618" actId="1076"/>
        <pc:sldMkLst>
          <pc:docMk/>
          <pc:sldMk cId="1092869081" sldId="384"/>
        </pc:sldMkLst>
        <pc:spChg chg="del mod ord">
          <ac:chgData name="Jonathan Loo" userId="d2d72d48b56f45d8" providerId="LiveId" clId="{56556B2D-CF3C-44D5-9250-420FFB72D6F7}" dt="2020-10-24T11:54:59.198" v="5360" actId="700"/>
          <ac:spMkLst>
            <pc:docMk/>
            <pc:sldMk cId="1092869081" sldId="384"/>
            <ac:spMk id="2" creationId="{FA46BCC3-7EC7-4A77-BFD5-2F6D861FFE24}"/>
          </ac:spMkLst>
        </pc:spChg>
        <pc:spChg chg="del">
          <ac:chgData name="Jonathan Loo" userId="d2d72d48b56f45d8" providerId="LiveId" clId="{56556B2D-CF3C-44D5-9250-420FFB72D6F7}" dt="2020-10-24T11:54:59.198" v="5360" actId="700"/>
          <ac:spMkLst>
            <pc:docMk/>
            <pc:sldMk cId="1092869081" sldId="384"/>
            <ac:spMk id="3" creationId="{AE52E22C-5E76-412A-9E4E-83D6BBF947BE}"/>
          </ac:spMkLst>
        </pc:spChg>
        <pc:spChg chg="del">
          <ac:chgData name="Jonathan Loo" userId="d2d72d48b56f45d8" providerId="LiveId" clId="{56556B2D-CF3C-44D5-9250-420FFB72D6F7}" dt="2020-10-24T11:54:59.198" v="5360" actId="700"/>
          <ac:spMkLst>
            <pc:docMk/>
            <pc:sldMk cId="1092869081" sldId="384"/>
            <ac:spMk id="4" creationId="{03DD47AA-3B9C-44D7-B991-0F7C91978B01}"/>
          </ac:spMkLst>
        </pc:spChg>
        <pc:spChg chg="add mod ord">
          <ac:chgData name="Jonathan Loo" userId="d2d72d48b56f45d8" providerId="LiveId" clId="{56556B2D-CF3C-44D5-9250-420FFB72D6F7}" dt="2020-10-24T13:32:20.899" v="5849" actId="20577"/>
          <ac:spMkLst>
            <pc:docMk/>
            <pc:sldMk cId="1092869081" sldId="384"/>
            <ac:spMk id="5" creationId="{0F4EC3F2-1140-4803-8793-A31F21E999FD}"/>
          </ac:spMkLst>
        </pc:spChg>
        <pc:spChg chg="add del mod ord">
          <ac:chgData name="Jonathan Loo" userId="d2d72d48b56f45d8" providerId="LiveId" clId="{56556B2D-CF3C-44D5-9250-420FFB72D6F7}" dt="2020-10-24T13:32:00.885" v="5810" actId="478"/>
          <ac:spMkLst>
            <pc:docMk/>
            <pc:sldMk cId="1092869081" sldId="384"/>
            <ac:spMk id="7" creationId="{F291FBA4-F39D-4EE4-A2F9-281FA1858493}"/>
          </ac:spMkLst>
        </pc:spChg>
        <pc:spChg chg="add del mod">
          <ac:chgData name="Jonathan Loo" userId="d2d72d48b56f45d8" providerId="LiveId" clId="{56556B2D-CF3C-44D5-9250-420FFB72D6F7}" dt="2020-10-24T13:32:03.979" v="5811" actId="478"/>
          <ac:spMkLst>
            <pc:docMk/>
            <pc:sldMk cId="1092869081" sldId="384"/>
            <ac:spMk id="8" creationId="{4C4E2A3B-8CB5-4D17-9589-2591A31E2416}"/>
          </ac:spMkLst>
        </pc:spChg>
        <pc:spChg chg="add del mod topLvl">
          <ac:chgData name="Jonathan Loo" userId="d2d72d48b56f45d8" providerId="LiveId" clId="{56556B2D-CF3C-44D5-9250-420FFB72D6F7}" dt="2020-10-24T13:32:10.907" v="5812" actId="478"/>
          <ac:spMkLst>
            <pc:docMk/>
            <pc:sldMk cId="1092869081" sldId="384"/>
            <ac:spMk id="9" creationId="{98B896E0-380D-4FB0-B169-88A950AA4B62}"/>
          </ac:spMkLst>
        </pc:spChg>
        <pc:grpChg chg="add del mod">
          <ac:chgData name="Jonathan Loo" userId="d2d72d48b56f45d8" providerId="LiveId" clId="{56556B2D-CF3C-44D5-9250-420FFB72D6F7}" dt="2020-10-24T13:32:10.907" v="5812" actId="478"/>
          <ac:grpSpMkLst>
            <pc:docMk/>
            <pc:sldMk cId="1092869081" sldId="384"/>
            <ac:grpSpMk id="10" creationId="{4E909103-7DD6-4A74-81D0-8A837B678095}"/>
          </ac:grpSpMkLst>
        </pc:grpChg>
        <pc:picChg chg="add del mod">
          <ac:chgData name="Jonathan Loo" userId="d2d72d48b56f45d8" providerId="LiveId" clId="{56556B2D-CF3C-44D5-9250-420FFB72D6F7}" dt="2020-10-24T12:06:21.335" v="5568" actId="478"/>
          <ac:picMkLst>
            <pc:docMk/>
            <pc:sldMk cId="1092869081" sldId="384"/>
            <ac:picMk id="6" creationId="{A342A3B7-74BC-4539-AD1C-33B799D1D7ED}"/>
          </ac:picMkLst>
        </pc:picChg>
        <pc:picChg chg="add del mod">
          <ac:chgData name="Jonathan Loo" userId="d2d72d48b56f45d8" providerId="LiveId" clId="{56556B2D-CF3C-44D5-9250-420FFB72D6F7}" dt="2020-10-24T11:55:30.581" v="5366" actId="478"/>
          <ac:picMkLst>
            <pc:docMk/>
            <pc:sldMk cId="1092869081" sldId="384"/>
            <ac:picMk id="21506" creationId="{F9EDBADD-F941-4E30-8066-6C8C47153C5A}"/>
          </ac:picMkLst>
        </pc:picChg>
        <pc:picChg chg="add del mod">
          <ac:chgData name="Jonathan Loo" userId="d2d72d48b56f45d8" providerId="LiveId" clId="{56556B2D-CF3C-44D5-9250-420FFB72D6F7}" dt="2020-10-24T12:00:23.624" v="5391" actId="478"/>
          <ac:picMkLst>
            <pc:docMk/>
            <pc:sldMk cId="1092869081" sldId="384"/>
            <ac:picMk id="21508" creationId="{690243BA-8D83-4B35-A5BB-2714855F53F6}"/>
          </ac:picMkLst>
        </pc:picChg>
        <pc:picChg chg="add mod topLvl">
          <ac:chgData name="Jonathan Loo" userId="d2d72d48b56f45d8" providerId="LiveId" clId="{56556B2D-CF3C-44D5-9250-420FFB72D6F7}" dt="2020-10-24T20:04:06.476" v="8618" actId="1076"/>
          <ac:picMkLst>
            <pc:docMk/>
            <pc:sldMk cId="1092869081" sldId="384"/>
            <ac:picMk id="21510" creationId="{E010A43A-B724-4D8B-9B81-1A5C9CE00D42}"/>
          </ac:picMkLst>
        </pc:picChg>
      </pc:sldChg>
      <pc:sldChg chg="addSp delSp modSp new del mod ord">
        <pc:chgData name="Jonathan Loo" userId="d2d72d48b56f45d8" providerId="LiveId" clId="{56556B2D-CF3C-44D5-9250-420FFB72D6F7}" dt="2020-10-24T13:50:31.315" v="6423" actId="47"/>
        <pc:sldMkLst>
          <pc:docMk/>
          <pc:sldMk cId="2301787869" sldId="385"/>
        </pc:sldMkLst>
        <pc:spChg chg="add mod">
          <ac:chgData name="Jonathan Loo" userId="d2d72d48b56f45d8" providerId="LiveId" clId="{56556B2D-CF3C-44D5-9250-420FFB72D6F7}" dt="2020-10-24T12:00:05.186" v="5390" actId="1076"/>
          <ac:spMkLst>
            <pc:docMk/>
            <pc:sldMk cId="2301787869" sldId="385"/>
            <ac:spMk id="7" creationId="{0EB4E393-B6F4-4D90-934D-AE4863AD7B6B}"/>
          </ac:spMkLst>
        </pc:spChg>
        <pc:grpChg chg="add mod">
          <ac:chgData name="Jonathan Loo" userId="d2d72d48b56f45d8" providerId="LiveId" clId="{56556B2D-CF3C-44D5-9250-420FFB72D6F7}" dt="2020-10-24T13:39:13.231" v="5915" actId="1076"/>
          <ac:grpSpMkLst>
            <pc:docMk/>
            <pc:sldMk cId="2301787869" sldId="385"/>
            <ac:grpSpMk id="10" creationId="{3A0EA189-99AF-4584-8D7A-166F691EE33A}"/>
          </ac:grpSpMkLst>
        </pc:grpChg>
        <pc:grpChg chg="add mod">
          <ac:chgData name="Jonathan Loo" userId="d2d72d48b56f45d8" providerId="LiveId" clId="{56556B2D-CF3C-44D5-9250-420FFB72D6F7}" dt="2020-10-24T13:39:11.483" v="5914" actId="1076"/>
          <ac:grpSpMkLst>
            <pc:docMk/>
            <pc:sldMk cId="2301787869" sldId="385"/>
            <ac:grpSpMk id="11" creationId="{1F2A309D-617C-4A4A-B03C-46949D4B1FEC}"/>
          </ac:grpSpMkLst>
        </pc:grpChg>
        <pc:picChg chg="add del mod">
          <ac:chgData name="Jonathan Loo" userId="d2d72d48b56f45d8" providerId="LiveId" clId="{56556B2D-CF3C-44D5-9250-420FFB72D6F7}" dt="2020-10-24T13:35:59.210" v="5868" actId="478"/>
          <ac:picMkLst>
            <pc:docMk/>
            <pc:sldMk cId="2301787869" sldId="385"/>
            <ac:picMk id="4" creationId="{FFDE6825-4118-47CA-BC95-C9471ACAD5A7}"/>
          </ac:picMkLst>
        </pc:picChg>
        <pc:picChg chg="add mod ord">
          <ac:chgData name="Jonathan Loo" userId="d2d72d48b56f45d8" providerId="LiveId" clId="{56556B2D-CF3C-44D5-9250-420FFB72D6F7}" dt="2020-10-24T13:38:19.285" v="5892" actId="164"/>
          <ac:picMkLst>
            <pc:docMk/>
            <pc:sldMk cId="2301787869" sldId="385"/>
            <ac:picMk id="5" creationId="{7ACCC947-EC6A-457F-B3DD-2D824FB0375C}"/>
          </ac:picMkLst>
        </pc:picChg>
        <pc:picChg chg="add mod ord">
          <ac:chgData name="Jonathan Loo" userId="d2d72d48b56f45d8" providerId="LiveId" clId="{56556B2D-CF3C-44D5-9250-420FFB72D6F7}" dt="2020-10-24T13:38:19.285" v="5892" actId="164"/>
          <ac:picMkLst>
            <pc:docMk/>
            <pc:sldMk cId="2301787869" sldId="385"/>
            <ac:picMk id="6" creationId="{FD738606-52A1-4370-8460-F01BDB9A2FF9}"/>
          </ac:picMkLst>
        </pc:picChg>
        <pc:picChg chg="add mod">
          <ac:chgData name="Jonathan Loo" userId="d2d72d48b56f45d8" providerId="LiveId" clId="{56556B2D-CF3C-44D5-9250-420FFB72D6F7}" dt="2020-10-24T13:38:23.973" v="5893" actId="164"/>
          <ac:picMkLst>
            <pc:docMk/>
            <pc:sldMk cId="2301787869" sldId="385"/>
            <ac:picMk id="8" creationId="{07306B49-E830-452A-B92C-3AA773DE3903}"/>
          </ac:picMkLst>
        </pc:picChg>
        <pc:picChg chg="add mod">
          <ac:chgData name="Jonathan Loo" userId="d2d72d48b56f45d8" providerId="LiveId" clId="{56556B2D-CF3C-44D5-9250-420FFB72D6F7}" dt="2020-10-24T13:38:23.973" v="5893" actId="164"/>
          <ac:picMkLst>
            <pc:docMk/>
            <pc:sldMk cId="2301787869" sldId="385"/>
            <ac:picMk id="9" creationId="{3F1BD7BB-5F4F-4B26-AA26-A251563E684B}"/>
          </ac:picMkLst>
        </pc:picChg>
        <pc:picChg chg="add mod">
          <ac:chgData name="Jonathan Loo" userId="d2d72d48b56f45d8" providerId="LiveId" clId="{56556B2D-CF3C-44D5-9250-420FFB72D6F7}" dt="2020-10-24T13:39:09.852" v="5913" actId="1076"/>
          <ac:picMkLst>
            <pc:docMk/>
            <pc:sldMk cId="2301787869" sldId="385"/>
            <ac:picMk id="12" creationId="{1E422B6E-3716-4355-9427-D76857AA7B35}"/>
          </ac:picMkLst>
        </pc:picChg>
        <pc:picChg chg="add del mod">
          <ac:chgData name="Jonathan Loo" userId="d2d72d48b56f45d8" providerId="LiveId" clId="{56556B2D-CF3C-44D5-9250-420FFB72D6F7}" dt="2020-10-24T13:33:39.876" v="5860" actId="478"/>
          <ac:picMkLst>
            <pc:docMk/>
            <pc:sldMk cId="2301787869" sldId="385"/>
            <ac:picMk id="22530" creationId="{37AD18A3-E2A6-4069-817C-5E7916C934B4}"/>
          </ac:picMkLst>
        </pc:picChg>
        <pc:picChg chg="add del mod">
          <ac:chgData name="Jonathan Loo" userId="d2d72d48b56f45d8" providerId="LiveId" clId="{56556B2D-CF3C-44D5-9250-420FFB72D6F7}" dt="2020-10-24T13:32:34.306" v="5851" actId="478"/>
          <ac:picMkLst>
            <pc:docMk/>
            <pc:sldMk cId="2301787869" sldId="385"/>
            <ac:picMk id="22532" creationId="{90E8E0AE-9A3D-4ED0-B597-946830A47E82}"/>
          </ac:picMkLst>
        </pc:picChg>
        <pc:picChg chg="add del mod">
          <ac:chgData name="Jonathan Loo" userId="d2d72d48b56f45d8" providerId="LiveId" clId="{56556B2D-CF3C-44D5-9250-420FFB72D6F7}" dt="2020-10-24T13:32:35.178" v="5852" actId="478"/>
          <ac:picMkLst>
            <pc:docMk/>
            <pc:sldMk cId="2301787869" sldId="385"/>
            <ac:picMk id="22534" creationId="{77E74017-E7D6-44F2-A572-5B0E031E4BB0}"/>
          </ac:picMkLst>
        </pc:picChg>
      </pc:sldChg>
      <pc:sldChg chg="addSp delSp modSp add mod chgLayout modNotesTx">
        <pc:chgData name="Jonathan Loo" userId="d2d72d48b56f45d8" providerId="LiveId" clId="{56556B2D-CF3C-44D5-9250-420FFB72D6F7}" dt="2020-10-27T16:15:37.114" v="12355" actId="1076"/>
        <pc:sldMkLst>
          <pc:docMk/>
          <pc:sldMk cId="1084592138" sldId="386"/>
        </pc:sldMkLst>
        <pc:spChg chg="mod ord">
          <ac:chgData name="Jonathan Loo" userId="d2d72d48b56f45d8" providerId="LiveId" clId="{56556B2D-CF3C-44D5-9250-420FFB72D6F7}" dt="2020-10-27T16:15:31.489" v="12353"/>
          <ac:spMkLst>
            <pc:docMk/>
            <pc:sldMk cId="1084592138" sldId="386"/>
            <ac:spMk id="2" creationId="{00000000-0000-0000-0000-000000000000}"/>
          </ac:spMkLst>
        </pc:spChg>
        <pc:spChg chg="del">
          <ac:chgData name="Jonathan Loo" userId="d2d72d48b56f45d8" providerId="LiveId" clId="{56556B2D-CF3C-44D5-9250-420FFB72D6F7}" dt="2020-10-24T12:09:57.894" v="5613" actId="478"/>
          <ac:spMkLst>
            <pc:docMk/>
            <pc:sldMk cId="1084592138" sldId="386"/>
            <ac:spMk id="3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7T16:12:42.298" v="12179"/>
          <ac:spMkLst>
            <pc:docMk/>
            <pc:sldMk cId="1084592138" sldId="386"/>
            <ac:spMk id="3" creationId="{2706B3EA-0901-4D71-9E6A-61E4EEC033CB}"/>
          </ac:spMkLst>
        </pc:spChg>
        <pc:spChg chg="del">
          <ac:chgData name="Jonathan Loo" userId="d2d72d48b56f45d8" providerId="LiveId" clId="{56556B2D-CF3C-44D5-9250-420FFB72D6F7}" dt="2020-10-24T12:09:57.894" v="5613" actId="478"/>
          <ac:spMkLst>
            <pc:docMk/>
            <pc:sldMk cId="1084592138" sldId="386"/>
            <ac:spMk id="4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0-27T16:12:42.298" v="12179"/>
          <ac:spMkLst>
            <pc:docMk/>
            <pc:sldMk cId="1084592138" sldId="386"/>
            <ac:spMk id="4" creationId="{C78F4166-2248-4286-AEAC-16DD3B58FE41}"/>
          </ac:spMkLst>
        </pc:spChg>
        <pc:spChg chg="del">
          <ac:chgData name="Jonathan Loo" userId="d2d72d48b56f45d8" providerId="LiveId" clId="{56556B2D-CF3C-44D5-9250-420FFB72D6F7}" dt="2020-10-24T12:09:57.894" v="5613" actId="478"/>
          <ac:spMkLst>
            <pc:docMk/>
            <pc:sldMk cId="1084592138" sldId="386"/>
            <ac:spMk id="5" creationId="{00000000-0000-0000-0000-000000000000}"/>
          </ac:spMkLst>
        </pc:spChg>
        <pc:spChg chg="add mod ord">
          <ac:chgData name="Jonathan Loo" userId="d2d72d48b56f45d8" providerId="LiveId" clId="{56556B2D-CF3C-44D5-9250-420FFB72D6F7}" dt="2020-10-27T16:15:31.489" v="12353"/>
          <ac:spMkLst>
            <pc:docMk/>
            <pc:sldMk cId="1084592138" sldId="386"/>
            <ac:spMk id="6" creationId="{7713DEC5-FF5A-44C6-A8EC-A41357FCB25E}"/>
          </ac:spMkLst>
        </pc:spChg>
        <pc:spChg chg="add del mod">
          <ac:chgData name="Jonathan Loo" userId="d2d72d48b56f45d8" providerId="LiveId" clId="{56556B2D-CF3C-44D5-9250-420FFB72D6F7}" dt="2020-10-27T10:51:22.702" v="11643" actId="478"/>
          <ac:spMkLst>
            <pc:docMk/>
            <pc:sldMk cId="1084592138" sldId="386"/>
            <ac:spMk id="8" creationId="{ACD04D32-B5AB-4158-B33D-A966B397AE0E}"/>
          </ac:spMkLst>
        </pc:spChg>
        <pc:spChg chg="add mod">
          <ac:chgData name="Jonathan Loo" userId="d2d72d48b56f45d8" providerId="LiveId" clId="{56556B2D-CF3C-44D5-9250-420FFB72D6F7}" dt="2020-10-24T12:12:47.281" v="5711" actId="14100"/>
          <ac:spMkLst>
            <pc:docMk/>
            <pc:sldMk cId="1084592138" sldId="386"/>
            <ac:spMk id="10" creationId="{2520E1FC-2032-42A3-8A15-82A470D4A909}"/>
          </ac:spMkLst>
        </pc:spChg>
        <pc:spChg chg="add del mod">
          <ac:chgData name="Jonathan Loo" userId="d2d72d48b56f45d8" providerId="LiveId" clId="{56556B2D-CF3C-44D5-9250-420FFB72D6F7}" dt="2020-10-27T16:14:23.443" v="12234"/>
          <ac:spMkLst>
            <pc:docMk/>
            <pc:sldMk cId="1084592138" sldId="386"/>
            <ac:spMk id="11" creationId="{335B4B32-C8FA-4CBC-9377-3F93942595C9}"/>
          </ac:spMkLst>
        </pc:spChg>
        <pc:spChg chg="add del mod">
          <ac:chgData name="Jonathan Loo" userId="d2d72d48b56f45d8" providerId="LiveId" clId="{56556B2D-CF3C-44D5-9250-420FFB72D6F7}" dt="2020-10-27T16:14:23.443" v="12234"/>
          <ac:spMkLst>
            <pc:docMk/>
            <pc:sldMk cId="1084592138" sldId="386"/>
            <ac:spMk id="12" creationId="{28E413B2-C463-4CD3-9877-FBA22577CA5E}"/>
          </ac:spMkLst>
        </pc:spChg>
        <pc:spChg chg="add del mod">
          <ac:chgData name="Jonathan Loo" userId="d2d72d48b56f45d8" providerId="LiveId" clId="{56556B2D-CF3C-44D5-9250-420FFB72D6F7}" dt="2020-10-27T16:15:31.489" v="12353"/>
          <ac:spMkLst>
            <pc:docMk/>
            <pc:sldMk cId="1084592138" sldId="386"/>
            <ac:spMk id="14" creationId="{2A502B9A-14F5-4041-A77A-DF12EE642C5E}"/>
          </ac:spMkLst>
        </pc:spChg>
        <pc:spChg chg="add del mod">
          <ac:chgData name="Jonathan Loo" userId="d2d72d48b56f45d8" providerId="LiveId" clId="{56556B2D-CF3C-44D5-9250-420FFB72D6F7}" dt="2020-10-27T16:15:31.489" v="12353"/>
          <ac:spMkLst>
            <pc:docMk/>
            <pc:sldMk cId="1084592138" sldId="386"/>
            <ac:spMk id="15" creationId="{35A9E8F0-5C9C-4E04-8999-88A4CE6118C7}"/>
          </ac:spMkLst>
        </pc:spChg>
        <pc:picChg chg="add del mod">
          <ac:chgData name="Jonathan Loo" userId="d2d72d48b56f45d8" providerId="LiveId" clId="{56556B2D-CF3C-44D5-9250-420FFB72D6F7}" dt="2020-10-27T11:11:08.800" v="11663" actId="478"/>
          <ac:picMkLst>
            <pc:docMk/>
            <pc:sldMk cId="1084592138" sldId="386"/>
            <ac:picMk id="3" creationId="{EEA99E36-CBED-449A-8E67-ADD8DACF6C0B}"/>
          </ac:picMkLst>
        </pc:picChg>
        <pc:picChg chg="del mod">
          <ac:chgData name="Jonathan Loo" userId="d2d72d48b56f45d8" providerId="LiveId" clId="{56556B2D-CF3C-44D5-9250-420FFB72D6F7}" dt="2020-10-27T15:09:15.561" v="12108" actId="478"/>
          <ac:picMkLst>
            <pc:docMk/>
            <pc:sldMk cId="1084592138" sldId="386"/>
            <ac:picMk id="4" creationId="{98371B11-388A-4DF5-885B-7EEFA49C1E63}"/>
          </ac:picMkLst>
        </pc:picChg>
        <pc:picChg chg="del mod ord">
          <ac:chgData name="Jonathan Loo" userId="d2d72d48b56f45d8" providerId="LiveId" clId="{56556B2D-CF3C-44D5-9250-420FFB72D6F7}" dt="2020-10-27T15:07:59.049" v="12064" actId="478"/>
          <ac:picMkLst>
            <pc:docMk/>
            <pc:sldMk cId="1084592138" sldId="386"/>
            <ac:picMk id="5" creationId="{210A78E4-C2B2-46F8-8A25-F8EA0F26E716}"/>
          </ac:picMkLst>
        </pc:picChg>
        <pc:picChg chg="mod ord">
          <ac:chgData name="Jonathan Loo" userId="d2d72d48b56f45d8" providerId="LiveId" clId="{56556B2D-CF3C-44D5-9250-420FFB72D6F7}" dt="2020-10-27T16:15:37.114" v="12355" actId="1076"/>
          <ac:picMkLst>
            <pc:docMk/>
            <pc:sldMk cId="1084592138" sldId="386"/>
            <ac:picMk id="7" creationId="{36D0D9C5-EBF2-4BB7-B18F-80DC54C0B1C8}"/>
          </ac:picMkLst>
        </pc:picChg>
        <pc:picChg chg="del mod ord">
          <ac:chgData name="Jonathan Loo" userId="d2d72d48b56f45d8" providerId="LiveId" clId="{56556B2D-CF3C-44D5-9250-420FFB72D6F7}" dt="2020-10-27T15:08:16.291" v="12079" actId="478"/>
          <ac:picMkLst>
            <pc:docMk/>
            <pc:sldMk cId="1084592138" sldId="386"/>
            <ac:picMk id="8" creationId="{E5B18DDD-D604-4961-A089-3F091062E186}"/>
          </ac:picMkLst>
        </pc:picChg>
        <pc:picChg chg="mod ord">
          <ac:chgData name="Jonathan Loo" userId="d2d72d48b56f45d8" providerId="LiveId" clId="{56556B2D-CF3C-44D5-9250-420FFB72D6F7}" dt="2020-10-27T16:15:33.342" v="12354" actId="1076"/>
          <ac:picMkLst>
            <pc:docMk/>
            <pc:sldMk cId="1084592138" sldId="386"/>
            <ac:picMk id="9" creationId="{70DC9C03-6579-4964-8C23-3736A972EC2A}"/>
          </ac:picMkLst>
        </pc:picChg>
        <pc:picChg chg="add del mod">
          <ac:chgData name="Jonathan Loo" userId="d2d72d48b56f45d8" providerId="LiveId" clId="{56556B2D-CF3C-44D5-9250-420FFB72D6F7}" dt="2020-10-27T11:26:52.757" v="11671" actId="478"/>
          <ac:picMkLst>
            <pc:docMk/>
            <pc:sldMk cId="1084592138" sldId="386"/>
            <ac:picMk id="9" creationId="{A0335701-1961-40BB-8661-655FA2292CFE}"/>
          </ac:picMkLst>
        </pc:picChg>
        <pc:picChg chg="del mod ord">
          <ac:chgData name="Jonathan Loo" userId="d2d72d48b56f45d8" providerId="LiveId" clId="{56556B2D-CF3C-44D5-9250-420FFB72D6F7}" dt="2020-10-27T15:09:04.145" v="12094" actId="478"/>
          <ac:picMkLst>
            <pc:docMk/>
            <pc:sldMk cId="1084592138" sldId="386"/>
            <ac:picMk id="11" creationId="{7893B549-0AB4-4133-8FC5-8B8F8EC975F1}"/>
          </ac:picMkLst>
        </pc:picChg>
        <pc:picChg chg="del mod ord">
          <ac:chgData name="Jonathan Loo" userId="d2d72d48b56f45d8" providerId="LiveId" clId="{56556B2D-CF3C-44D5-9250-420FFB72D6F7}" dt="2020-10-27T16:13:14.599" v="12215" actId="478"/>
          <ac:picMkLst>
            <pc:docMk/>
            <pc:sldMk cId="1084592138" sldId="386"/>
            <ac:picMk id="13" creationId="{1D0F9F63-3A48-4C34-85DC-78D86431E6CB}"/>
          </ac:picMkLst>
        </pc:picChg>
        <pc:picChg chg="add del mod ord">
          <ac:chgData name="Jonathan Loo" userId="d2d72d48b56f45d8" providerId="LiveId" clId="{56556B2D-CF3C-44D5-9250-420FFB72D6F7}" dt="2020-10-27T15:10:09.279" v="12154"/>
          <ac:picMkLst>
            <pc:docMk/>
            <pc:sldMk cId="1084592138" sldId="386"/>
            <ac:picMk id="15" creationId="{B3ADDA5E-89EE-4EA5-A72B-4594C5FAEDC4}"/>
          </ac:picMkLst>
        </pc:picChg>
        <pc:picChg chg="add del mod ord">
          <ac:chgData name="Jonathan Loo" userId="d2d72d48b56f45d8" providerId="LiveId" clId="{56556B2D-CF3C-44D5-9250-420FFB72D6F7}" dt="2020-10-27T16:13:23.606" v="12230" actId="478"/>
          <ac:picMkLst>
            <pc:docMk/>
            <pc:sldMk cId="1084592138" sldId="386"/>
            <ac:picMk id="17" creationId="{251FB2D4-93BE-47A9-9868-2C2538EC28B5}"/>
          </ac:picMkLst>
        </pc:picChg>
      </pc:sldChg>
      <pc:sldChg chg="addSp delSp modSp new del mod ord">
        <pc:chgData name="Jonathan Loo" userId="d2d72d48b56f45d8" providerId="LiveId" clId="{56556B2D-CF3C-44D5-9250-420FFB72D6F7}" dt="2020-10-24T20:00:06.335" v="8509" actId="47"/>
        <pc:sldMkLst>
          <pc:docMk/>
          <pc:sldMk cId="2956438698" sldId="387"/>
        </pc:sldMkLst>
        <pc:spChg chg="add del mod">
          <ac:chgData name="Jonathan Loo" userId="d2d72d48b56f45d8" providerId="LiveId" clId="{56556B2D-CF3C-44D5-9250-420FFB72D6F7}" dt="2020-10-24T19:32:33.784" v="7620"/>
          <ac:spMkLst>
            <pc:docMk/>
            <pc:sldMk cId="2956438698" sldId="387"/>
            <ac:spMk id="5" creationId="{657B256D-E55A-4CF3-B215-82676F06C434}"/>
          </ac:spMkLst>
        </pc:spChg>
        <pc:picChg chg="add mod">
          <ac:chgData name="Jonathan Loo" userId="d2d72d48b56f45d8" providerId="LiveId" clId="{56556B2D-CF3C-44D5-9250-420FFB72D6F7}" dt="2020-10-24T12:32:04.624" v="5727" actId="1076"/>
          <ac:picMkLst>
            <pc:docMk/>
            <pc:sldMk cId="2956438698" sldId="387"/>
            <ac:picMk id="23554" creationId="{4D3ED618-796F-4B9D-975D-91793263D929}"/>
          </ac:picMkLst>
        </pc:picChg>
      </pc:sldChg>
      <pc:sldChg chg="add del">
        <pc:chgData name="Jonathan Loo" userId="d2d72d48b56f45d8" providerId="LiveId" clId="{56556B2D-CF3C-44D5-9250-420FFB72D6F7}" dt="2020-10-24T20:00:12.468" v="8510" actId="47"/>
        <pc:sldMkLst>
          <pc:docMk/>
          <pc:sldMk cId="1285212083" sldId="388"/>
        </pc:sldMkLst>
      </pc:sldChg>
      <pc:sldChg chg="addSp delSp modSp add del mod modClrScheme chgLayout modNotesTx">
        <pc:chgData name="Jonathan Loo" userId="d2d72d48b56f45d8" providerId="LiveId" clId="{56556B2D-CF3C-44D5-9250-420FFB72D6F7}" dt="2020-10-24T19:32:26.964" v="7617" actId="47"/>
        <pc:sldMkLst>
          <pc:docMk/>
          <pc:sldMk cId="961065735" sldId="389"/>
        </pc:sldMkLst>
        <pc:spChg chg="del mod ord">
          <ac:chgData name="Jonathan Loo" userId="d2d72d48b56f45d8" providerId="LiveId" clId="{56556B2D-CF3C-44D5-9250-420FFB72D6F7}" dt="2020-10-24T13:39:37.355" v="5918" actId="700"/>
          <ac:spMkLst>
            <pc:docMk/>
            <pc:sldMk cId="961065735" sldId="389"/>
            <ac:spMk id="2" creationId="{54CB5BF4-8D32-4AD5-9F0C-7D500BFC7341}"/>
          </ac:spMkLst>
        </pc:spChg>
        <pc:spChg chg="add mod ord">
          <ac:chgData name="Jonathan Loo" userId="d2d72d48b56f45d8" providerId="LiveId" clId="{56556B2D-CF3C-44D5-9250-420FFB72D6F7}" dt="2020-10-24T14:19:58.034" v="7006"/>
          <ac:spMkLst>
            <pc:docMk/>
            <pc:sldMk cId="961065735" sldId="389"/>
            <ac:spMk id="3" creationId="{7DEAB6A3-F3CE-4F49-9258-7165052C0542}"/>
          </ac:spMkLst>
        </pc:spChg>
        <pc:spChg chg="add mod ord">
          <ac:chgData name="Jonathan Loo" userId="d2d72d48b56f45d8" providerId="LiveId" clId="{56556B2D-CF3C-44D5-9250-420FFB72D6F7}" dt="2020-10-24T19:27:25.174" v="7419" actId="207"/>
          <ac:spMkLst>
            <pc:docMk/>
            <pc:sldMk cId="961065735" sldId="389"/>
            <ac:spMk id="4" creationId="{1D67496C-A2BD-410E-B6AD-F056D0388A00}"/>
          </ac:spMkLst>
        </pc:spChg>
        <pc:spChg chg="mod">
          <ac:chgData name="Jonathan Loo" userId="d2d72d48b56f45d8" providerId="LiveId" clId="{56556B2D-CF3C-44D5-9250-420FFB72D6F7}" dt="2020-10-24T19:22:27.070" v="7266"/>
          <ac:spMkLst>
            <pc:docMk/>
            <pc:sldMk cId="961065735" sldId="389"/>
            <ac:spMk id="13" creationId="{688C1FA4-48CA-423D-AAB1-73CC29251607}"/>
          </ac:spMkLst>
        </pc:spChg>
        <pc:spChg chg="add mod">
          <ac:chgData name="Jonathan Loo" userId="d2d72d48b56f45d8" providerId="LiveId" clId="{56556B2D-CF3C-44D5-9250-420FFB72D6F7}" dt="2020-10-24T14:06:23.325" v="6788" actId="164"/>
          <ac:spMkLst>
            <pc:docMk/>
            <pc:sldMk cId="961065735" sldId="389"/>
            <ac:spMk id="15" creationId="{7E146391-BDFF-4B90-9F0E-370DD01D1939}"/>
          </ac:spMkLst>
        </pc:spChg>
        <pc:spChg chg="mod">
          <ac:chgData name="Jonathan Loo" userId="d2d72d48b56f45d8" providerId="LiveId" clId="{56556B2D-CF3C-44D5-9250-420FFB72D6F7}" dt="2020-10-24T19:22:27.070" v="7266"/>
          <ac:spMkLst>
            <pc:docMk/>
            <pc:sldMk cId="961065735" sldId="389"/>
            <ac:spMk id="16" creationId="{300C1F92-5DF4-4671-85FA-E2603B8CCB7E}"/>
          </ac:spMkLst>
        </pc:spChg>
        <pc:spChg chg="add mod">
          <ac:chgData name="Jonathan Loo" userId="d2d72d48b56f45d8" providerId="LiveId" clId="{56556B2D-CF3C-44D5-9250-420FFB72D6F7}" dt="2020-10-24T14:06:23.325" v="6788" actId="164"/>
          <ac:spMkLst>
            <pc:docMk/>
            <pc:sldMk cId="961065735" sldId="389"/>
            <ac:spMk id="19" creationId="{1DC8240E-2800-4F09-97BD-408313869C4B}"/>
          </ac:spMkLst>
        </pc:spChg>
        <pc:spChg chg="mod">
          <ac:chgData name="Jonathan Loo" userId="d2d72d48b56f45d8" providerId="LiveId" clId="{56556B2D-CF3C-44D5-9250-420FFB72D6F7}" dt="2020-10-24T19:22:27.070" v="7266"/>
          <ac:spMkLst>
            <pc:docMk/>
            <pc:sldMk cId="961065735" sldId="389"/>
            <ac:spMk id="20" creationId="{9D263E78-BC4F-4CB9-BC41-789159550F47}"/>
          </ac:spMkLst>
        </pc:spChg>
        <pc:spChg chg="mod">
          <ac:chgData name="Jonathan Loo" userId="d2d72d48b56f45d8" providerId="LiveId" clId="{56556B2D-CF3C-44D5-9250-420FFB72D6F7}" dt="2020-10-24T19:22:27.070" v="7266"/>
          <ac:spMkLst>
            <pc:docMk/>
            <pc:sldMk cId="961065735" sldId="389"/>
            <ac:spMk id="21" creationId="{F03DD6B1-D75E-465B-8773-5179F78C131F}"/>
          </ac:spMkLst>
        </pc:spChg>
        <pc:spChg chg="mod">
          <ac:chgData name="Jonathan Loo" userId="d2d72d48b56f45d8" providerId="LiveId" clId="{56556B2D-CF3C-44D5-9250-420FFB72D6F7}" dt="2020-10-24T19:22:27.070" v="7266"/>
          <ac:spMkLst>
            <pc:docMk/>
            <pc:sldMk cId="961065735" sldId="389"/>
            <ac:spMk id="22" creationId="{9E1C9F4C-94B9-45CF-AC98-A2AB9F62AFDA}"/>
          </ac:spMkLst>
        </pc:spChg>
        <pc:spChg chg="mod">
          <ac:chgData name="Jonathan Loo" userId="d2d72d48b56f45d8" providerId="LiveId" clId="{56556B2D-CF3C-44D5-9250-420FFB72D6F7}" dt="2020-10-24T19:22:27.070" v="7266"/>
          <ac:spMkLst>
            <pc:docMk/>
            <pc:sldMk cId="961065735" sldId="389"/>
            <ac:spMk id="23" creationId="{63243BC0-D0DA-4782-A876-C098B1F01D64}"/>
          </ac:spMkLst>
        </pc:spChg>
        <pc:spChg chg="mod">
          <ac:chgData name="Jonathan Loo" userId="d2d72d48b56f45d8" providerId="LiveId" clId="{56556B2D-CF3C-44D5-9250-420FFB72D6F7}" dt="2020-10-24T19:23:57.688" v="7325"/>
          <ac:spMkLst>
            <pc:docMk/>
            <pc:sldMk cId="961065735" sldId="389"/>
            <ac:spMk id="25" creationId="{23E6E42B-FBD1-4FAC-A705-17BB5E4E6E3C}"/>
          </ac:spMkLst>
        </pc:spChg>
        <pc:spChg chg="mod">
          <ac:chgData name="Jonathan Loo" userId="d2d72d48b56f45d8" providerId="LiveId" clId="{56556B2D-CF3C-44D5-9250-420FFB72D6F7}" dt="2020-10-24T19:23:57.688" v="7325"/>
          <ac:spMkLst>
            <pc:docMk/>
            <pc:sldMk cId="961065735" sldId="389"/>
            <ac:spMk id="28" creationId="{BE3E9A1D-FA87-488C-860E-0FDF9A64A736}"/>
          </ac:spMkLst>
        </pc:spChg>
        <pc:spChg chg="mod">
          <ac:chgData name="Jonathan Loo" userId="d2d72d48b56f45d8" providerId="LiveId" clId="{56556B2D-CF3C-44D5-9250-420FFB72D6F7}" dt="2020-10-24T19:23:57.688" v="7325"/>
          <ac:spMkLst>
            <pc:docMk/>
            <pc:sldMk cId="961065735" sldId="389"/>
            <ac:spMk id="32" creationId="{50735204-A37A-4592-9C8D-2AC5AAC08387}"/>
          </ac:spMkLst>
        </pc:spChg>
        <pc:spChg chg="mod">
          <ac:chgData name="Jonathan Loo" userId="d2d72d48b56f45d8" providerId="LiveId" clId="{56556B2D-CF3C-44D5-9250-420FFB72D6F7}" dt="2020-10-24T19:23:57.688" v="7325"/>
          <ac:spMkLst>
            <pc:docMk/>
            <pc:sldMk cId="961065735" sldId="389"/>
            <ac:spMk id="33" creationId="{3A6A14A8-3255-41B5-BB5D-5013D42AFACB}"/>
          </ac:spMkLst>
        </pc:spChg>
        <pc:spChg chg="mod">
          <ac:chgData name="Jonathan Loo" userId="d2d72d48b56f45d8" providerId="LiveId" clId="{56556B2D-CF3C-44D5-9250-420FFB72D6F7}" dt="2020-10-24T19:23:57.688" v="7325"/>
          <ac:spMkLst>
            <pc:docMk/>
            <pc:sldMk cId="961065735" sldId="389"/>
            <ac:spMk id="34" creationId="{8C3E50E4-3AF0-44BA-A316-B5A2BB00AF09}"/>
          </ac:spMkLst>
        </pc:spChg>
        <pc:spChg chg="add mod">
          <ac:chgData name="Jonathan Loo" userId="d2d72d48b56f45d8" providerId="LiveId" clId="{56556B2D-CF3C-44D5-9250-420FFB72D6F7}" dt="2020-10-24T14:06:23.325" v="6788" actId="164"/>
          <ac:spMkLst>
            <pc:docMk/>
            <pc:sldMk cId="961065735" sldId="389"/>
            <ac:spMk id="35" creationId="{7042371D-699E-44F5-91A8-768192477D7C}"/>
          </ac:spMkLst>
        </pc:spChg>
        <pc:spChg chg="mod">
          <ac:chgData name="Jonathan Loo" userId="d2d72d48b56f45d8" providerId="LiveId" clId="{56556B2D-CF3C-44D5-9250-420FFB72D6F7}" dt="2020-10-24T19:23:57.688" v="7325"/>
          <ac:spMkLst>
            <pc:docMk/>
            <pc:sldMk cId="961065735" sldId="389"/>
            <ac:spMk id="35" creationId="{C99C09F3-56A1-46B1-9D84-88A6E744821F}"/>
          </ac:spMkLst>
        </pc:spChg>
        <pc:spChg chg="add mod">
          <ac:chgData name="Jonathan Loo" userId="d2d72d48b56f45d8" providerId="LiveId" clId="{56556B2D-CF3C-44D5-9250-420FFB72D6F7}" dt="2020-10-24T14:06:23.325" v="6788" actId="164"/>
          <ac:spMkLst>
            <pc:docMk/>
            <pc:sldMk cId="961065735" sldId="389"/>
            <ac:spMk id="37" creationId="{B8F97414-3B3A-44FA-BA39-CF55B097AD70}"/>
          </ac:spMkLst>
        </pc:spChg>
        <pc:spChg chg="add mod">
          <ac:chgData name="Jonathan Loo" userId="d2d72d48b56f45d8" providerId="LiveId" clId="{56556B2D-CF3C-44D5-9250-420FFB72D6F7}" dt="2020-10-24T14:06:23.325" v="6788" actId="164"/>
          <ac:spMkLst>
            <pc:docMk/>
            <pc:sldMk cId="961065735" sldId="389"/>
            <ac:spMk id="39" creationId="{A536AAA4-679F-42CB-A564-ADCF973A51FD}"/>
          </ac:spMkLst>
        </pc:spChg>
        <pc:spChg chg="add mod">
          <ac:chgData name="Jonathan Loo" userId="d2d72d48b56f45d8" providerId="LiveId" clId="{56556B2D-CF3C-44D5-9250-420FFB72D6F7}" dt="2020-10-24T14:06:23.325" v="6788" actId="164"/>
          <ac:spMkLst>
            <pc:docMk/>
            <pc:sldMk cId="961065735" sldId="389"/>
            <ac:spMk id="41" creationId="{36FBA31B-B314-4C41-91E2-42A950CCDFEE}"/>
          </ac:spMkLst>
        </pc:spChg>
        <pc:spChg chg="add del mod">
          <ac:chgData name="Jonathan Loo" userId="d2d72d48b56f45d8" providerId="LiveId" clId="{56556B2D-CF3C-44D5-9250-420FFB72D6F7}" dt="2020-10-24T14:06:46.015" v="6792"/>
          <ac:spMkLst>
            <pc:docMk/>
            <pc:sldMk cId="961065735" sldId="389"/>
            <ac:spMk id="49" creationId="{E2E72617-0221-479C-9BE2-C265E01041EE}"/>
          </ac:spMkLst>
        </pc:spChg>
        <pc:spChg chg="add del mod">
          <ac:chgData name="Jonathan Loo" userId="d2d72d48b56f45d8" providerId="LiveId" clId="{56556B2D-CF3C-44D5-9250-420FFB72D6F7}" dt="2020-10-24T14:06:46.015" v="6792"/>
          <ac:spMkLst>
            <pc:docMk/>
            <pc:sldMk cId="961065735" sldId="389"/>
            <ac:spMk id="50" creationId="{B16802C3-DD8E-4B40-BA8F-AA622FFD305B}"/>
          </ac:spMkLst>
        </pc:spChg>
        <pc:spChg chg="add del mod">
          <ac:chgData name="Jonathan Loo" userId="d2d72d48b56f45d8" providerId="LiveId" clId="{56556B2D-CF3C-44D5-9250-420FFB72D6F7}" dt="2020-10-24T14:06:51.363" v="6793"/>
          <ac:spMkLst>
            <pc:docMk/>
            <pc:sldMk cId="961065735" sldId="389"/>
            <ac:spMk id="51" creationId="{3E478DE3-9F1D-459D-A4A9-466491D1DD50}"/>
          </ac:spMkLst>
        </pc:spChg>
        <pc:spChg chg="add del mod">
          <ac:chgData name="Jonathan Loo" userId="d2d72d48b56f45d8" providerId="LiveId" clId="{56556B2D-CF3C-44D5-9250-420FFB72D6F7}" dt="2020-10-24T14:06:51.363" v="6793"/>
          <ac:spMkLst>
            <pc:docMk/>
            <pc:sldMk cId="961065735" sldId="389"/>
            <ac:spMk id="52" creationId="{1B176CF8-00CF-46E4-AC53-0195BE4B7BFC}"/>
          </ac:spMkLst>
        </pc:spChg>
        <pc:spChg chg="add del mod">
          <ac:chgData name="Jonathan Loo" userId="d2d72d48b56f45d8" providerId="LiveId" clId="{56556B2D-CF3C-44D5-9250-420FFB72D6F7}" dt="2020-10-24T14:09:54.408" v="6816"/>
          <ac:spMkLst>
            <pc:docMk/>
            <pc:sldMk cId="961065735" sldId="389"/>
            <ac:spMk id="53" creationId="{64B4377E-9426-4D45-AB51-EC2CCB157166}"/>
          </ac:spMkLst>
        </pc:spChg>
        <pc:spChg chg="add del mod">
          <ac:chgData name="Jonathan Loo" userId="d2d72d48b56f45d8" providerId="LiveId" clId="{56556B2D-CF3C-44D5-9250-420FFB72D6F7}" dt="2020-10-24T14:09:54.408" v="6816"/>
          <ac:spMkLst>
            <pc:docMk/>
            <pc:sldMk cId="961065735" sldId="389"/>
            <ac:spMk id="54" creationId="{2B80C4BB-1009-44DA-9CE7-9AD9D33FA91D}"/>
          </ac:spMkLst>
        </pc:spChg>
        <pc:spChg chg="add del mod">
          <ac:chgData name="Jonathan Loo" userId="d2d72d48b56f45d8" providerId="LiveId" clId="{56556B2D-CF3C-44D5-9250-420FFB72D6F7}" dt="2020-10-24T14:18:54.111" v="6989"/>
          <ac:spMkLst>
            <pc:docMk/>
            <pc:sldMk cId="961065735" sldId="389"/>
            <ac:spMk id="55" creationId="{D049FE41-2C25-4119-A4CF-532D47CE4D5F}"/>
          </ac:spMkLst>
        </pc:spChg>
        <pc:spChg chg="add del mod">
          <ac:chgData name="Jonathan Loo" userId="d2d72d48b56f45d8" providerId="LiveId" clId="{56556B2D-CF3C-44D5-9250-420FFB72D6F7}" dt="2020-10-24T14:18:54.111" v="6989"/>
          <ac:spMkLst>
            <pc:docMk/>
            <pc:sldMk cId="961065735" sldId="389"/>
            <ac:spMk id="56" creationId="{31263CDA-88A5-4310-B503-336A628D5016}"/>
          </ac:spMkLst>
        </pc:spChg>
        <pc:spChg chg="add del mod">
          <ac:chgData name="Jonathan Loo" userId="d2d72d48b56f45d8" providerId="LiveId" clId="{56556B2D-CF3C-44D5-9250-420FFB72D6F7}" dt="2020-10-24T14:19:58.034" v="7006"/>
          <ac:spMkLst>
            <pc:docMk/>
            <pc:sldMk cId="961065735" sldId="389"/>
            <ac:spMk id="57" creationId="{510BBACA-CF25-4596-9C54-436D42D1D40E}"/>
          </ac:spMkLst>
        </pc:spChg>
        <pc:spChg chg="add del mod">
          <ac:chgData name="Jonathan Loo" userId="d2d72d48b56f45d8" providerId="LiveId" clId="{56556B2D-CF3C-44D5-9250-420FFB72D6F7}" dt="2020-10-24T14:19:58.034" v="7006"/>
          <ac:spMkLst>
            <pc:docMk/>
            <pc:sldMk cId="961065735" sldId="389"/>
            <ac:spMk id="58" creationId="{7E46BF8D-B931-488B-8F41-7850E38F038E}"/>
          </ac:spMkLst>
        </pc:spChg>
        <pc:grpChg chg="add del mod">
          <ac:chgData name="Jonathan Loo" userId="d2d72d48b56f45d8" providerId="LiveId" clId="{56556B2D-CF3C-44D5-9250-420FFB72D6F7}" dt="2020-10-24T13:50:22.370" v="6422" actId="1076"/>
          <ac:grpSpMkLst>
            <pc:docMk/>
            <pc:sldMk cId="961065735" sldId="389"/>
            <ac:grpSpMk id="10" creationId="{3A0EA189-99AF-4584-8D7A-166F691EE33A}"/>
          </ac:grpSpMkLst>
        </pc:grpChg>
        <pc:grpChg chg="add del mod">
          <ac:chgData name="Jonathan Loo" userId="d2d72d48b56f45d8" providerId="LiveId" clId="{56556B2D-CF3C-44D5-9250-420FFB72D6F7}" dt="2020-10-24T13:50:22.370" v="6422" actId="1076"/>
          <ac:grpSpMkLst>
            <pc:docMk/>
            <pc:sldMk cId="961065735" sldId="389"/>
            <ac:grpSpMk id="11" creationId="{1F2A309D-617C-4A4A-B03C-46949D4B1FEC}"/>
          </ac:grpSpMkLst>
        </pc:grpChg>
        <pc:grpChg chg="add del mod">
          <ac:chgData name="Jonathan Loo" userId="d2d72d48b56f45d8" providerId="LiveId" clId="{56556B2D-CF3C-44D5-9250-420FFB72D6F7}" dt="2020-10-24T19:23:57.251" v="7324" actId="478"/>
          <ac:grpSpMkLst>
            <pc:docMk/>
            <pc:sldMk cId="961065735" sldId="389"/>
            <ac:grpSpMk id="12" creationId="{328CB1C7-93E2-4E71-A3CA-B9F2CC8F2E7F}"/>
          </ac:grpSpMkLst>
        </pc:grpChg>
        <pc:grpChg chg="add mod">
          <ac:chgData name="Jonathan Loo" userId="d2d72d48b56f45d8" providerId="LiveId" clId="{56556B2D-CF3C-44D5-9250-420FFB72D6F7}" dt="2020-10-24T19:31:11.155" v="7519" actId="1076"/>
          <ac:grpSpMkLst>
            <pc:docMk/>
            <pc:sldMk cId="961065735" sldId="389"/>
            <ac:grpSpMk id="24" creationId="{694C5F7F-76D4-4E21-945D-8F61B54F651B}"/>
          </ac:grpSpMkLst>
        </pc:grpChg>
        <pc:grpChg chg="add del mod">
          <ac:chgData name="Jonathan Loo" userId="d2d72d48b56f45d8" providerId="LiveId" clId="{56556B2D-CF3C-44D5-9250-420FFB72D6F7}" dt="2020-10-24T14:12:06.943" v="6881" actId="478"/>
          <ac:grpSpMkLst>
            <pc:docMk/>
            <pc:sldMk cId="961065735" sldId="389"/>
            <ac:grpSpMk id="48" creationId="{050DBF14-7BAA-4B4B-A3C5-70C22C838538}"/>
          </ac:grpSpMkLst>
        </pc:grpChg>
        <pc:picChg chg="mod">
          <ac:chgData name="Jonathan Loo" userId="d2d72d48b56f45d8" providerId="LiveId" clId="{56556B2D-CF3C-44D5-9250-420FFB72D6F7}" dt="2020-10-24T13:48:08.733" v="6357" actId="1076"/>
          <ac:picMkLst>
            <pc:docMk/>
            <pc:sldMk cId="961065735" sldId="389"/>
            <ac:picMk id="5" creationId="{7ACCC947-EC6A-457F-B3DD-2D824FB0375C}"/>
          </ac:picMkLst>
        </pc:picChg>
        <pc:picChg chg="mod">
          <ac:chgData name="Jonathan Loo" userId="d2d72d48b56f45d8" providerId="LiveId" clId="{56556B2D-CF3C-44D5-9250-420FFB72D6F7}" dt="2020-10-24T13:47:57.452" v="6356" actId="1076"/>
          <ac:picMkLst>
            <pc:docMk/>
            <pc:sldMk cId="961065735" sldId="389"/>
            <ac:picMk id="6" creationId="{FD738606-52A1-4370-8460-F01BDB9A2FF9}"/>
          </ac:picMkLst>
        </pc:picChg>
        <pc:picChg chg="mod topLvl">
          <ac:chgData name="Jonathan Loo" userId="d2d72d48b56f45d8" providerId="LiveId" clId="{56556B2D-CF3C-44D5-9250-420FFB72D6F7}" dt="2020-10-24T13:49:39.890" v="6405" actId="208"/>
          <ac:picMkLst>
            <pc:docMk/>
            <pc:sldMk cId="961065735" sldId="389"/>
            <ac:picMk id="8" creationId="{07306B49-E830-452A-B92C-3AA773DE3903}"/>
          </ac:picMkLst>
        </pc:picChg>
        <pc:picChg chg="add del mod topLvl">
          <ac:chgData name="Jonathan Loo" userId="d2d72d48b56f45d8" providerId="LiveId" clId="{56556B2D-CF3C-44D5-9250-420FFB72D6F7}" dt="2020-10-24T13:49:39.890" v="6405" actId="208"/>
          <ac:picMkLst>
            <pc:docMk/>
            <pc:sldMk cId="961065735" sldId="389"/>
            <ac:picMk id="9" creationId="{3F1BD7BB-5F4F-4B26-AA26-A251563E684B}"/>
          </ac:picMkLst>
        </pc:picChg>
        <pc:picChg chg="del">
          <ac:chgData name="Jonathan Loo" userId="d2d72d48b56f45d8" providerId="LiveId" clId="{56556B2D-CF3C-44D5-9250-420FFB72D6F7}" dt="2020-10-24T13:39:31.340" v="5917" actId="478"/>
          <ac:picMkLst>
            <pc:docMk/>
            <pc:sldMk cId="961065735" sldId="389"/>
            <ac:picMk id="12" creationId="{1E422B6E-3716-4355-9427-D76857AA7B35}"/>
          </ac:picMkLst>
        </pc:picChg>
        <pc:picChg chg="add del mod">
          <ac:chgData name="Jonathan Loo" userId="d2d72d48b56f45d8" providerId="LiveId" clId="{56556B2D-CF3C-44D5-9250-420FFB72D6F7}" dt="2020-10-24T13:46:43.814" v="6346" actId="478"/>
          <ac:picMkLst>
            <pc:docMk/>
            <pc:sldMk cId="961065735" sldId="389"/>
            <ac:picMk id="14" creationId="{C88E92E6-7839-4988-BD66-39CAC09F2F9A}"/>
          </ac:picMkLst>
        </pc:picChg>
        <pc:picChg chg="add del mod">
          <ac:chgData name="Jonathan Loo" userId="d2d72d48b56f45d8" providerId="LiveId" clId="{56556B2D-CF3C-44D5-9250-420FFB72D6F7}" dt="2020-10-24T13:49:25.379" v="6400" actId="22"/>
          <ac:picMkLst>
            <pc:docMk/>
            <pc:sldMk cId="961065735" sldId="389"/>
            <ac:picMk id="43" creationId="{4D1CBA9B-DCEF-43BA-B79F-06185F153C15}"/>
          </ac:picMkLst>
        </pc:picChg>
        <pc:picChg chg="add del mod">
          <ac:chgData name="Jonathan Loo" userId="d2d72d48b56f45d8" providerId="LiveId" clId="{56556B2D-CF3C-44D5-9250-420FFB72D6F7}" dt="2020-10-24T13:49:01.122" v="6383" actId="22"/>
          <ac:picMkLst>
            <pc:docMk/>
            <pc:sldMk cId="961065735" sldId="389"/>
            <ac:picMk id="45" creationId="{37AE3ECA-9433-4DE3-86A7-2D079F568FEB}"/>
          </ac:picMkLst>
        </pc:picChg>
        <pc:picChg chg="add del mod">
          <ac:chgData name="Jonathan Loo" userId="d2d72d48b56f45d8" providerId="LiveId" clId="{56556B2D-CF3C-44D5-9250-420FFB72D6F7}" dt="2020-10-24T13:49:23.370" v="6395" actId="22"/>
          <ac:picMkLst>
            <pc:docMk/>
            <pc:sldMk cId="961065735" sldId="389"/>
            <ac:picMk id="47" creationId="{D668DCF8-C1EE-4B03-B6C8-3968976C6691}"/>
          </ac:picMkLst>
        </pc:picChg>
        <pc:picChg chg="add del">
          <ac:chgData name="Jonathan Loo" userId="d2d72d48b56f45d8" providerId="LiveId" clId="{56556B2D-CF3C-44D5-9250-420FFB72D6F7}" dt="2020-10-24T14:05:53.082" v="6786" actId="478"/>
          <ac:picMkLst>
            <pc:docMk/>
            <pc:sldMk cId="961065735" sldId="389"/>
            <ac:picMk id="26626" creationId="{F5D0F442-98F6-4DF1-8590-B809FF77567C}"/>
          </ac:picMkLst>
        </pc:picChg>
        <pc:cxnChg chg="mod">
          <ac:chgData name="Jonathan Loo" userId="d2d72d48b56f45d8" providerId="LiveId" clId="{56556B2D-CF3C-44D5-9250-420FFB72D6F7}" dt="2020-10-24T19:23:57.251" v="7324" actId="478"/>
          <ac:cxnSpMkLst>
            <pc:docMk/>
            <pc:sldMk cId="961065735" sldId="389"/>
            <ac:cxnSpMk id="14" creationId="{77061747-E0A8-4C2C-8C78-7016E3F6ECA4}"/>
          </ac:cxnSpMkLst>
        </pc:cxnChg>
        <pc:cxnChg chg="mod">
          <ac:chgData name="Jonathan Loo" userId="d2d72d48b56f45d8" providerId="LiveId" clId="{56556B2D-CF3C-44D5-9250-420FFB72D6F7}" dt="2020-10-24T19:22:27.070" v="7266"/>
          <ac:cxnSpMkLst>
            <pc:docMk/>
            <pc:sldMk cId="961065735" sldId="389"/>
            <ac:cxnSpMk id="15" creationId="{FEB0B7C8-063D-473B-A3C2-A744633135AB}"/>
          </ac:cxnSpMkLst>
        </pc:cxnChg>
        <pc:cxnChg chg="mod">
          <ac:chgData name="Jonathan Loo" userId="d2d72d48b56f45d8" providerId="LiveId" clId="{56556B2D-CF3C-44D5-9250-420FFB72D6F7}" dt="2020-10-24T19:22:27.070" v="7266"/>
          <ac:cxnSpMkLst>
            <pc:docMk/>
            <pc:sldMk cId="961065735" sldId="389"/>
            <ac:cxnSpMk id="17" creationId="{C8DDBC69-9E7E-46ED-A9D9-BD322F1FBDF1}"/>
          </ac:cxnSpMkLst>
        </pc:cxnChg>
        <pc:cxnChg chg="add mod">
          <ac:chgData name="Jonathan Loo" userId="d2d72d48b56f45d8" providerId="LiveId" clId="{56556B2D-CF3C-44D5-9250-420FFB72D6F7}" dt="2020-10-24T14:12:06.943" v="6881" actId="478"/>
          <ac:cxnSpMkLst>
            <pc:docMk/>
            <pc:sldMk cId="961065735" sldId="389"/>
            <ac:cxnSpMk id="17" creationId="{EF8BF98B-AD09-41FA-BBED-D4D9576BCBD6}"/>
          </ac:cxnSpMkLst>
        </pc:cxnChg>
        <pc:cxnChg chg="add mod">
          <ac:chgData name="Jonathan Loo" userId="d2d72d48b56f45d8" providerId="LiveId" clId="{56556B2D-CF3C-44D5-9250-420FFB72D6F7}" dt="2020-10-24T14:06:23.325" v="6788" actId="164"/>
          <ac:cxnSpMkLst>
            <pc:docMk/>
            <pc:sldMk cId="961065735" sldId="389"/>
            <ac:cxnSpMk id="18" creationId="{D91DDC5D-04A9-4A1C-802E-3615462EB0AA}"/>
          </ac:cxnSpMkLst>
        </pc:cxnChg>
        <pc:cxnChg chg="mod">
          <ac:chgData name="Jonathan Loo" userId="d2d72d48b56f45d8" providerId="LiveId" clId="{56556B2D-CF3C-44D5-9250-420FFB72D6F7}" dt="2020-10-24T19:23:57.251" v="7324" actId="478"/>
          <ac:cxnSpMkLst>
            <pc:docMk/>
            <pc:sldMk cId="961065735" sldId="389"/>
            <ac:cxnSpMk id="18" creationId="{E1F91503-7C1B-451F-AA5B-EF16A7624B31}"/>
          </ac:cxnSpMkLst>
        </pc:cxnChg>
        <pc:cxnChg chg="mod">
          <ac:chgData name="Jonathan Loo" userId="d2d72d48b56f45d8" providerId="LiveId" clId="{56556B2D-CF3C-44D5-9250-420FFB72D6F7}" dt="2020-10-24T19:23:57.251" v="7324" actId="478"/>
          <ac:cxnSpMkLst>
            <pc:docMk/>
            <pc:sldMk cId="961065735" sldId="389"/>
            <ac:cxnSpMk id="19" creationId="{237293A5-3004-4ACF-A45C-5CA0ED3F7FFD}"/>
          </ac:cxnSpMkLst>
        </pc:cxnChg>
        <pc:cxnChg chg="add del mod">
          <ac:chgData name="Jonathan Loo" userId="d2d72d48b56f45d8" providerId="LiveId" clId="{56556B2D-CF3C-44D5-9250-420FFB72D6F7}" dt="2020-10-24T13:44:49.033" v="6271" actId="478"/>
          <ac:cxnSpMkLst>
            <pc:docMk/>
            <pc:sldMk cId="961065735" sldId="389"/>
            <ac:cxnSpMk id="21" creationId="{C8AA1B4C-C214-4867-98B0-CCF6CB1E2BCA}"/>
          </ac:cxnSpMkLst>
        </pc:cxnChg>
        <pc:cxnChg chg="add mod">
          <ac:chgData name="Jonathan Loo" userId="d2d72d48b56f45d8" providerId="LiveId" clId="{56556B2D-CF3C-44D5-9250-420FFB72D6F7}" dt="2020-10-24T14:06:23.325" v="6788" actId="164"/>
          <ac:cxnSpMkLst>
            <pc:docMk/>
            <pc:sldMk cId="961065735" sldId="389"/>
            <ac:cxnSpMk id="24" creationId="{E3B920AE-D915-46E0-9DBD-641337938956}"/>
          </ac:cxnSpMkLst>
        </pc:cxnChg>
        <pc:cxnChg chg="add del mod">
          <ac:chgData name="Jonathan Loo" userId="d2d72d48b56f45d8" providerId="LiveId" clId="{56556B2D-CF3C-44D5-9250-420FFB72D6F7}" dt="2020-10-24T13:45:12.709" v="6277" actId="478"/>
          <ac:cxnSpMkLst>
            <pc:docMk/>
            <pc:sldMk cId="961065735" sldId="389"/>
            <ac:cxnSpMk id="25" creationId="{C746F96B-8EE4-4AD3-9E18-44473B8EEC9E}"/>
          </ac:cxnSpMkLst>
        </pc:cxnChg>
        <pc:cxnChg chg="mod">
          <ac:chgData name="Jonathan Loo" userId="d2d72d48b56f45d8" providerId="LiveId" clId="{56556B2D-CF3C-44D5-9250-420FFB72D6F7}" dt="2020-10-24T19:23:57.688" v="7325"/>
          <ac:cxnSpMkLst>
            <pc:docMk/>
            <pc:sldMk cId="961065735" sldId="389"/>
            <ac:cxnSpMk id="26" creationId="{DB24123A-7D47-4C90-BC21-3616B3DC0F3C}"/>
          </ac:cxnSpMkLst>
        </pc:cxnChg>
        <pc:cxnChg chg="mod">
          <ac:chgData name="Jonathan Loo" userId="d2d72d48b56f45d8" providerId="LiveId" clId="{56556B2D-CF3C-44D5-9250-420FFB72D6F7}" dt="2020-10-24T19:23:57.688" v="7325"/>
          <ac:cxnSpMkLst>
            <pc:docMk/>
            <pc:sldMk cId="961065735" sldId="389"/>
            <ac:cxnSpMk id="27" creationId="{5E4FD7F4-0192-4B40-9903-3C241F2F0916}"/>
          </ac:cxnSpMkLst>
        </pc:cxnChg>
        <pc:cxnChg chg="add mod">
          <ac:chgData name="Jonathan Loo" userId="d2d72d48b56f45d8" providerId="LiveId" clId="{56556B2D-CF3C-44D5-9250-420FFB72D6F7}" dt="2020-10-24T14:12:06.943" v="6881" actId="478"/>
          <ac:cxnSpMkLst>
            <pc:docMk/>
            <pc:sldMk cId="961065735" sldId="389"/>
            <ac:cxnSpMk id="27" creationId="{792DB993-7E67-4B79-A616-23CAEFA4D559}"/>
          </ac:cxnSpMkLst>
        </pc:cxnChg>
        <pc:cxnChg chg="mod">
          <ac:chgData name="Jonathan Loo" userId="d2d72d48b56f45d8" providerId="LiveId" clId="{56556B2D-CF3C-44D5-9250-420FFB72D6F7}" dt="2020-10-24T19:23:57.688" v="7325"/>
          <ac:cxnSpMkLst>
            <pc:docMk/>
            <pc:sldMk cId="961065735" sldId="389"/>
            <ac:cxnSpMk id="29" creationId="{49EAF0C5-710D-4F29-A965-00C03E6C05DC}"/>
          </ac:cxnSpMkLst>
        </pc:cxnChg>
        <pc:cxnChg chg="mod">
          <ac:chgData name="Jonathan Loo" userId="d2d72d48b56f45d8" providerId="LiveId" clId="{56556B2D-CF3C-44D5-9250-420FFB72D6F7}" dt="2020-10-24T19:23:57.688" v="7325"/>
          <ac:cxnSpMkLst>
            <pc:docMk/>
            <pc:sldMk cId="961065735" sldId="389"/>
            <ac:cxnSpMk id="30" creationId="{2BD49A0E-D525-4ED6-93B5-740F1F0A4195}"/>
          </ac:cxnSpMkLst>
        </pc:cxnChg>
        <pc:cxnChg chg="mod">
          <ac:chgData name="Jonathan Loo" userId="d2d72d48b56f45d8" providerId="LiveId" clId="{56556B2D-CF3C-44D5-9250-420FFB72D6F7}" dt="2020-10-24T19:23:57.688" v="7325"/>
          <ac:cxnSpMkLst>
            <pc:docMk/>
            <pc:sldMk cId="961065735" sldId="389"/>
            <ac:cxnSpMk id="31" creationId="{6EA8D39C-773E-4AB9-B68F-6C9DD1553A94}"/>
          </ac:cxnSpMkLst>
        </pc:cxnChg>
        <pc:cxnChg chg="add mod">
          <ac:chgData name="Jonathan Loo" userId="d2d72d48b56f45d8" providerId="LiveId" clId="{56556B2D-CF3C-44D5-9250-420FFB72D6F7}" dt="2020-10-24T14:12:06.943" v="6881" actId="478"/>
          <ac:cxnSpMkLst>
            <pc:docMk/>
            <pc:sldMk cId="961065735" sldId="389"/>
            <ac:cxnSpMk id="32" creationId="{4BAECEF5-8DB0-4CC4-8929-CE688AAE6421}"/>
          </ac:cxnSpMkLst>
        </pc:cxnChg>
      </pc:sldChg>
      <pc:sldChg chg="addSp delSp modSp add del mod ord modClrScheme chgLayout">
        <pc:chgData name="Jonathan Loo" userId="d2d72d48b56f45d8" providerId="LiveId" clId="{56556B2D-CF3C-44D5-9250-420FFB72D6F7}" dt="2020-10-24T19:59:14.171" v="8418" actId="47"/>
        <pc:sldMkLst>
          <pc:docMk/>
          <pc:sldMk cId="3369023217" sldId="390"/>
        </pc:sldMkLst>
        <pc:spChg chg="mod ord">
          <ac:chgData name="Jonathan Loo" userId="d2d72d48b56f45d8" providerId="LiveId" clId="{56556B2D-CF3C-44D5-9250-420FFB72D6F7}" dt="2020-10-24T13:51:19.366" v="6464" actId="700"/>
          <ac:spMkLst>
            <pc:docMk/>
            <pc:sldMk cId="3369023217" sldId="390"/>
            <ac:spMk id="2" creationId="{54CB5BF4-8D32-4AD5-9F0C-7D500BFC7341}"/>
          </ac:spMkLst>
        </pc:spChg>
        <pc:spChg chg="add mod ord">
          <ac:chgData name="Jonathan Loo" userId="d2d72d48b56f45d8" providerId="LiveId" clId="{56556B2D-CF3C-44D5-9250-420FFB72D6F7}" dt="2020-10-24T13:57:29.542" v="6774" actId="27636"/>
          <ac:spMkLst>
            <pc:docMk/>
            <pc:sldMk cId="3369023217" sldId="390"/>
            <ac:spMk id="4" creationId="{8303FB31-41BD-4E11-A356-C3BB3B4715BB}"/>
          </ac:spMkLst>
        </pc:spChg>
        <pc:spChg chg="del">
          <ac:chgData name="Jonathan Loo" userId="d2d72d48b56f45d8" providerId="LiveId" clId="{56556B2D-CF3C-44D5-9250-420FFB72D6F7}" dt="2020-10-24T13:50:39.799" v="6428" actId="478"/>
          <ac:spMkLst>
            <pc:docMk/>
            <pc:sldMk cId="3369023217" sldId="390"/>
            <ac:spMk id="7" creationId="{0EB4E393-B6F4-4D90-934D-AE4863AD7B6B}"/>
          </ac:spMkLst>
        </pc:spChg>
        <pc:picChg chg="add mod">
          <ac:chgData name="Jonathan Loo" userId="d2d72d48b56f45d8" providerId="LiveId" clId="{56556B2D-CF3C-44D5-9250-420FFB72D6F7}" dt="2020-10-24T13:51:13.516" v="6463" actId="1076"/>
          <ac:picMkLst>
            <pc:docMk/>
            <pc:sldMk cId="3369023217" sldId="390"/>
            <ac:picMk id="3" creationId="{6E558807-B334-463B-A52F-644808711D1C}"/>
          </ac:picMkLst>
        </pc:picChg>
        <pc:picChg chg="del">
          <ac:chgData name="Jonathan Loo" userId="d2d72d48b56f45d8" providerId="LiveId" clId="{56556B2D-CF3C-44D5-9250-420FFB72D6F7}" dt="2020-10-24T13:50:37.242" v="6427" actId="478"/>
          <ac:picMkLst>
            <pc:docMk/>
            <pc:sldMk cId="3369023217" sldId="390"/>
            <ac:picMk id="22530" creationId="{37AD18A3-E2A6-4069-817C-5E7916C934B4}"/>
          </ac:picMkLst>
        </pc:picChg>
        <pc:picChg chg="mod">
          <ac:chgData name="Jonathan Loo" userId="d2d72d48b56f45d8" providerId="LiveId" clId="{56556B2D-CF3C-44D5-9250-420FFB72D6F7}" dt="2020-10-24T13:51:06.157" v="6461" actId="1076"/>
          <ac:picMkLst>
            <pc:docMk/>
            <pc:sldMk cId="3369023217" sldId="390"/>
            <ac:picMk id="22532" creationId="{90E8E0AE-9A3D-4ED0-B597-946830A47E82}"/>
          </ac:picMkLst>
        </pc:picChg>
        <pc:picChg chg="del">
          <ac:chgData name="Jonathan Loo" userId="d2d72d48b56f45d8" providerId="LiveId" clId="{56556B2D-CF3C-44D5-9250-420FFB72D6F7}" dt="2020-10-24T13:50:41.107" v="6429" actId="478"/>
          <ac:picMkLst>
            <pc:docMk/>
            <pc:sldMk cId="3369023217" sldId="390"/>
            <ac:picMk id="22534" creationId="{77E74017-E7D6-44F2-A572-5B0E031E4BB0}"/>
          </ac:picMkLst>
        </pc:picChg>
      </pc:sldChg>
      <pc:sldChg chg="addSp delSp modSp add del mod">
        <pc:chgData name="Jonathan Loo" userId="d2d72d48b56f45d8" providerId="LiveId" clId="{56556B2D-CF3C-44D5-9250-420FFB72D6F7}" dt="2020-10-24T14:04:57.163" v="6784" actId="47"/>
        <pc:sldMkLst>
          <pc:docMk/>
          <pc:sldMk cId="877921400" sldId="391"/>
        </pc:sldMkLst>
        <pc:spChg chg="mod">
          <ac:chgData name="Jonathan Loo" userId="d2d72d48b56f45d8" providerId="LiveId" clId="{56556B2D-CF3C-44D5-9250-420FFB72D6F7}" dt="2020-10-24T14:00:50.093" v="6779" actId="1076"/>
          <ac:spMkLst>
            <pc:docMk/>
            <pc:sldMk cId="877921400" sldId="391"/>
            <ac:spMk id="7" creationId="{00000000-0000-0000-0000-000000000000}"/>
          </ac:spMkLst>
        </pc:spChg>
        <pc:picChg chg="add del mod">
          <ac:chgData name="Jonathan Loo" userId="d2d72d48b56f45d8" providerId="LiveId" clId="{56556B2D-CF3C-44D5-9250-420FFB72D6F7}" dt="2020-10-24T14:04:54.787" v="6783" actId="478"/>
          <ac:picMkLst>
            <pc:docMk/>
            <pc:sldMk cId="877921400" sldId="391"/>
            <ac:picMk id="3" creationId="{CEB968E1-6FED-409A-BA1C-2602E40D8F55}"/>
          </ac:picMkLst>
        </pc:picChg>
        <pc:picChg chg="add del mod">
          <ac:chgData name="Jonathan Loo" userId="d2d72d48b56f45d8" providerId="LiveId" clId="{56556B2D-CF3C-44D5-9250-420FFB72D6F7}" dt="2020-10-24T14:04:43.211" v="6782" actId="478"/>
          <ac:picMkLst>
            <pc:docMk/>
            <pc:sldMk cId="877921400" sldId="391"/>
            <ac:picMk id="24578" creationId="{6D346C08-9AF3-496F-B881-CF9F781210E7}"/>
          </ac:picMkLst>
        </pc:picChg>
      </pc:sldChg>
      <pc:sldChg chg="addSp delSp modSp add del mod modNotesTx">
        <pc:chgData name="Jonathan Loo" userId="d2d72d48b56f45d8" providerId="LiveId" clId="{56556B2D-CF3C-44D5-9250-420FFB72D6F7}" dt="2020-10-24T19:24:13.972" v="7330" actId="47"/>
        <pc:sldMkLst>
          <pc:docMk/>
          <pc:sldMk cId="2911298931" sldId="391"/>
        </pc:sldMkLst>
        <pc:spChg chg="add del mod">
          <ac:chgData name="Jonathan Loo" userId="d2d72d48b56f45d8" providerId="LiveId" clId="{56556B2D-CF3C-44D5-9250-420FFB72D6F7}" dt="2020-10-24T14:09:49.567" v="6815"/>
          <ac:spMkLst>
            <pc:docMk/>
            <pc:sldMk cId="2911298931" sldId="391"/>
            <ac:spMk id="2" creationId="{30FD57BC-5F7D-408D-8474-5FDC7AFAD89D}"/>
          </ac:spMkLst>
        </pc:spChg>
        <pc:spChg chg="mod">
          <ac:chgData name="Jonathan Loo" userId="d2d72d48b56f45d8" providerId="LiveId" clId="{56556B2D-CF3C-44D5-9250-420FFB72D6F7}" dt="2020-10-24T14:19:13.717" v="6997"/>
          <ac:spMkLst>
            <pc:docMk/>
            <pc:sldMk cId="2911298931" sldId="391"/>
            <ac:spMk id="3" creationId="{7DEAB6A3-F3CE-4F49-9258-7165052C0542}"/>
          </ac:spMkLst>
        </pc:spChg>
        <pc:spChg chg="mod">
          <ac:chgData name="Jonathan Loo" userId="d2d72d48b56f45d8" providerId="LiveId" clId="{56556B2D-CF3C-44D5-9250-420FFB72D6F7}" dt="2020-10-24T14:19:21.001" v="7000" actId="404"/>
          <ac:spMkLst>
            <pc:docMk/>
            <pc:sldMk cId="2911298931" sldId="391"/>
            <ac:spMk id="4" creationId="{1D67496C-A2BD-410E-B6AD-F056D0388A00}"/>
          </ac:spMkLst>
        </pc:spChg>
        <pc:spChg chg="add del mod">
          <ac:chgData name="Jonathan Loo" userId="d2d72d48b56f45d8" providerId="LiveId" clId="{56556B2D-CF3C-44D5-9250-420FFB72D6F7}" dt="2020-10-24T14:09:49.567" v="6815"/>
          <ac:spMkLst>
            <pc:docMk/>
            <pc:sldMk cId="2911298931" sldId="391"/>
            <ac:spMk id="12" creationId="{8A3C406A-5E9A-4CC0-BD06-4CC138C89EA1}"/>
          </ac:spMkLst>
        </pc:spChg>
        <pc:spChg chg="add del mod">
          <ac:chgData name="Jonathan Loo" userId="d2d72d48b56f45d8" providerId="LiveId" clId="{56556B2D-CF3C-44D5-9250-420FFB72D6F7}" dt="2020-10-24T14:12:28.623" v="6887"/>
          <ac:spMkLst>
            <pc:docMk/>
            <pc:sldMk cId="2911298931" sldId="391"/>
            <ac:spMk id="13" creationId="{5045D6A7-D58B-4BAD-82C0-6EF4F606D784}"/>
          </ac:spMkLst>
        </pc:spChg>
        <pc:spChg chg="add del mod">
          <ac:chgData name="Jonathan Loo" userId="d2d72d48b56f45d8" providerId="LiveId" clId="{56556B2D-CF3C-44D5-9250-420FFB72D6F7}" dt="2020-10-24T14:12:28.623" v="6887"/>
          <ac:spMkLst>
            <pc:docMk/>
            <pc:sldMk cId="2911298931" sldId="391"/>
            <ac:spMk id="14" creationId="{D52AE276-D174-461F-A7FB-E3D1F613C141}"/>
          </ac:spMkLst>
        </pc:spChg>
        <pc:spChg chg="mod">
          <ac:chgData name="Jonathan Loo" userId="d2d72d48b56f45d8" providerId="LiveId" clId="{56556B2D-CF3C-44D5-9250-420FFB72D6F7}" dt="2020-10-24T19:23:44.537" v="7322" actId="404"/>
          <ac:spMkLst>
            <pc:docMk/>
            <pc:sldMk cId="2911298931" sldId="391"/>
            <ac:spMk id="15" creationId="{7E146391-BDFF-4B90-9F0E-370DD01D1939}"/>
          </ac:spMkLst>
        </pc:spChg>
        <pc:spChg chg="add del mod">
          <ac:chgData name="Jonathan Loo" userId="d2d72d48b56f45d8" providerId="LiveId" clId="{56556B2D-CF3C-44D5-9250-420FFB72D6F7}" dt="2020-10-24T14:19:13.717" v="6997"/>
          <ac:spMkLst>
            <pc:docMk/>
            <pc:sldMk cId="2911298931" sldId="391"/>
            <ac:spMk id="16" creationId="{E5BFDA3A-3A41-4260-8291-37533AE9C3BB}"/>
          </ac:spMkLst>
        </pc:spChg>
        <pc:spChg chg="mod">
          <ac:chgData name="Jonathan Loo" userId="d2d72d48b56f45d8" providerId="LiveId" clId="{56556B2D-CF3C-44D5-9250-420FFB72D6F7}" dt="2020-10-24T19:23:37.916" v="7321" actId="404"/>
          <ac:spMkLst>
            <pc:docMk/>
            <pc:sldMk cId="2911298931" sldId="391"/>
            <ac:spMk id="19" creationId="{1DC8240E-2800-4F09-97BD-408313869C4B}"/>
          </ac:spMkLst>
        </pc:spChg>
        <pc:spChg chg="add del mod">
          <ac:chgData name="Jonathan Loo" userId="d2d72d48b56f45d8" providerId="LiveId" clId="{56556B2D-CF3C-44D5-9250-420FFB72D6F7}" dt="2020-10-24T14:19:13.717" v="6997"/>
          <ac:spMkLst>
            <pc:docMk/>
            <pc:sldMk cId="2911298931" sldId="391"/>
            <ac:spMk id="20" creationId="{B93C7810-642D-4073-B073-FF48C295FAE4}"/>
          </ac:spMkLst>
        </pc:spChg>
        <pc:spChg chg="mod">
          <ac:chgData name="Jonathan Loo" userId="d2d72d48b56f45d8" providerId="LiveId" clId="{56556B2D-CF3C-44D5-9250-420FFB72D6F7}" dt="2020-10-24T19:23:44.537" v="7322" actId="404"/>
          <ac:spMkLst>
            <pc:docMk/>
            <pc:sldMk cId="2911298931" sldId="391"/>
            <ac:spMk id="35" creationId="{7042371D-699E-44F5-91A8-768192477D7C}"/>
          </ac:spMkLst>
        </pc:spChg>
        <pc:spChg chg="mod">
          <ac:chgData name="Jonathan Loo" userId="d2d72d48b56f45d8" providerId="LiveId" clId="{56556B2D-CF3C-44D5-9250-420FFB72D6F7}" dt="2020-10-24T19:23:44.537" v="7322" actId="404"/>
          <ac:spMkLst>
            <pc:docMk/>
            <pc:sldMk cId="2911298931" sldId="391"/>
            <ac:spMk id="37" creationId="{B8F97414-3B3A-44FA-BA39-CF55B097AD70}"/>
          </ac:spMkLst>
        </pc:spChg>
        <pc:spChg chg="mod">
          <ac:chgData name="Jonathan Loo" userId="d2d72d48b56f45d8" providerId="LiveId" clId="{56556B2D-CF3C-44D5-9250-420FFB72D6F7}" dt="2020-10-24T19:23:44.537" v="7322" actId="404"/>
          <ac:spMkLst>
            <pc:docMk/>
            <pc:sldMk cId="2911298931" sldId="391"/>
            <ac:spMk id="39" creationId="{A536AAA4-679F-42CB-A564-ADCF973A51FD}"/>
          </ac:spMkLst>
        </pc:spChg>
        <pc:spChg chg="mod">
          <ac:chgData name="Jonathan Loo" userId="d2d72d48b56f45d8" providerId="LiveId" clId="{56556B2D-CF3C-44D5-9250-420FFB72D6F7}" dt="2020-10-24T19:23:44.537" v="7322" actId="404"/>
          <ac:spMkLst>
            <pc:docMk/>
            <pc:sldMk cId="2911298931" sldId="391"/>
            <ac:spMk id="41" creationId="{36FBA31B-B314-4C41-91E2-42A950CCDFEE}"/>
          </ac:spMkLst>
        </pc:spChg>
        <pc:grpChg chg="mod">
          <ac:chgData name="Jonathan Loo" userId="d2d72d48b56f45d8" providerId="LiveId" clId="{56556B2D-CF3C-44D5-9250-420FFB72D6F7}" dt="2020-10-24T19:23:48.711" v="7323" actId="14100"/>
          <ac:grpSpMkLst>
            <pc:docMk/>
            <pc:sldMk cId="2911298931" sldId="391"/>
            <ac:grpSpMk id="48" creationId="{050DBF14-7BAA-4B4B-A3C5-70C22C838538}"/>
          </ac:grpSpMkLst>
        </pc:grpChg>
        <pc:cxnChg chg="mod">
          <ac:chgData name="Jonathan Loo" userId="d2d72d48b56f45d8" providerId="LiveId" clId="{56556B2D-CF3C-44D5-9250-420FFB72D6F7}" dt="2020-10-24T19:23:44.537" v="7322" actId="404"/>
          <ac:cxnSpMkLst>
            <pc:docMk/>
            <pc:sldMk cId="2911298931" sldId="391"/>
            <ac:cxnSpMk id="27" creationId="{792DB993-7E67-4B79-A616-23CAEFA4D559}"/>
          </ac:cxnSpMkLst>
        </pc:cxnChg>
      </pc:sldChg>
      <pc:sldChg chg="addSp delSp modSp add mod ord">
        <pc:chgData name="Jonathan Loo" userId="d2d72d48b56f45d8" providerId="LiveId" clId="{56556B2D-CF3C-44D5-9250-420FFB72D6F7}" dt="2020-11-11T09:25:26.889" v="13113" actId="1076"/>
        <pc:sldMkLst>
          <pc:docMk/>
          <pc:sldMk cId="57299759" sldId="392"/>
        </pc:sldMkLst>
        <pc:spChg chg="mod">
          <ac:chgData name="Jonathan Loo" userId="d2d72d48b56f45d8" providerId="LiveId" clId="{56556B2D-CF3C-44D5-9250-420FFB72D6F7}" dt="2020-10-24T22:13:37.064" v="10977" actId="20577"/>
          <ac:spMkLst>
            <pc:docMk/>
            <pc:sldMk cId="57299759" sldId="392"/>
            <ac:spMk id="2" creationId="{00000000-0000-0000-0000-000000000000}"/>
          </ac:spMkLst>
        </pc:spChg>
        <pc:spChg chg="mod">
          <ac:chgData name="Jonathan Loo" userId="d2d72d48b56f45d8" providerId="LiveId" clId="{56556B2D-CF3C-44D5-9250-420FFB72D6F7}" dt="2020-11-11T09:19:30.203" v="12983" actId="207"/>
          <ac:spMkLst>
            <pc:docMk/>
            <pc:sldMk cId="57299759" sldId="392"/>
            <ac:spMk id="7" creationId="{F11031D3-037F-4D67-8F30-E2BDD85579F2}"/>
          </ac:spMkLst>
        </pc:spChg>
        <pc:picChg chg="del">
          <ac:chgData name="Jonathan Loo" userId="d2d72d48b56f45d8" providerId="LiveId" clId="{56556B2D-CF3C-44D5-9250-420FFB72D6F7}" dt="2020-10-24T19:13:13.318" v="7130" actId="478"/>
          <ac:picMkLst>
            <pc:docMk/>
            <pc:sldMk cId="57299759" sldId="392"/>
            <ac:picMk id="1026" creationId="{0DDB5357-C70F-4582-95EA-E40A181EDFBE}"/>
          </ac:picMkLst>
        </pc:picChg>
        <pc:picChg chg="add mod">
          <ac:chgData name="Jonathan Loo" userId="d2d72d48b56f45d8" providerId="LiveId" clId="{56556B2D-CF3C-44D5-9250-420FFB72D6F7}" dt="2020-11-11T09:25:26.889" v="13113" actId="1076"/>
          <ac:picMkLst>
            <pc:docMk/>
            <pc:sldMk cId="57299759" sldId="392"/>
            <ac:picMk id="1026" creationId="{CCC72DD5-D8C2-49E4-973B-04AE44ADE509}"/>
          </ac:picMkLst>
        </pc:picChg>
        <pc:picChg chg="del">
          <ac:chgData name="Jonathan Loo" userId="d2d72d48b56f45d8" providerId="LiveId" clId="{56556B2D-CF3C-44D5-9250-420FFB72D6F7}" dt="2020-11-11T09:19:39.142" v="12984" actId="478"/>
          <ac:picMkLst>
            <pc:docMk/>
            <pc:sldMk cId="57299759" sldId="392"/>
            <ac:picMk id="10246" creationId="{B7F8BDA5-9AE8-4C59-A588-96EA5978786E}"/>
          </ac:picMkLst>
        </pc:picChg>
        <pc:picChg chg="del">
          <ac:chgData name="Jonathan Loo" userId="d2d72d48b56f45d8" providerId="LiveId" clId="{56556B2D-CF3C-44D5-9250-420FFB72D6F7}" dt="2020-11-11T09:24:59.554" v="13102" actId="478"/>
          <ac:picMkLst>
            <pc:docMk/>
            <pc:sldMk cId="57299759" sldId="392"/>
            <ac:picMk id="10248" creationId="{4C656F80-C44B-4742-86EE-CFFEEA65A83C}"/>
          </ac:picMkLst>
        </pc:picChg>
        <pc:picChg chg="del">
          <ac:chgData name="Jonathan Loo" userId="d2d72d48b56f45d8" providerId="LiveId" clId="{56556B2D-CF3C-44D5-9250-420FFB72D6F7}" dt="2020-11-11T09:25:00.158" v="13103" actId="478"/>
          <ac:picMkLst>
            <pc:docMk/>
            <pc:sldMk cId="57299759" sldId="392"/>
            <ac:picMk id="10250" creationId="{62ABA32E-D6EB-411A-9FD4-F07298600E4A}"/>
          </ac:picMkLst>
        </pc:picChg>
      </pc:sldChg>
      <pc:sldChg chg="add del">
        <pc:chgData name="Jonathan Loo" userId="d2d72d48b56f45d8" providerId="LiveId" clId="{56556B2D-CF3C-44D5-9250-420FFB72D6F7}" dt="2020-10-24T14:19:33.663" v="7002" actId="47"/>
        <pc:sldMkLst>
          <pc:docMk/>
          <pc:sldMk cId="1576976984" sldId="392"/>
        </pc:sldMkLst>
      </pc:sldChg>
      <pc:sldChg chg="addSp delSp modSp add del mod">
        <pc:chgData name="Jonathan Loo" userId="d2d72d48b56f45d8" providerId="LiveId" clId="{56556B2D-CF3C-44D5-9250-420FFB72D6F7}" dt="2020-10-24T19:21:01.881" v="7237" actId="47"/>
        <pc:sldMkLst>
          <pc:docMk/>
          <pc:sldMk cId="642665604" sldId="393"/>
        </pc:sldMkLst>
        <pc:picChg chg="add mod">
          <ac:chgData name="Jonathan Loo" userId="d2d72d48b56f45d8" providerId="LiveId" clId="{56556B2D-CF3C-44D5-9250-420FFB72D6F7}" dt="2020-10-24T19:14:35.061" v="7145" actId="1076"/>
          <ac:picMkLst>
            <pc:docMk/>
            <pc:sldMk cId="642665604" sldId="393"/>
            <ac:picMk id="4" creationId="{AB05B296-D08E-4DF3-A13B-957D228D9B8C}"/>
          </ac:picMkLst>
        </pc:picChg>
        <pc:picChg chg="del mod">
          <ac:chgData name="Jonathan Loo" userId="d2d72d48b56f45d8" providerId="LiveId" clId="{56556B2D-CF3C-44D5-9250-420FFB72D6F7}" dt="2020-10-24T19:14:06.228" v="7141" actId="478"/>
          <ac:picMkLst>
            <pc:docMk/>
            <pc:sldMk cId="642665604" sldId="393"/>
            <ac:picMk id="1027" creationId="{EE1B064D-03A3-4F12-9C62-2E2DA67A4A49}"/>
          </ac:picMkLst>
        </pc:picChg>
      </pc:sldChg>
      <pc:sldChg chg="addSp delSp modSp add del mod">
        <pc:chgData name="Jonathan Loo" userId="d2d72d48b56f45d8" providerId="LiveId" clId="{56556B2D-CF3C-44D5-9250-420FFB72D6F7}" dt="2020-10-24T19:47:25.094" v="7951" actId="47"/>
        <pc:sldMkLst>
          <pc:docMk/>
          <pc:sldMk cId="2362507958" sldId="393"/>
        </pc:sldMkLst>
        <pc:spChg chg="mod">
          <ac:chgData name="Jonathan Loo" userId="d2d72d48b56f45d8" providerId="LiveId" clId="{56556B2D-CF3C-44D5-9250-420FFB72D6F7}" dt="2020-10-24T19:30:31.300" v="7505"/>
          <ac:spMkLst>
            <pc:docMk/>
            <pc:sldMk cId="2362507958" sldId="393"/>
            <ac:spMk id="3" creationId="{7DEAB6A3-F3CE-4F49-9258-7165052C0542}"/>
          </ac:spMkLst>
        </pc:spChg>
        <pc:spChg chg="mod">
          <ac:chgData name="Jonathan Loo" userId="d2d72d48b56f45d8" providerId="LiveId" clId="{56556B2D-CF3C-44D5-9250-420FFB72D6F7}" dt="2020-10-24T19:32:07.016" v="7616" actId="255"/>
          <ac:spMkLst>
            <pc:docMk/>
            <pc:sldMk cId="2362507958" sldId="393"/>
            <ac:spMk id="4" creationId="{1D67496C-A2BD-410E-B6AD-F056D0388A00}"/>
          </ac:spMkLst>
        </pc:spChg>
        <pc:spChg chg="del">
          <ac:chgData name="Jonathan Loo" userId="d2d72d48b56f45d8" providerId="LiveId" clId="{56556B2D-CF3C-44D5-9250-420FFB72D6F7}" dt="2020-10-24T19:40:44.650" v="7803" actId="478"/>
          <ac:spMkLst>
            <pc:docMk/>
            <pc:sldMk cId="2362507958" sldId="393"/>
            <ac:spMk id="7" creationId="{0EB4E393-B6F4-4D90-934D-AE4863AD7B6B}"/>
          </ac:spMkLst>
        </pc:spChg>
        <pc:spChg chg="add del mod">
          <ac:chgData name="Jonathan Loo" userId="d2d72d48b56f45d8" providerId="LiveId" clId="{56556B2D-CF3C-44D5-9250-420FFB72D6F7}" dt="2020-10-24T19:25:41.157" v="7361"/>
          <ac:spMkLst>
            <pc:docMk/>
            <pc:sldMk cId="2362507958" sldId="393"/>
            <ac:spMk id="12" creationId="{3E238296-D0EE-4538-97CE-067FEC8C4873}"/>
          </ac:spMkLst>
        </pc:spChg>
        <pc:spChg chg="add del mod">
          <ac:chgData name="Jonathan Loo" userId="d2d72d48b56f45d8" providerId="LiveId" clId="{56556B2D-CF3C-44D5-9250-420FFB72D6F7}" dt="2020-10-24T19:25:41.157" v="7361"/>
          <ac:spMkLst>
            <pc:docMk/>
            <pc:sldMk cId="2362507958" sldId="393"/>
            <ac:spMk id="13" creationId="{5BF63112-AC86-43F2-BB3C-8F9F8B780AEF}"/>
          </ac:spMkLst>
        </pc:spChg>
        <pc:spChg chg="add del mod">
          <ac:chgData name="Jonathan Loo" userId="d2d72d48b56f45d8" providerId="LiveId" clId="{56556B2D-CF3C-44D5-9250-420FFB72D6F7}" dt="2020-10-24T19:30:31.300" v="7505"/>
          <ac:spMkLst>
            <pc:docMk/>
            <pc:sldMk cId="2362507958" sldId="393"/>
            <ac:spMk id="14" creationId="{21860663-6F2F-4F97-BABE-DF126CBE45A9}"/>
          </ac:spMkLst>
        </pc:spChg>
        <pc:spChg chg="add del mod">
          <ac:chgData name="Jonathan Loo" userId="d2d72d48b56f45d8" providerId="LiveId" clId="{56556B2D-CF3C-44D5-9250-420FFB72D6F7}" dt="2020-10-24T19:30:31.300" v="7505"/>
          <ac:spMkLst>
            <pc:docMk/>
            <pc:sldMk cId="2362507958" sldId="393"/>
            <ac:spMk id="15" creationId="{14F3F719-7372-4F8D-B793-5FC29C1AF06A}"/>
          </ac:spMkLst>
        </pc:spChg>
        <pc:spChg chg="mod topLvl">
          <ac:chgData name="Jonathan Loo" userId="d2d72d48b56f45d8" providerId="LiveId" clId="{56556B2D-CF3C-44D5-9250-420FFB72D6F7}" dt="2020-10-24T19:31:32.863" v="7611" actId="1036"/>
          <ac:spMkLst>
            <pc:docMk/>
            <pc:sldMk cId="2362507958" sldId="393"/>
            <ac:spMk id="25" creationId="{23E6E42B-FBD1-4FAC-A705-17BB5E4E6E3C}"/>
          </ac:spMkLst>
        </pc:spChg>
        <pc:spChg chg="del">
          <ac:chgData name="Jonathan Loo" userId="d2d72d48b56f45d8" providerId="LiveId" clId="{56556B2D-CF3C-44D5-9250-420FFB72D6F7}" dt="2020-10-24T19:24:49.620" v="7345" actId="478"/>
          <ac:spMkLst>
            <pc:docMk/>
            <pc:sldMk cId="2362507958" sldId="393"/>
            <ac:spMk id="28" creationId="{BE3E9A1D-FA87-488C-860E-0FDF9A64A736}"/>
          </ac:spMkLst>
        </pc:spChg>
        <pc:spChg chg="del">
          <ac:chgData name="Jonathan Loo" userId="d2d72d48b56f45d8" providerId="LiveId" clId="{56556B2D-CF3C-44D5-9250-420FFB72D6F7}" dt="2020-10-24T19:24:52.058" v="7346" actId="478"/>
          <ac:spMkLst>
            <pc:docMk/>
            <pc:sldMk cId="2362507958" sldId="393"/>
            <ac:spMk id="32" creationId="{50735204-A37A-4592-9C8D-2AC5AAC08387}"/>
          </ac:spMkLst>
        </pc:spChg>
        <pc:spChg chg="del">
          <ac:chgData name="Jonathan Loo" userId="d2d72d48b56f45d8" providerId="LiveId" clId="{56556B2D-CF3C-44D5-9250-420FFB72D6F7}" dt="2020-10-24T19:24:54.185" v="7347" actId="478"/>
          <ac:spMkLst>
            <pc:docMk/>
            <pc:sldMk cId="2362507958" sldId="393"/>
            <ac:spMk id="33" creationId="{3A6A14A8-3255-41B5-BB5D-5013D42AFACB}"/>
          </ac:spMkLst>
        </pc:spChg>
        <pc:spChg chg="mod topLvl">
          <ac:chgData name="Jonathan Loo" userId="d2d72d48b56f45d8" providerId="LiveId" clId="{56556B2D-CF3C-44D5-9250-420FFB72D6F7}" dt="2020-10-24T19:31:32.863" v="7611" actId="1036"/>
          <ac:spMkLst>
            <pc:docMk/>
            <pc:sldMk cId="2362507958" sldId="393"/>
            <ac:spMk id="34" creationId="{8C3E50E4-3AF0-44BA-A316-B5A2BB00AF09}"/>
          </ac:spMkLst>
        </pc:spChg>
        <pc:spChg chg="mod topLvl">
          <ac:chgData name="Jonathan Loo" userId="d2d72d48b56f45d8" providerId="LiveId" clId="{56556B2D-CF3C-44D5-9250-420FFB72D6F7}" dt="2020-10-24T19:31:32.863" v="7611" actId="1036"/>
          <ac:spMkLst>
            <pc:docMk/>
            <pc:sldMk cId="2362507958" sldId="393"/>
            <ac:spMk id="35" creationId="{C99C09F3-56A1-46B1-9D84-88A6E744821F}"/>
          </ac:spMkLst>
        </pc:spChg>
        <pc:grpChg chg="del">
          <ac:chgData name="Jonathan Loo" userId="d2d72d48b56f45d8" providerId="LiveId" clId="{56556B2D-CF3C-44D5-9250-420FFB72D6F7}" dt="2020-10-24T19:24:23.919" v="7333" actId="478"/>
          <ac:grpSpMkLst>
            <pc:docMk/>
            <pc:sldMk cId="2362507958" sldId="393"/>
            <ac:grpSpMk id="10" creationId="{3A0EA189-99AF-4584-8D7A-166F691EE33A}"/>
          </ac:grpSpMkLst>
        </pc:grpChg>
        <pc:grpChg chg="del">
          <ac:chgData name="Jonathan Loo" userId="d2d72d48b56f45d8" providerId="LiveId" clId="{56556B2D-CF3C-44D5-9250-420FFB72D6F7}" dt="2020-10-24T19:24:23.325" v="7332" actId="478"/>
          <ac:grpSpMkLst>
            <pc:docMk/>
            <pc:sldMk cId="2362507958" sldId="393"/>
            <ac:grpSpMk id="11" creationId="{1F2A309D-617C-4A4A-B03C-46949D4B1FEC}"/>
          </ac:grpSpMkLst>
        </pc:grpChg>
        <pc:grpChg chg="add del mod">
          <ac:chgData name="Jonathan Loo" userId="d2d72d48b56f45d8" providerId="LiveId" clId="{56556B2D-CF3C-44D5-9250-420FFB72D6F7}" dt="2020-10-24T19:25:01.449" v="7350" actId="165"/>
          <ac:grpSpMkLst>
            <pc:docMk/>
            <pc:sldMk cId="2362507958" sldId="393"/>
            <ac:grpSpMk id="24" creationId="{694C5F7F-76D4-4E21-945D-8F61B54F651B}"/>
          </ac:grpSpMkLst>
        </pc:grpChg>
        <pc:picChg chg="add mod">
          <ac:chgData name="Jonathan Loo" userId="d2d72d48b56f45d8" providerId="LiveId" clId="{56556B2D-CF3C-44D5-9250-420FFB72D6F7}" dt="2020-10-24T19:30:50.045" v="7512" actId="1076"/>
          <ac:picMkLst>
            <pc:docMk/>
            <pc:sldMk cId="2362507958" sldId="393"/>
            <ac:picMk id="2" creationId="{D2C76593-0824-4784-AF58-564E24F67601}"/>
          </ac:picMkLst>
        </pc:picChg>
        <pc:cxnChg chg="mod topLvl">
          <ac:chgData name="Jonathan Loo" userId="d2d72d48b56f45d8" providerId="LiveId" clId="{56556B2D-CF3C-44D5-9250-420FFB72D6F7}" dt="2020-10-24T19:31:32.863" v="7611" actId="1036"/>
          <ac:cxnSpMkLst>
            <pc:docMk/>
            <pc:sldMk cId="2362507958" sldId="393"/>
            <ac:cxnSpMk id="26" creationId="{DB24123A-7D47-4C90-BC21-3616B3DC0F3C}"/>
          </ac:cxnSpMkLst>
        </pc:cxnChg>
        <pc:cxnChg chg="mod topLvl">
          <ac:chgData name="Jonathan Loo" userId="d2d72d48b56f45d8" providerId="LiveId" clId="{56556B2D-CF3C-44D5-9250-420FFB72D6F7}" dt="2020-10-24T19:31:32.863" v="7611" actId="1036"/>
          <ac:cxnSpMkLst>
            <pc:docMk/>
            <pc:sldMk cId="2362507958" sldId="393"/>
            <ac:cxnSpMk id="27" creationId="{5E4FD7F4-0192-4B40-9903-3C241F2F0916}"/>
          </ac:cxnSpMkLst>
        </pc:cxnChg>
        <pc:cxnChg chg="del mod topLvl">
          <ac:chgData name="Jonathan Loo" userId="d2d72d48b56f45d8" providerId="LiveId" clId="{56556B2D-CF3C-44D5-9250-420FFB72D6F7}" dt="2020-10-24T19:25:04.652" v="7353" actId="478"/>
          <ac:cxnSpMkLst>
            <pc:docMk/>
            <pc:sldMk cId="2362507958" sldId="393"/>
            <ac:cxnSpMk id="29" creationId="{49EAF0C5-710D-4F29-A965-00C03E6C05DC}"/>
          </ac:cxnSpMkLst>
        </pc:cxnChg>
        <pc:cxnChg chg="del mod topLvl">
          <ac:chgData name="Jonathan Loo" userId="d2d72d48b56f45d8" providerId="LiveId" clId="{56556B2D-CF3C-44D5-9250-420FFB72D6F7}" dt="2020-10-24T19:25:04.052" v="7352" actId="478"/>
          <ac:cxnSpMkLst>
            <pc:docMk/>
            <pc:sldMk cId="2362507958" sldId="393"/>
            <ac:cxnSpMk id="30" creationId="{2BD49A0E-D525-4ED6-93B5-740F1F0A4195}"/>
          </ac:cxnSpMkLst>
        </pc:cxnChg>
        <pc:cxnChg chg="del mod topLvl">
          <ac:chgData name="Jonathan Loo" userId="d2d72d48b56f45d8" providerId="LiveId" clId="{56556B2D-CF3C-44D5-9250-420FFB72D6F7}" dt="2020-10-24T19:25:03.285" v="7351" actId="478"/>
          <ac:cxnSpMkLst>
            <pc:docMk/>
            <pc:sldMk cId="2362507958" sldId="393"/>
            <ac:cxnSpMk id="31" creationId="{6EA8D39C-773E-4AB9-B68F-6C9DD1553A94}"/>
          </ac:cxnSpMkLst>
        </pc:cxnChg>
      </pc:sldChg>
      <pc:sldChg chg="addSp delSp modSp add del mod">
        <pc:chgData name="Jonathan Loo" userId="d2d72d48b56f45d8" providerId="LiveId" clId="{56556B2D-CF3C-44D5-9250-420FFB72D6F7}" dt="2020-10-24T19:21:02.258" v="7238" actId="47"/>
        <pc:sldMkLst>
          <pc:docMk/>
          <pc:sldMk cId="793204946" sldId="394"/>
        </pc:sldMkLst>
        <pc:spChg chg="del">
          <ac:chgData name="Jonathan Loo" userId="d2d72d48b56f45d8" providerId="LiveId" clId="{56556B2D-CF3C-44D5-9250-420FFB72D6F7}" dt="2020-10-24T19:16:17.666" v="7164" actId="478"/>
          <ac:spMkLst>
            <pc:docMk/>
            <pc:sldMk cId="793204946" sldId="394"/>
            <ac:spMk id="3" creationId="{D56BDCC2-DAEA-4BC4-BD85-1C2077A86882}"/>
          </ac:spMkLst>
        </pc:spChg>
        <pc:picChg chg="mod">
          <ac:chgData name="Jonathan Loo" userId="d2d72d48b56f45d8" providerId="LiveId" clId="{56556B2D-CF3C-44D5-9250-420FFB72D6F7}" dt="2020-10-24T19:16:41.254" v="7168" actId="14100"/>
          <ac:picMkLst>
            <pc:docMk/>
            <pc:sldMk cId="793204946" sldId="394"/>
            <ac:picMk id="4" creationId="{AB05B296-D08E-4DF3-A13B-957D228D9B8C}"/>
          </ac:picMkLst>
        </pc:picChg>
        <pc:picChg chg="add mod">
          <ac:chgData name="Jonathan Loo" userId="d2d72d48b56f45d8" providerId="LiveId" clId="{56556B2D-CF3C-44D5-9250-420FFB72D6F7}" dt="2020-10-24T19:17:37.617" v="7178" actId="14100"/>
          <ac:picMkLst>
            <pc:docMk/>
            <pc:sldMk cId="793204946" sldId="394"/>
            <ac:picMk id="6" creationId="{D3F4E423-2EE0-4963-9E05-E07C9FC7FC8A}"/>
          </ac:picMkLst>
        </pc:picChg>
      </pc:sldChg>
      <pc:sldChg chg="delSp modSp add mod modNotesTx">
        <pc:chgData name="Jonathan Loo" userId="d2d72d48b56f45d8" providerId="LiveId" clId="{56556B2D-CF3C-44D5-9250-420FFB72D6F7}" dt="2020-10-24T20:04:40.820" v="8623" actId="20577"/>
        <pc:sldMkLst>
          <pc:docMk/>
          <pc:sldMk cId="885333001" sldId="394"/>
        </pc:sldMkLst>
        <pc:spChg chg="mod">
          <ac:chgData name="Jonathan Loo" userId="d2d72d48b56f45d8" providerId="LiveId" clId="{56556B2D-CF3C-44D5-9250-420FFB72D6F7}" dt="2020-10-24T20:04:40.820" v="8623" actId="20577"/>
          <ac:spMkLst>
            <pc:docMk/>
            <pc:sldMk cId="885333001" sldId="394"/>
            <ac:spMk id="4" creationId="{1D67496C-A2BD-410E-B6AD-F056D0388A00}"/>
          </ac:spMkLst>
        </pc:spChg>
        <pc:spChg chg="del mod">
          <ac:chgData name="Jonathan Loo" userId="d2d72d48b56f45d8" providerId="LiveId" clId="{56556B2D-CF3C-44D5-9250-420FFB72D6F7}" dt="2020-10-24T19:31:04.623" v="7518"/>
          <ac:spMkLst>
            <pc:docMk/>
            <pc:sldMk cId="885333001" sldId="394"/>
            <ac:spMk id="7" creationId="{0EB4E393-B6F4-4D90-934D-AE4863AD7B6B}"/>
          </ac:spMkLst>
        </pc:spChg>
        <pc:grpChg chg="mod">
          <ac:chgData name="Jonathan Loo" userId="d2d72d48b56f45d8" providerId="LiveId" clId="{56556B2D-CF3C-44D5-9250-420FFB72D6F7}" dt="2020-10-24T19:31:24.675" v="7563" actId="1035"/>
          <ac:grpSpMkLst>
            <pc:docMk/>
            <pc:sldMk cId="885333001" sldId="394"/>
            <ac:grpSpMk id="24" creationId="{694C5F7F-76D4-4E21-945D-8F61B54F651B}"/>
          </ac:grpSpMkLst>
        </pc:grpChg>
      </pc:sldChg>
      <pc:sldChg chg="addSp delSp modSp add mod addCm delCm modCm">
        <pc:chgData name="Jonathan Loo" userId="d2d72d48b56f45d8" providerId="LiveId" clId="{56556B2D-CF3C-44D5-9250-420FFB72D6F7}" dt="2020-10-24T20:12:49.672" v="8728" actId="1076"/>
        <pc:sldMkLst>
          <pc:docMk/>
          <pc:sldMk cId="2014846231" sldId="395"/>
        </pc:sldMkLst>
        <pc:spChg chg="mod">
          <ac:chgData name="Jonathan Loo" userId="d2d72d48b56f45d8" providerId="LiveId" clId="{56556B2D-CF3C-44D5-9250-420FFB72D6F7}" dt="2020-10-24T19:52:30.173" v="8255"/>
          <ac:spMkLst>
            <pc:docMk/>
            <pc:sldMk cId="2014846231" sldId="395"/>
            <ac:spMk id="3" creationId="{7DEAB6A3-F3CE-4F49-9258-7165052C0542}"/>
          </ac:spMkLst>
        </pc:spChg>
        <pc:spChg chg="mod">
          <ac:chgData name="Jonathan Loo" userId="d2d72d48b56f45d8" providerId="LiveId" clId="{56556B2D-CF3C-44D5-9250-420FFB72D6F7}" dt="2020-10-24T20:12:38.260" v="8722" actId="255"/>
          <ac:spMkLst>
            <pc:docMk/>
            <pc:sldMk cId="2014846231" sldId="395"/>
            <ac:spMk id="4" creationId="{1D67496C-A2BD-410E-B6AD-F056D0388A00}"/>
          </ac:spMkLst>
        </pc:spChg>
        <pc:spChg chg="add del mod">
          <ac:chgData name="Jonathan Loo" userId="d2d72d48b56f45d8" providerId="LiveId" clId="{56556B2D-CF3C-44D5-9250-420FFB72D6F7}" dt="2020-10-24T20:08:46.081" v="8645" actId="478"/>
          <ac:spMkLst>
            <pc:docMk/>
            <pc:sldMk cId="2014846231" sldId="395"/>
            <ac:spMk id="6" creationId="{5BC1ABCC-7774-4DF2-AF51-A9A37851D864}"/>
          </ac:spMkLst>
        </pc:spChg>
        <pc:spChg chg="del">
          <ac:chgData name="Jonathan Loo" userId="d2d72d48b56f45d8" providerId="LiveId" clId="{56556B2D-CF3C-44D5-9250-420FFB72D6F7}" dt="2020-10-24T19:47:53.970" v="7957" actId="478"/>
          <ac:spMkLst>
            <pc:docMk/>
            <pc:sldMk cId="2014846231" sldId="395"/>
            <ac:spMk id="7" creationId="{0EB4E393-B6F4-4D90-934D-AE4863AD7B6B}"/>
          </ac:spMkLst>
        </pc:spChg>
        <pc:spChg chg="add del mod">
          <ac:chgData name="Jonathan Loo" userId="d2d72d48b56f45d8" providerId="LiveId" clId="{56556B2D-CF3C-44D5-9250-420FFB72D6F7}" dt="2020-10-24T20:08:46.081" v="8645" actId="478"/>
          <ac:spMkLst>
            <pc:docMk/>
            <pc:sldMk cId="2014846231" sldId="395"/>
            <ac:spMk id="16" creationId="{14F641A4-E233-4F27-85CD-FC6BF5EBD842}"/>
          </ac:spMkLst>
        </pc:spChg>
        <pc:spChg chg="add del mod">
          <ac:chgData name="Jonathan Loo" userId="d2d72d48b56f45d8" providerId="LiveId" clId="{56556B2D-CF3C-44D5-9250-420FFB72D6F7}" dt="2020-10-24T20:08:46.081" v="8645" actId="478"/>
          <ac:spMkLst>
            <pc:docMk/>
            <pc:sldMk cId="2014846231" sldId="395"/>
            <ac:spMk id="17" creationId="{B84BF261-7F46-4C86-A3A9-1DD2DE199926}"/>
          </ac:spMkLst>
        </pc:spChg>
        <pc:spChg chg="add del mod">
          <ac:chgData name="Jonathan Loo" userId="d2d72d48b56f45d8" providerId="LiveId" clId="{56556B2D-CF3C-44D5-9250-420FFB72D6F7}" dt="2020-10-24T20:08:46.081" v="8645" actId="478"/>
          <ac:spMkLst>
            <pc:docMk/>
            <pc:sldMk cId="2014846231" sldId="395"/>
            <ac:spMk id="19" creationId="{DBF82FC0-3398-47EE-8EB8-7CD82AA5CEB3}"/>
          </ac:spMkLst>
        </pc:spChg>
        <pc:spChg chg="add del mod">
          <ac:chgData name="Jonathan Loo" userId="d2d72d48b56f45d8" providerId="LiveId" clId="{56556B2D-CF3C-44D5-9250-420FFB72D6F7}" dt="2020-10-24T20:08:46.081" v="8645" actId="478"/>
          <ac:spMkLst>
            <pc:docMk/>
            <pc:sldMk cId="2014846231" sldId="395"/>
            <ac:spMk id="20" creationId="{E0EB795F-8077-4133-969D-13EA53F8462D}"/>
          </ac:spMkLst>
        </pc:spChg>
        <pc:spChg chg="del mod">
          <ac:chgData name="Jonathan Loo" userId="d2d72d48b56f45d8" providerId="LiveId" clId="{56556B2D-CF3C-44D5-9250-420FFB72D6F7}" dt="2020-10-24T20:08:46.081" v="8645" actId="478"/>
          <ac:spMkLst>
            <pc:docMk/>
            <pc:sldMk cId="2014846231" sldId="395"/>
            <ac:spMk id="25" creationId="{23E6E42B-FBD1-4FAC-A705-17BB5E4E6E3C}"/>
          </ac:spMkLst>
        </pc:spChg>
        <pc:spChg chg="del mod">
          <ac:chgData name="Jonathan Loo" userId="d2d72d48b56f45d8" providerId="LiveId" clId="{56556B2D-CF3C-44D5-9250-420FFB72D6F7}" dt="2020-10-24T20:08:46.081" v="8645" actId="478"/>
          <ac:spMkLst>
            <pc:docMk/>
            <pc:sldMk cId="2014846231" sldId="395"/>
            <ac:spMk id="34" creationId="{8C3E50E4-3AF0-44BA-A316-B5A2BB00AF09}"/>
          </ac:spMkLst>
        </pc:spChg>
        <pc:spChg chg="del mod">
          <ac:chgData name="Jonathan Loo" userId="d2d72d48b56f45d8" providerId="LiveId" clId="{56556B2D-CF3C-44D5-9250-420FFB72D6F7}" dt="2020-10-24T20:08:46.081" v="8645" actId="478"/>
          <ac:spMkLst>
            <pc:docMk/>
            <pc:sldMk cId="2014846231" sldId="395"/>
            <ac:spMk id="35" creationId="{C99C09F3-56A1-46B1-9D84-88A6E744821F}"/>
          </ac:spMkLst>
        </pc:spChg>
        <pc:spChg chg="add del mod">
          <ac:chgData name="Jonathan Loo" userId="d2d72d48b56f45d8" providerId="LiveId" clId="{56556B2D-CF3C-44D5-9250-420FFB72D6F7}" dt="2020-10-24T20:08:46.081" v="8645" actId="478"/>
          <ac:spMkLst>
            <pc:docMk/>
            <pc:sldMk cId="2014846231" sldId="395"/>
            <ac:spMk id="40" creationId="{4EB44A03-A545-4501-BB49-6643153C3E48}"/>
          </ac:spMkLst>
        </pc:spChg>
        <pc:spChg chg="add del mod">
          <ac:chgData name="Jonathan Loo" userId="d2d72d48b56f45d8" providerId="LiveId" clId="{56556B2D-CF3C-44D5-9250-420FFB72D6F7}" dt="2020-10-24T19:47:36.274" v="7954" actId="478"/>
          <ac:spMkLst>
            <pc:docMk/>
            <pc:sldMk cId="2014846231" sldId="395"/>
            <ac:spMk id="47" creationId="{6E915F99-93A2-4DF3-B2E7-96FAFB9616FA}"/>
          </ac:spMkLst>
        </pc:spChg>
        <pc:spChg chg="add del mod">
          <ac:chgData name="Jonathan Loo" userId="d2d72d48b56f45d8" providerId="LiveId" clId="{56556B2D-CF3C-44D5-9250-420FFB72D6F7}" dt="2020-10-24T19:52:30.173" v="8255"/>
          <ac:spMkLst>
            <pc:docMk/>
            <pc:sldMk cId="2014846231" sldId="395"/>
            <ac:spMk id="48" creationId="{5B8DB9F1-339A-4B53-BDD2-C9377877A545}"/>
          </ac:spMkLst>
        </pc:spChg>
        <pc:spChg chg="add del mod">
          <ac:chgData name="Jonathan Loo" userId="d2d72d48b56f45d8" providerId="LiveId" clId="{56556B2D-CF3C-44D5-9250-420FFB72D6F7}" dt="2020-10-24T19:56:55.145" v="8400" actId="478"/>
          <ac:spMkLst>
            <pc:docMk/>
            <pc:sldMk cId="2014846231" sldId="395"/>
            <ac:spMk id="49" creationId="{D1F4017E-9E3B-4928-B10F-FAF89F2CE968}"/>
          </ac:spMkLst>
        </pc:spChg>
        <pc:spChg chg="add del mod">
          <ac:chgData name="Jonathan Loo" userId="d2d72d48b56f45d8" providerId="LiveId" clId="{56556B2D-CF3C-44D5-9250-420FFB72D6F7}" dt="2020-10-24T19:52:30.173" v="8255"/>
          <ac:spMkLst>
            <pc:docMk/>
            <pc:sldMk cId="2014846231" sldId="395"/>
            <ac:spMk id="50" creationId="{0EC67227-8F43-43B1-AE5E-400E014412DB}"/>
          </ac:spMkLst>
        </pc:spChg>
        <pc:spChg chg="add del mod">
          <ac:chgData name="Jonathan Loo" userId="d2d72d48b56f45d8" providerId="LiveId" clId="{56556B2D-CF3C-44D5-9250-420FFB72D6F7}" dt="2020-10-24T20:11:54.352" v="8701"/>
          <ac:spMkLst>
            <pc:docMk/>
            <pc:sldMk cId="2014846231" sldId="395"/>
            <ac:spMk id="55" creationId="{52BB20C6-B5E9-46B4-86E6-AA92736014C1}"/>
          </ac:spMkLst>
        </pc:spChg>
        <pc:picChg chg="del">
          <ac:chgData name="Jonathan Loo" userId="d2d72d48b56f45d8" providerId="LiveId" clId="{56556B2D-CF3C-44D5-9250-420FFB72D6F7}" dt="2020-10-24T19:32:51.946" v="7623" actId="478"/>
          <ac:picMkLst>
            <pc:docMk/>
            <pc:sldMk cId="2014846231" sldId="395"/>
            <ac:picMk id="2" creationId="{D2C76593-0824-4784-AF58-564E24F67601}"/>
          </ac:picMkLst>
        </pc:picChg>
        <pc:picChg chg="add del mod">
          <ac:chgData name="Jonathan Loo" userId="d2d72d48b56f45d8" providerId="LiveId" clId="{56556B2D-CF3C-44D5-9250-420FFB72D6F7}" dt="2020-10-24T19:40:20.564" v="7798" actId="478"/>
          <ac:picMkLst>
            <pc:docMk/>
            <pc:sldMk cId="2014846231" sldId="395"/>
            <ac:picMk id="5" creationId="{BC97FABF-0CAA-42EB-86DC-7028A77A74E1}"/>
          </ac:picMkLst>
        </pc:picChg>
        <pc:picChg chg="add del mod">
          <ac:chgData name="Jonathan Loo" userId="d2d72d48b56f45d8" providerId="LiveId" clId="{56556B2D-CF3C-44D5-9250-420FFB72D6F7}" dt="2020-10-24T19:56:52.153" v="8399" actId="478"/>
          <ac:picMkLst>
            <pc:docMk/>
            <pc:sldMk cId="2014846231" sldId="395"/>
            <ac:picMk id="43" creationId="{F0D8F057-F286-4C38-9717-165DA7D5BAB9}"/>
          </ac:picMkLst>
        </pc:picChg>
        <pc:picChg chg="add mod">
          <ac:chgData name="Jonathan Loo" userId="d2d72d48b56f45d8" providerId="LiveId" clId="{56556B2D-CF3C-44D5-9250-420FFB72D6F7}" dt="2020-10-24T20:12:49.672" v="8728" actId="1076"/>
          <ac:picMkLst>
            <pc:docMk/>
            <pc:sldMk cId="2014846231" sldId="395"/>
            <ac:picMk id="2050" creationId="{8C36ECEA-CFCC-46C3-AAA3-0AD70440E4F4}"/>
          </ac:picMkLst>
        </pc:picChg>
        <pc:picChg chg="add mod">
          <ac:chgData name="Jonathan Loo" userId="d2d72d48b56f45d8" providerId="LiveId" clId="{56556B2D-CF3C-44D5-9250-420FFB72D6F7}" dt="2020-10-24T20:12:46.731" v="8727" actId="1076"/>
          <ac:picMkLst>
            <pc:docMk/>
            <pc:sldMk cId="2014846231" sldId="395"/>
            <ac:picMk id="2052" creationId="{ECDED04A-E5C1-4E01-8D97-BE9EF5CD24B9}"/>
          </ac:picMkLst>
        </pc:picChg>
        <pc:picChg chg="add del mod">
          <ac:chgData name="Jonathan Loo" userId="d2d72d48b56f45d8" providerId="LiveId" clId="{56556B2D-CF3C-44D5-9250-420FFB72D6F7}" dt="2020-10-24T19:58:47.309" v="8410" actId="478"/>
          <ac:picMkLst>
            <pc:docMk/>
            <pc:sldMk cId="2014846231" sldId="395"/>
            <ac:picMk id="2054" creationId="{528770BE-8A99-4C00-9564-F54C207EEADC}"/>
          </ac:picMkLst>
        </pc:picChg>
        <pc:cxnChg chg="add del mod">
          <ac:chgData name="Jonathan Loo" userId="d2d72d48b56f45d8" providerId="LiveId" clId="{56556B2D-CF3C-44D5-9250-420FFB72D6F7}" dt="2020-10-24T20:08:46.081" v="8645" actId="478"/>
          <ac:cxnSpMkLst>
            <pc:docMk/>
            <pc:sldMk cId="2014846231" sldId="395"/>
            <ac:cxnSpMk id="9" creationId="{E6BB11CE-B29C-47C5-BF70-9EB93E45428D}"/>
          </ac:cxnSpMkLst>
        </pc:cxnChg>
        <pc:cxnChg chg="add del mod">
          <ac:chgData name="Jonathan Loo" userId="d2d72d48b56f45d8" providerId="LiveId" clId="{56556B2D-CF3C-44D5-9250-420FFB72D6F7}" dt="2020-10-24T19:37:39.983" v="7719" actId="478"/>
          <ac:cxnSpMkLst>
            <pc:docMk/>
            <pc:sldMk cId="2014846231" sldId="395"/>
            <ac:cxnSpMk id="18" creationId="{FE6F0F36-D7C9-4EC3-8C35-FF457E9D3156}"/>
          </ac:cxnSpMkLst>
        </pc:cxnChg>
        <pc:cxnChg chg="add del mod">
          <ac:chgData name="Jonathan Loo" userId="d2d72d48b56f45d8" providerId="LiveId" clId="{56556B2D-CF3C-44D5-9250-420FFB72D6F7}" dt="2020-10-24T20:08:46.081" v="8645" actId="478"/>
          <ac:cxnSpMkLst>
            <pc:docMk/>
            <pc:sldMk cId="2014846231" sldId="395"/>
            <ac:cxnSpMk id="22" creationId="{354C80D2-8AF7-4E6C-B887-EB2FD5C85DB0}"/>
          </ac:cxnSpMkLst>
        </pc:cxnChg>
        <pc:cxnChg chg="del mod">
          <ac:chgData name="Jonathan Loo" userId="d2d72d48b56f45d8" providerId="LiveId" clId="{56556B2D-CF3C-44D5-9250-420FFB72D6F7}" dt="2020-10-24T19:40:20.096" v="7797" actId="478"/>
          <ac:cxnSpMkLst>
            <pc:docMk/>
            <pc:sldMk cId="2014846231" sldId="395"/>
            <ac:cxnSpMk id="26" creationId="{DB24123A-7D47-4C90-BC21-3616B3DC0F3C}"/>
          </ac:cxnSpMkLst>
        </pc:cxnChg>
        <pc:cxnChg chg="del mod">
          <ac:chgData name="Jonathan Loo" userId="d2d72d48b56f45d8" providerId="LiveId" clId="{56556B2D-CF3C-44D5-9250-420FFB72D6F7}" dt="2020-10-24T19:40:18.079" v="7796" actId="478"/>
          <ac:cxnSpMkLst>
            <pc:docMk/>
            <pc:sldMk cId="2014846231" sldId="395"/>
            <ac:cxnSpMk id="27" creationId="{5E4FD7F4-0192-4B40-9903-3C241F2F0916}"/>
          </ac:cxnSpMkLst>
        </pc:cxnChg>
        <pc:cxnChg chg="add del mod">
          <ac:chgData name="Jonathan Loo" userId="d2d72d48b56f45d8" providerId="LiveId" clId="{56556B2D-CF3C-44D5-9250-420FFB72D6F7}" dt="2020-10-24T20:08:46.081" v="8645" actId="478"/>
          <ac:cxnSpMkLst>
            <pc:docMk/>
            <pc:sldMk cId="2014846231" sldId="395"/>
            <ac:cxnSpMk id="30" creationId="{8C884F35-129B-4DB3-A291-F71490632B3F}"/>
          </ac:cxnSpMkLst>
        </pc:cxnChg>
      </pc:sldChg>
      <pc:sldChg chg="addSp delSp modSp add mod">
        <pc:chgData name="Jonathan Loo" userId="d2d72d48b56f45d8" providerId="LiveId" clId="{56556B2D-CF3C-44D5-9250-420FFB72D6F7}" dt="2020-10-24T20:04:51.310" v="8624" actId="255"/>
        <pc:sldMkLst>
          <pc:docMk/>
          <pc:sldMk cId="1090069438" sldId="396"/>
        </pc:sldMkLst>
        <pc:spChg chg="mod">
          <ac:chgData name="Jonathan Loo" userId="d2d72d48b56f45d8" providerId="LiveId" clId="{56556B2D-CF3C-44D5-9250-420FFB72D6F7}" dt="2020-10-24T19:47:00.562" v="7941"/>
          <ac:spMkLst>
            <pc:docMk/>
            <pc:sldMk cId="1090069438" sldId="396"/>
            <ac:spMk id="3" creationId="{7DEAB6A3-F3CE-4F49-9258-7165052C0542}"/>
          </ac:spMkLst>
        </pc:spChg>
        <pc:spChg chg="mod">
          <ac:chgData name="Jonathan Loo" userId="d2d72d48b56f45d8" providerId="LiveId" clId="{56556B2D-CF3C-44D5-9250-420FFB72D6F7}" dt="2020-10-24T20:04:51.310" v="8624" actId="255"/>
          <ac:spMkLst>
            <pc:docMk/>
            <pc:sldMk cId="1090069438" sldId="396"/>
            <ac:spMk id="4" creationId="{1D67496C-A2BD-410E-B6AD-F056D0388A00}"/>
          </ac:spMkLst>
        </pc:spChg>
        <pc:spChg chg="add del mod">
          <ac:chgData name="Jonathan Loo" userId="d2d72d48b56f45d8" providerId="LiveId" clId="{56556B2D-CF3C-44D5-9250-420FFB72D6F7}" dt="2020-10-24T19:46:08.678" v="7927"/>
          <ac:spMkLst>
            <pc:docMk/>
            <pc:sldMk cId="1090069438" sldId="396"/>
            <ac:spMk id="5" creationId="{4A0A0815-6A4B-42BB-BE78-C963BCBD0867}"/>
          </ac:spMkLst>
        </pc:spChg>
        <pc:spChg chg="add del mod">
          <ac:chgData name="Jonathan Loo" userId="d2d72d48b56f45d8" providerId="LiveId" clId="{56556B2D-CF3C-44D5-9250-420FFB72D6F7}" dt="2020-10-24T19:46:08.678" v="7927"/>
          <ac:spMkLst>
            <pc:docMk/>
            <pc:sldMk cId="1090069438" sldId="396"/>
            <ac:spMk id="6" creationId="{DB5A8D51-F0E2-46A5-8975-1431099BF5B0}"/>
          </ac:spMkLst>
        </pc:spChg>
        <pc:spChg chg="add del mod">
          <ac:chgData name="Jonathan Loo" userId="d2d72d48b56f45d8" providerId="LiveId" clId="{56556B2D-CF3C-44D5-9250-420FFB72D6F7}" dt="2020-10-24T19:47:00.562" v="7941"/>
          <ac:spMkLst>
            <pc:docMk/>
            <pc:sldMk cId="1090069438" sldId="396"/>
            <ac:spMk id="7" creationId="{34319575-0F4A-4BFF-9DE0-B7EB53D17566}"/>
          </ac:spMkLst>
        </pc:spChg>
        <pc:spChg chg="add del mod">
          <ac:chgData name="Jonathan Loo" userId="d2d72d48b56f45d8" providerId="LiveId" clId="{56556B2D-CF3C-44D5-9250-420FFB72D6F7}" dt="2020-10-24T19:47:00.562" v="7941"/>
          <ac:spMkLst>
            <pc:docMk/>
            <pc:sldMk cId="1090069438" sldId="396"/>
            <ac:spMk id="8" creationId="{5243B35E-69D4-4B87-A5C4-C6E0358C9456}"/>
          </ac:spMkLst>
        </pc:spChg>
        <pc:spChg chg="mod">
          <ac:chgData name="Jonathan Loo" userId="d2d72d48b56f45d8" providerId="LiveId" clId="{56556B2D-CF3C-44D5-9250-420FFB72D6F7}" dt="2020-10-24T19:47:15.946" v="7948" actId="1076"/>
          <ac:spMkLst>
            <pc:docMk/>
            <pc:sldMk cId="1090069438" sldId="396"/>
            <ac:spMk id="25" creationId="{23E6E42B-FBD1-4FAC-A705-17BB5E4E6E3C}"/>
          </ac:spMkLst>
        </pc:spChg>
        <pc:spChg chg="mod">
          <ac:chgData name="Jonathan Loo" userId="d2d72d48b56f45d8" providerId="LiveId" clId="{56556B2D-CF3C-44D5-9250-420FFB72D6F7}" dt="2020-10-24T19:47:15.946" v="7948" actId="1076"/>
          <ac:spMkLst>
            <pc:docMk/>
            <pc:sldMk cId="1090069438" sldId="396"/>
            <ac:spMk id="34" creationId="{8C3E50E4-3AF0-44BA-A316-B5A2BB00AF09}"/>
          </ac:spMkLst>
        </pc:spChg>
        <pc:spChg chg="mod">
          <ac:chgData name="Jonathan Loo" userId="d2d72d48b56f45d8" providerId="LiveId" clId="{56556B2D-CF3C-44D5-9250-420FFB72D6F7}" dt="2020-10-24T19:47:15.946" v="7948" actId="1076"/>
          <ac:spMkLst>
            <pc:docMk/>
            <pc:sldMk cId="1090069438" sldId="396"/>
            <ac:spMk id="35" creationId="{C99C09F3-56A1-46B1-9D84-88A6E744821F}"/>
          </ac:spMkLst>
        </pc:spChg>
        <pc:picChg chg="mod">
          <ac:chgData name="Jonathan Loo" userId="d2d72d48b56f45d8" providerId="LiveId" clId="{56556B2D-CF3C-44D5-9250-420FFB72D6F7}" dt="2020-10-24T19:47:22.197" v="7950" actId="1076"/>
          <ac:picMkLst>
            <pc:docMk/>
            <pc:sldMk cId="1090069438" sldId="396"/>
            <ac:picMk id="2" creationId="{D2C76593-0824-4784-AF58-564E24F67601}"/>
          </ac:picMkLst>
        </pc:picChg>
        <pc:cxnChg chg="mod">
          <ac:chgData name="Jonathan Loo" userId="d2d72d48b56f45d8" providerId="LiveId" clId="{56556B2D-CF3C-44D5-9250-420FFB72D6F7}" dt="2020-10-24T19:47:15.946" v="7948" actId="1076"/>
          <ac:cxnSpMkLst>
            <pc:docMk/>
            <pc:sldMk cId="1090069438" sldId="396"/>
            <ac:cxnSpMk id="26" creationId="{DB24123A-7D47-4C90-BC21-3616B3DC0F3C}"/>
          </ac:cxnSpMkLst>
        </pc:cxnChg>
        <pc:cxnChg chg="mod">
          <ac:chgData name="Jonathan Loo" userId="d2d72d48b56f45d8" providerId="LiveId" clId="{56556B2D-CF3C-44D5-9250-420FFB72D6F7}" dt="2020-10-24T19:47:15.946" v="7948" actId="1076"/>
          <ac:cxnSpMkLst>
            <pc:docMk/>
            <pc:sldMk cId="1090069438" sldId="396"/>
            <ac:cxnSpMk id="27" creationId="{5E4FD7F4-0192-4B40-9903-3C241F2F0916}"/>
          </ac:cxnSpMkLst>
        </pc:cxnChg>
      </pc:sldChg>
      <pc:sldChg chg="addSp delSp modSp new mod modClrScheme chgLayout modNotesTx">
        <pc:chgData name="Jonathan Loo" userId="d2d72d48b56f45d8" providerId="LiveId" clId="{56556B2D-CF3C-44D5-9250-420FFB72D6F7}" dt="2020-10-24T21:26:24.504" v="10554" actId="1076"/>
        <pc:sldMkLst>
          <pc:docMk/>
          <pc:sldMk cId="2995802584" sldId="397"/>
        </pc:sldMkLst>
        <pc:spChg chg="add del">
          <ac:chgData name="Jonathan Loo" userId="d2d72d48b56f45d8" providerId="LiveId" clId="{56556B2D-CF3C-44D5-9250-420FFB72D6F7}" dt="2020-10-24T20:16:45.134" v="8764" actId="478"/>
          <ac:spMkLst>
            <pc:docMk/>
            <pc:sldMk cId="2995802584" sldId="397"/>
            <ac:spMk id="2" creationId="{EB1C812D-128C-4DB7-AE21-19389DE45502}"/>
          </ac:spMkLst>
        </pc:spChg>
        <pc:spChg chg="add del">
          <ac:chgData name="Jonathan Loo" userId="d2d72d48b56f45d8" providerId="LiveId" clId="{56556B2D-CF3C-44D5-9250-420FFB72D6F7}" dt="2020-10-24T20:16:51.723" v="8766" actId="478"/>
          <ac:spMkLst>
            <pc:docMk/>
            <pc:sldMk cId="2995802584" sldId="397"/>
            <ac:spMk id="3" creationId="{8FE0A9A3-4FB9-471C-BE8C-B9845B5E71B4}"/>
          </ac:spMkLst>
        </pc:spChg>
        <pc:spChg chg="mod">
          <ac:chgData name="Jonathan Loo" userId="d2d72d48b56f45d8" providerId="LiveId" clId="{56556B2D-CF3C-44D5-9250-420FFB72D6F7}" dt="2020-10-24T20:19:01.417" v="8805"/>
          <ac:spMkLst>
            <pc:docMk/>
            <pc:sldMk cId="2995802584" sldId="397"/>
            <ac:spMk id="6" creationId="{FE5529E6-7581-4552-8A94-E22F118A853E}"/>
          </ac:spMkLst>
        </pc:spChg>
        <pc:spChg chg="mod">
          <ac:chgData name="Jonathan Loo" userId="d2d72d48b56f45d8" providerId="LiveId" clId="{56556B2D-CF3C-44D5-9250-420FFB72D6F7}" dt="2020-10-24T20:19:01.418" v="8806"/>
          <ac:spMkLst>
            <pc:docMk/>
            <pc:sldMk cId="2995802584" sldId="397"/>
            <ac:spMk id="7" creationId="{1B9E8AFA-E6DB-4B8C-AB21-DC141080465F}"/>
          </ac:spMkLst>
        </pc:spChg>
        <pc:spChg chg="mod">
          <ac:chgData name="Jonathan Loo" userId="d2d72d48b56f45d8" providerId="LiveId" clId="{56556B2D-CF3C-44D5-9250-420FFB72D6F7}" dt="2020-10-24T20:19:01.418" v="8807"/>
          <ac:spMkLst>
            <pc:docMk/>
            <pc:sldMk cId="2995802584" sldId="397"/>
            <ac:spMk id="9" creationId="{5C8F0C4A-3BF1-4900-8647-3E2E25A230BA}"/>
          </ac:spMkLst>
        </pc:spChg>
        <pc:spChg chg="mod">
          <ac:chgData name="Jonathan Loo" userId="d2d72d48b56f45d8" providerId="LiveId" clId="{56556B2D-CF3C-44D5-9250-420FFB72D6F7}" dt="2020-10-24T20:19:01.419" v="8808"/>
          <ac:spMkLst>
            <pc:docMk/>
            <pc:sldMk cId="2995802584" sldId="397"/>
            <ac:spMk id="10" creationId="{EF549BA6-0E5B-46FB-A8EB-1CDD90C4340F}"/>
          </ac:spMkLst>
        </pc:spChg>
        <pc:spChg chg="mod">
          <ac:chgData name="Jonathan Loo" userId="d2d72d48b56f45d8" providerId="LiveId" clId="{56556B2D-CF3C-44D5-9250-420FFB72D6F7}" dt="2020-10-24T20:19:01.419" v="8809"/>
          <ac:spMkLst>
            <pc:docMk/>
            <pc:sldMk cId="2995802584" sldId="397"/>
            <ac:spMk id="12" creationId="{BE93A1C9-1EFB-478B-8556-84135A74BF43}"/>
          </ac:spMkLst>
        </pc:spChg>
        <pc:spChg chg="mod">
          <ac:chgData name="Jonathan Loo" userId="d2d72d48b56f45d8" providerId="LiveId" clId="{56556B2D-CF3C-44D5-9250-420FFB72D6F7}" dt="2020-10-24T20:19:01.420" v="8810"/>
          <ac:spMkLst>
            <pc:docMk/>
            <pc:sldMk cId="2995802584" sldId="397"/>
            <ac:spMk id="13" creationId="{4BC05270-E804-4881-A910-21692ED539D3}"/>
          </ac:spMkLst>
        </pc:spChg>
        <pc:spChg chg="add mod ord">
          <ac:chgData name="Jonathan Loo" userId="d2d72d48b56f45d8" providerId="LiveId" clId="{56556B2D-CF3C-44D5-9250-420FFB72D6F7}" dt="2020-10-24T21:21:09.990" v="10410" actId="1076"/>
          <ac:spMkLst>
            <pc:docMk/>
            <pc:sldMk cId="2995802584" sldId="397"/>
            <ac:spMk id="21" creationId="{4A50BC19-5CEE-4535-B810-B4FBA81B7540}"/>
          </ac:spMkLst>
        </pc:spChg>
        <pc:spChg chg="add mod ord">
          <ac:chgData name="Jonathan Loo" userId="d2d72d48b56f45d8" providerId="LiveId" clId="{56556B2D-CF3C-44D5-9250-420FFB72D6F7}" dt="2020-10-24T21:21:09.212" v="10409" actId="404"/>
          <ac:spMkLst>
            <pc:docMk/>
            <pc:sldMk cId="2995802584" sldId="397"/>
            <ac:spMk id="22" creationId="{CE57201C-891E-45E0-B82F-DDA15EE2DBD5}"/>
          </ac:spMkLst>
        </pc:spChg>
        <pc:spChg chg="add mod">
          <ac:chgData name="Jonathan Loo" userId="d2d72d48b56f45d8" providerId="LiveId" clId="{56556B2D-CF3C-44D5-9250-420FFB72D6F7}" dt="2020-10-24T21:21:27.121" v="10413" actId="1076"/>
          <ac:spMkLst>
            <pc:docMk/>
            <pc:sldMk cId="2995802584" sldId="397"/>
            <ac:spMk id="23" creationId="{7EDFC325-C0A5-49DB-8945-75F8EBF5B9EF}"/>
          </ac:spMkLst>
        </pc:spChg>
        <pc:spChg chg="add mod">
          <ac:chgData name="Jonathan Loo" userId="d2d72d48b56f45d8" providerId="LiveId" clId="{56556B2D-CF3C-44D5-9250-420FFB72D6F7}" dt="2020-10-24T21:21:35.264" v="10414" actId="1076"/>
          <ac:spMkLst>
            <pc:docMk/>
            <pc:sldMk cId="2995802584" sldId="397"/>
            <ac:spMk id="24" creationId="{7F27F530-E139-4779-A120-045EC8C04438}"/>
          </ac:spMkLst>
        </pc:spChg>
        <pc:spChg chg="add mod">
          <ac:chgData name="Jonathan Loo" userId="d2d72d48b56f45d8" providerId="LiveId" clId="{56556B2D-CF3C-44D5-9250-420FFB72D6F7}" dt="2020-10-24T21:21:21.305" v="10412" actId="1076"/>
          <ac:spMkLst>
            <pc:docMk/>
            <pc:sldMk cId="2995802584" sldId="397"/>
            <ac:spMk id="26" creationId="{87AB4B35-A7FD-488B-9587-6B6485318042}"/>
          </ac:spMkLst>
        </pc:spChg>
        <pc:spChg chg="mod">
          <ac:chgData name="Jonathan Loo" userId="d2d72d48b56f45d8" providerId="LiveId" clId="{56556B2D-CF3C-44D5-9250-420FFB72D6F7}" dt="2020-10-24T21:18:46.337" v="10357"/>
          <ac:spMkLst>
            <pc:docMk/>
            <pc:sldMk cId="2995802584" sldId="397"/>
            <ac:spMk id="84" creationId="{8D6C64F5-7C4A-4F05-96E9-96C4B214CD57}"/>
          </ac:spMkLst>
        </pc:spChg>
        <pc:spChg chg="mod">
          <ac:chgData name="Jonathan Loo" userId="d2d72d48b56f45d8" providerId="LiveId" clId="{56556B2D-CF3C-44D5-9250-420FFB72D6F7}" dt="2020-10-24T21:18:46.337" v="10357"/>
          <ac:spMkLst>
            <pc:docMk/>
            <pc:sldMk cId="2995802584" sldId="397"/>
            <ac:spMk id="85" creationId="{8148D285-D97B-4DB0-8AD9-BB5582D2F17C}"/>
          </ac:spMkLst>
        </pc:spChg>
        <pc:spChg chg="add mod">
          <ac:chgData name="Jonathan Loo" userId="d2d72d48b56f45d8" providerId="LiveId" clId="{56556B2D-CF3C-44D5-9250-420FFB72D6F7}" dt="2020-10-24T21:26:24.504" v="10554" actId="1076"/>
          <ac:spMkLst>
            <pc:docMk/>
            <pc:sldMk cId="2995802584" sldId="397"/>
            <ac:spMk id="89" creationId="{A8B87B0F-4E31-4961-888A-BF100E33B5BF}"/>
          </ac:spMkLst>
        </pc:spChg>
        <pc:spChg chg="add mod">
          <ac:chgData name="Jonathan Loo" userId="d2d72d48b56f45d8" providerId="LiveId" clId="{56556B2D-CF3C-44D5-9250-420FFB72D6F7}" dt="2020-10-24T21:21:15.230" v="10411" actId="1076"/>
          <ac:spMkLst>
            <pc:docMk/>
            <pc:sldMk cId="2995802584" sldId="397"/>
            <ac:spMk id="3091" creationId="{4313F1E5-8692-485E-AC20-61C480FCDEDE}"/>
          </ac:spMkLst>
        </pc:spChg>
        <pc:spChg chg="add mod">
          <ac:chgData name="Jonathan Loo" userId="d2d72d48b56f45d8" providerId="LiveId" clId="{56556B2D-CF3C-44D5-9250-420FFB72D6F7}" dt="2020-10-24T21:26:21.636" v="10553" actId="1076"/>
          <ac:spMkLst>
            <pc:docMk/>
            <pc:sldMk cId="2995802584" sldId="397"/>
            <ac:spMk id="3093" creationId="{6474423B-9D7E-4D39-8EE8-F2CC3DB8D8E5}"/>
          </ac:spMkLst>
        </pc:spChg>
        <pc:spChg chg="add mod">
          <ac:chgData name="Jonathan Loo" userId="d2d72d48b56f45d8" providerId="LiveId" clId="{56556B2D-CF3C-44D5-9250-420FFB72D6F7}" dt="2020-10-24T21:26:16.866" v="10552" actId="1076"/>
          <ac:spMkLst>
            <pc:docMk/>
            <pc:sldMk cId="2995802584" sldId="397"/>
            <ac:spMk id="3094" creationId="{60D7BD75-1668-4AAF-BA60-ABA8E9ABA466}"/>
          </ac:spMkLst>
        </pc:spChg>
        <pc:grpChg chg="add mod">
          <ac:chgData name="Jonathan Loo" userId="d2d72d48b56f45d8" providerId="LiveId" clId="{56556B2D-CF3C-44D5-9250-420FFB72D6F7}" dt="2020-10-24T21:21:27.121" v="10413" actId="1076"/>
          <ac:grpSpMkLst>
            <pc:docMk/>
            <pc:sldMk cId="2995802584" sldId="397"/>
            <ac:grpSpMk id="5" creationId="{8508D688-3774-4306-8D42-2E6212270B6D}"/>
          </ac:grpSpMkLst>
        </pc:grpChg>
        <pc:grpChg chg="add mod">
          <ac:chgData name="Jonathan Loo" userId="d2d72d48b56f45d8" providerId="LiveId" clId="{56556B2D-CF3C-44D5-9250-420FFB72D6F7}" dt="2020-10-24T21:21:35.264" v="10414" actId="1076"/>
          <ac:grpSpMkLst>
            <pc:docMk/>
            <pc:sldMk cId="2995802584" sldId="397"/>
            <ac:grpSpMk id="8" creationId="{FA09C669-C559-4425-A636-40BDD50E872A}"/>
          </ac:grpSpMkLst>
        </pc:grpChg>
        <pc:grpChg chg="add mod">
          <ac:chgData name="Jonathan Loo" userId="d2d72d48b56f45d8" providerId="LiveId" clId="{56556B2D-CF3C-44D5-9250-420FFB72D6F7}" dt="2020-10-24T21:21:21.305" v="10412" actId="1076"/>
          <ac:grpSpMkLst>
            <pc:docMk/>
            <pc:sldMk cId="2995802584" sldId="397"/>
            <ac:grpSpMk id="11" creationId="{5EE2287A-10CF-4B9E-8B2D-50746BD9CFF7}"/>
          </ac:grpSpMkLst>
        </pc:grpChg>
        <pc:grpChg chg="add mod">
          <ac:chgData name="Jonathan Loo" userId="d2d72d48b56f45d8" providerId="LiveId" clId="{56556B2D-CF3C-44D5-9250-420FFB72D6F7}" dt="2020-10-24T21:21:15.230" v="10411" actId="1076"/>
          <ac:grpSpMkLst>
            <pc:docMk/>
            <pc:sldMk cId="2995802584" sldId="397"/>
            <ac:grpSpMk id="83" creationId="{05AB01EB-2258-4772-89B2-5E3BCA8AF375}"/>
          </ac:grpSpMkLst>
        </pc:grpChg>
        <pc:picChg chg="add del mod">
          <ac:chgData name="Jonathan Loo" userId="d2d72d48b56f45d8" providerId="LiveId" clId="{56556B2D-CF3C-44D5-9250-420FFB72D6F7}" dt="2020-10-24T20:40:47.679" v="9862" actId="478"/>
          <ac:picMkLst>
            <pc:docMk/>
            <pc:sldMk cId="2995802584" sldId="397"/>
            <ac:picMk id="4" creationId="{9FD4350B-A3E8-4D2C-9476-384668B9FB95}"/>
          </ac:picMkLst>
        </pc:picChg>
        <pc:picChg chg="add del mod">
          <ac:chgData name="Jonathan Loo" userId="d2d72d48b56f45d8" providerId="LiveId" clId="{56556B2D-CF3C-44D5-9250-420FFB72D6F7}" dt="2020-10-24T20:19:24.344" v="8823" actId="478"/>
          <ac:picMkLst>
            <pc:docMk/>
            <pc:sldMk cId="2995802584" sldId="397"/>
            <ac:picMk id="15" creationId="{BAB44107-760C-490E-A106-F71AFA1072B7}"/>
          </ac:picMkLst>
        </pc:picChg>
        <pc:picChg chg="add del mod">
          <ac:chgData name="Jonathan Loo" userId="d2d72d48b56f45d8" providerId="LiveId" clId="{56556B2D-CF3C-44D5-9250-420FFB72D6F7}" dt="2020-10-24T20:41:08.707" v="9901" actId="478"/>
          <ac:picMkLst>
            <pc:docMk/>
            <pc:sldMk cId="2995802584" sldId="397"/>
            <ac:picMk id="17" creationId="{C3A4714A-9C2A-4B0C-90E5-0D90681B36B5}"/>
          </ac:picMkLst>
        </pc:picChg>
        <pc:picChg chg="del mod ord">
          <ac:chgData name="Jonathan Loo" userId="d2d72d48b56f45d8" providerId="LiveId" clId="{56556B2D-CF3C-44D5-9250-420FFB72D6F7}" dt="2020-10-24T20:40:57.622" v="9882" actId="478"/>
          <ac:picMkLst>
            <pc:docMk/>
            <pc:sldMk cId="2995802584" sldId="397"/>
            <ac:picMk id="20" creationId="{480C9635-E3BC-4E9C-9468-E481B21C9164}"/>
          </ac:picMkLst>
        </pc:picChg>
        <pc:picChg chg="mod ord">
          <ac:chgData name="Jonathan Loo" userId="d2d72d48b56f45d8" providerId="LiveId" clId="{56556B2D-CF3C-44D5-9250-420FFB72D6F7}" dt="2020-10-24T21:21:43.431" v="10417" actId="1076"/>
          <ac:picMkLst>
            <pc:docMk/>
            <pc:sldMk cId="2995802584" sldId="397"/>
            <ac:picMk id="29" creationId="{A9A79FF0-88AD-408B-9E3D-DB3E9B7ABE91}"/>
          </ac:picMkLst>
        </pc:picChg>
        <pc:picChg chg="del mod ord">
          <ac:chgData name="Jonathan Loo" userId="d2d72d48b56f45d8" providerId="LiveId" clId="{56556B2D-CF3C-44D5-9250-420FFB72D6F7}" dt="2020-10-24T20:43:43.600" v="9960" actId="478"/>
          <ac:picMkLst>
            <pc:docMk/>
            <pc:sldMk cId="2995802584" sldId="397"/>
            <ac:picMk id="31" creationId="{24056A3B-83AF-4588-BAF1-E26125D6F92B}"/>
          </ac:picMkLst>
        </pc:picChg>
        <pc:picChg chg="mod ord">
          <ac:chgData name="Jonathan Loo" userId="d2d72d48b56f45d8" providerId="LiveId" clId="{56556B2D-CF3C-44D5-9250-420FFB72D6F7}" dt="2020-10-24T21:21:41.802" v="10416" actId="1076"/>
          <ac:picMkLst>
            <pc:docMk/>
            <pc:sldMk cId="2995802584" sldId="397"/>
            <ac:picMk id="33" creationId="{3B21B729-BCE6-4E4B-A98E-06C7B8C1DA17}"/>
          </ac:picMkLst>
        </pc:picChg>
        <pc:picChg chg="del mod ord">
          <ac:chgData name="Jonathan Loo" userId="d2d72d48b56f45d8" providerId="LiveId" clId="{56556B2D-CF3C-44D5-9250-420FFB72D6F7}" dt="2020-10-24T20:43:58.940" v="9980" actId="478"/>
          <ac:picMkLst>
            <pc:docMk/>
            <pc:sldMk cId="2995802584" sldId="397"/>
            <ac:picMk id="35" creationId="{8F0CF7AE-6AB8-44A9-A38C-0362915D0AEE}"/>
          </ac:picMkLst>
        </pc:picChg>
        <pc:picChg chg="del mod ord">
          <ac:chgData name="Jonathan Loo" userId="d2d72d48b56f45d8" providerId="LiveId" clId="{56556B2D-CF3C-44D5-9250-420FFB72D6F7}" dt="2020-10-24T20:44:27.512" v="10000" actId="478"/>
          <ac:picMkLst>
            <pc:docMk/>
            <pc:sldMk cId="2995802584" sldId="397"/>
            <ac:picMk id="37" creationId="{802D502B-62ED-45CE-AEE1-73AA492A1411}"/>
          </ac:picMkLst>
        </pc:picChg>
        <pc:picChg chg="mod ord">
          <ac:chgData name="Jonathan Loo" userId="d2d72d48b56f45d8" providerId="LiveId" clId="{56556B2D-CF3C-44D5-9250-420FFB72D6F7}" dt="2020-10-24T21:21:38.021" v="10415" actId="1076"/>
          <ac:picMkLst>
            <pc:docMk/>
            <pc:sldMk cId="2995802584" sldId="397"/>
            <ac:picMk id="39" creationId="{32B34705-9258-49BE-B29D-9E984D7C4C48}"/>
          </ac:picMkLst>
        </pc:picChg>
        <pc:picChg chg="add del mod">
          <ac:chgData name="Jonathan Loo" userId="d2d72d48b56f45d8" providerId="LiveId" clId="{56556B2D-CF3C-44D5-9250-420FFB72D6F7}" dt="2020-10-24T21:00:58.212" v="10022" actId="478"/>
          <ac:picMkLst>
            <pc:docMk/>
            <pc:sldMk cId="2995802584" sldId="397"/>
            <ac:picMk id="40" creationId="{5513D2C3-1869-47A0-8D13-ECD4E2A38689}"/>
          </ac:picMkLst>
        </pc:picChg>
        <pc:picChg chg="del mod ord">
          <ac:chgData name="Jonathan Loo" userId="d2d72d48b56f45d8" providerId="LiveId" clId="{56556B2D-CF3C-44D5-9250-420FFB72D6F7}" dt="2020-10-24T21:01:19.916" v="10037" actId="478"/>
          <ac:picMkLst>
            <pc:docMk/>
            <pc:sldMk cId="2995802584" sldId="397"/>
            <ac:picMk id="43" creationId="{1E73155B-C39C-4951-A4B3-AFA674B7F849}"/>
          </ac:picMkLst>
        </pc:picChg>
        <pc:picChg chg="del mod ord">
          <ac:chgData name="Jonathan Loo" userId="d2d72d48b56f45d8" providerId="LiveId" clId="{56556B2D-CF3C-44D5-9250-420FFB72D6F7}" dt="2020-10-24T21:01:44.757" v="10052" actId="478"/>
          <ac:picMkLst>
            <pc:docMk/>
            <pc:sldMk cId="2995802584" sldId="397"/>
            <ac:picMk id="45" creationId="{EF65AAF8-441D-46B1-8296-690E03B19478}"/>
          </ac:picMkLst>
        </pc:picChg>
        <pc:picChg chg="add del mod ord">
          <ac:chgData name="Jonathan Loo" userId="d2d72d48b56f45d8" providerId="LiveId" clId="{56556B2D-CF3C-44D5-9250-420FFB72D6F7}" dt="2020-10-24T21:02:53.229" v="10096" actId="478"/>
          <ac:picMkLst>
            <pc:docMk/>
            <pc:sldMk cId="2995802584" sldId="397"/>
            <ac:picMk id="47" creationId="{E6B0B548-8373-4D99-BBAC-B68D6960DA7B}"/>
          </ac:picMkLst>
        </pc:picChg>
        <pc:picChg chg="del mod ord">
          <ac:chgData name="Jonathan Loo" userId="d2d72d48b56f45d8" providerId="LiveId" clId="{56556B2D-CF3C-44D5-9250-420FFB72D6F7}" dt="2020-10-24T21:02:29.073" v="10084"/>
          <ac:picMkLst>
            <pc:docMk/>
            <pc:sldMk cId="2995802584" sldId="397"/>
            <ac:picMk id="49" creationId="{2BF9FB10-CB15-47F9-AF70-A7C12E25C3CE}"/>
          </ac:picMkLst>
        </pc:picChg>
        <pc:picChg chg="del mod ord">
          <ac:chgData name="Jonathan Loo" userId="d2d72d48b56f45d8" providerId="LiveId" clId="{56556B2D-CF3C-44D5-9250-420FFB72D6F7}" dt="2020-10-24T21:03:10.008" v="10110" actId="478"/>
          <ac:picMkLst>
            <pc:docMk/>
            <pc:sldMk cId="2995802584" sldId="397"/>
            <ac:picMk id="51" creationId="{6D80E188-0FFE-4ABC-8250-57D6CCCE8E42}"/>
          </ac:picMkLst>
        </pc:picChg>
        <pc:picChg chg="del mod ord">
          <ac:chgData name="Jonathan Loo" userId="d2d72d48b56f45d8" providerId="LiveId" clId="{56556B2D-CF3C-44D5-9250-420FFB72D6F7}" dt="2020-10-24T21:06:01.513" v="10124" actId="478"/>
          <ac:picMkLst>
            <pc:docMk/>
            <pc:sldMk cId="2995802584" sldId="397"/>
            <ac:picMk id="53" creationId="{90BEAE00-B587-47B0-BEE8-8A88697C5947}"/>
          </ac:picMkLst>
        </pc:picChg>
        <pc:picChg chg="del mod ord">
          <ac:chgData name="Jonathan Loo" userId="d2d72d48b56f45d8" providerId="LiveId" clId="{56556B2D-CF3C-44D5-9250-420FFB72D6F7}" dt="2020-10-24T21:07:57.144" v="10140" actId="478"/>
          <ac:picMkLst>
            <pc:docMk/>
            <pc:sldMk cId="2995802584" sldId="397"/>
            <ac:picMk id="55" creationId="{CFCE0416-279C-40FE-A924-7C239EE62981}"/>
          </ac:picMkLst>
        </pc:picChg>
        <pc:picChg chg="del mod ord">
          <ac:chgData name="Jonathan Loo" userId="d2d72d48b56f45d8" providerId="LiveId" clId="{56556B2D-CF3C-44D5-9250-420FFB72D6F7}" dt="2020-10-24T21:08:06.418" v="10155" actId="478"/>
          <ac:picMkLst>
            <pc:docMk/>
            <pc:sldMk cId="2995802584" sldId="397"/>
            <ac:picMk id="57" creationId="{442652CF-9888-4D51-A942-037130244FEE}"/>
          </ac:picMkLst>
        </pc:picChg>
        <pc:picChg chg="del mod ord">
          <ac:chgData name="Jonathan Loo" userId="d2d72d48b56f45d8" providerId="LiveId" clId="{56556B2D-CF3C-44D5-9250-420FFB72D6F7}" dt="2020-10-24T21:08:46.348" v="10169" actId="478"/>
          <ac:picMkLst>
            <pc:docMk/>
            <pc:sldMk cId="2995802584" sldId="397"/>
            <ac:picMk id="59" creationId="{2922334F-F12A-43F9-AB69-84B08E8BE160}"/>
          </ac:picMkLst>
        </pc:picChg>
        <pc:picChg chg="del mod ord">
          <ac:chgData name="Jonathan Loo" userId="d2d72d48b56f45d8" providerId="LiveId" clId="{56556B2D-CF3C-44D5-9250-420FFB72D6F7}" dt="2020-10-24T21:10:59.535" v="10183" actId="478"/>
          <ac:picMkLst>
            <pc:docMk/>
            <pc:sldMk cId="2995802584" sldId="397"/>
            <ac:picMk id="61" creationId="{F586F932-4CE9-4020-8395-074171FCF772}"/>
          </ac:picMkLst>
        </pc:picChg>
        <pc:picChg chg="del mod ord">
          <ac:chgData name="Jonathan Loo" userId="d2d72d48b56f45d8" providerId="LiveId" clId="{56556B2D-CF3C-44D5-9250-420FFB72D6F7}" dt="2020-10-24T21:11:46.660" v="10197" actId="478"/>
          <ac:picMkLst>
            <pc:docMk/>
            <pc:sldMk cId="2995802584" sldId="397"/>
            <ac:picMk id="63" creationId="{DDEB908B-5913-4BB6-B259-FC78AF1CC077}"/>
          </ac:picMkLst>
        </pc:picChg>
        <pc:picChg chg="add del mod ord">
          <ac:chgData name="Jonathan Loo" userId="d2d72d48b56f45d8" providerId="LiveId" clId="{56556B2D-CF3C-44D5-9250-420FFB72D6F7}" dt="2020-10-24T21:14:36.166" v="10242" actId="478"/>
          <ac:picMkLst>
            <pc:docMk/>
            <pc:sldMk cId="2995802584" sldId="397"/>
            <ac:picMk id="3073" creationId="{5C723CD3-203E-460E-8BC5-D6B24DB5EB75}"/>
          </ac:picMkLst>
        </pc:picChg>
        <pc:picChg chg="add del">
          <ac:chgData name="Jonathan Loo" userId="d2d72d48b56f45d8" providerId="LiveId" clId="{56556B2D-CF3C-44D5-9250-420FFB72D6F7}" dt="2020-10-24T20:16:40.908" v="8762" actId="478"/>
          <ac:picMkLst>
            <pc:docMk/>
            <pc:sldMk cId="2995802584" sldId="397"/>
            <ac:picMk id="3074" creationId="{7178F1F2-84F7-47F5-8A4C-72BC82EC52EA}"/>
          </ac:picMkLst>
        </pc:picChg>
        <pc:picChg chg="del mod ord">
          <ac:chgData name="Jonathan Loo" userId="d2d72d48b56f45d8" providerId="LiveId" clId="{56556B2D-CF3C-44D5-9250-420FFB72D6F7}" dt="2020-10-24T21:12:21.732" v="10229"/>
          <ac:picMkLst>
            <pc:docMk/>
            <pc:sldMk cId="2995802584" sldId="397"/>
            <ac:picMk id="3076" creationId="{388E8C98-07C4-4AD3-833C-E09DA4CCB468}"/>
          </ac:picMkLst>
        </pc:picChg>
        <pc:picChg chg="del mod ord">
          <ac:chgData name="Jonathan Loo" userId="d2d72d48b56f45d8" providerId="LiveId" clId="{56556B2D-CF3C-44D5-9250-420FFB72D6F7}" dt="2020-10-24T21:15:38.777" v="10256" actId="478"/>
          <ac:picMkLst>
            <pc:docMk/>
            <pc:sldMk cId="2995802584" sldId="397"/>
            <ac:picMk id="3078" creationId="{B307619E-227C-4108-B5B9-21F6D95DD14F}"/>
          </ac:picMkLst>
        </pc:picChg>
        <pc:picChg chg="del mod ord">
          <ac:chgData name="Jonathan Loo" userId="d2d72d48b56f45d8" providerId="LiveId" clId="{56556B2D-CF3C-44D5-9250-420FFB72D6F7}" dt="2020-10-24T21:16:34.457" v="10271" actId="478"/>
          <ac:picMkLst>
            <pc:docMk/>
            <pc:sldMk cId="2995802584" sldId="397"/>
            <ac:picMk id="3080" creationId="{BA73D363-7149-4F94-8A6F-C2B2D22930F1}"/>
          </ac:picMkLst>
        </pc:picChg>
        <pc:picChg chg="del mod ord">
          <ac:chgData name="Jonathan Loo" userId="d2d72d48b56f45d8" providerId="LiveId" clId="{56556B2D-CF3C-44D5-9250-420FFB72D6F7}" dt="2020-10-24T21:16:44.264" v="10285" actId="478"/>
          <ac:picMkLst>
            <pc:docMk/>
            <pc:sldMk cId="2995802584" sldId="397"/>
            <ac:picMk id="3082" creationId="{EE2C481E-10BD-42F2-8D86-CD38A71A97A1}"/>
          </ac:picMkLst>
        </pc:picChg>
        <pc:picChg chg="del mod ord">
          <ac:chgData name="Jonathan Loo" userId="d2d72d48b56f45d8" providerId="LiveId" clId="{56556B2D-CF3C-44D5-9250-420FFB72D6F7}" dt="2020-10-24T21:16:55.508" v="10299" actId="478"/>
          <ac:picMkLst>
            <pc:docMk/>
            <pc:sldMk cId="2995802584" sldId="397"/>
            <ac:picMk id="3084" creationId="{03BB9DBF-40D0-4DA5-8E32-A3423AD1D778}"/>
          </ac:picMkLst>
        </pc:picChg>
        <pc:picChg chg="del mod ord">
          <ac:chgData name="Jonathan Loo" userId="d2d72d48b56f45d8" providerId="LiveId" clId="{56556B2D-CF3C-44D5-9250-420FFB72D6F7}" dt="2020-10-24T21:17:22.069" v="10313" actId="478"/>
          <ac:picMkLst>
            <pc:docMk/>
            <pc:sldMk cId="2995802584" sldId="397"/>
            <ac:picMk id="3086" creationId="{FE7C9418-38FF-4A3A-822B-749C30EC58D0}"/>
          </ac:picMkLst>
        </pc:picChg>
        <pc:picChg chg="del mod ord">
          <ac:chgData name="Jonathan Loo" userId="d2d72d48b56f45d8" providerId="LiveId" clId="{56556B2D-CF3C-44D5-9250-420FFB72D6F7}" dt="2020-10-24T21:18:08.744" v="10328" actId="478"/>
          <ac:picMkLst>
            <pc:docMk/>
            <pc:sldMk cId="2995802584" sldId="397"/>
            <ac:picMk id="3088" creationId="{6B661EBA-7F42-45CB-9D94-AC65125DEAE6}"/>
          </ac:picMkLst>
        </pc:picChg>
        <pc:picChg chg="mod ord">
          <ac:chgData name="Jonathan Loo" userId="d2d72d48b56f45d8" providerId="LiveId" clId="{56556B2D-CF3C-44D5-9250-420FFB72D6F7}" dt="2020-10-24T21:21:15.230" v="10411" actId="1076"/>
          <ac:picMkLst>
            <pc:docMk/>
            <pc:sldMk cId="2995802584" sldId="397"/>
            <ac:picMk id="3090" creationId="{F142DF71-F8F3-405E-BCDF-F89FA4287C27}"/>
          </ac:picMkLst>
        </pc:picChg>
      </pc:sldChg>
      <pc:sldChg chg="addSp delSp modSp add mod">
        <pc:chgData name="Jonathan Loo" userId="d2d72d48b56f45d8" providerId="LiveId" clId="{56556B2D-CF3C-44D5-9250-420FFB72D6F7}" dt="2020-10-24T21:38:42.468" v="10620" actId="1076"/>
        <pc:sldMkLst>
          <pc:docMk/>
          <pc:sldMk cId="2501297844" sldId="398"/>
        </pc:sldMkLst>
        <pc:spChg chg="mod">
          <ac:chgData name="Jonathan Loo" userId="d2d72d48b56f45d8" providerId="LiveId" clId="{56556B2D-CF3C-44D5-9250-420FFB72D6F7}" dt="2020-10-24T21:28:27.748" v="10569" actId="20577"/>
          <ac:spMkLst>
            <pc:docMk/>
            <pc:sldMk cId="2501297844" sldId="398"/>
            <ac:spMk id="4" creationId="{9281B4FF-8B89-4D7B-9CA0-E5A80B7FD7FE}"/>
          </ac:spMkLst>
        </pc:spChg>
        <pc:picChg chg="add mod">
          <ac:chgData name="Jonathan Loo" userId="d2d72d48b56f45d8" providerId="LiveId" clId="{56556B2D-CF3C-44D5-9250-420FFB72D6F7}" dt="2020-10-24T21:38:42.468" v="10620" actId="1076"/>
          <ac:picMkLst>
            <pc:docMk/>
            <pc:sldMk cId="2501297844" sldId="398"/>
            <ac:picMk id="3" creationId="{084AA79D-4B44-485A-B63A-561A54173C92}"/>
          </ac:picMkLst>
        </pc:picChg>
        <pc:picChg chg="del">
          <ac:chgData name="Jonathan Loo" userId="d2d72d48b56f45d8" providerId="LiveId" clId="{56556B2D-CF3C-44D5-9250-420FFB72D6F7}" dt="2020-10-24T21:38:17.414" v="10612" actId="478"/>
          <ac:picMkLst>
            <pc:docMk/>
            <pc:sldMk cId="2501297844" sldId="398"/>
            <ac:picMk id="10" creationId="{261B3019-7552-4807-8396-BBFBDC01B753}"/>
          </ac:picMkLst>
        </pc:picChg>
      </pc:sldChg>
      <pc:sldChg chg="addSp delSp add del setBg delDesignElem">
        <pc:chgData name="Jonathan Loo" userId="d2d72d48b56f45d8" providerId="LiveId" clId="{56556B2D-CF3C-44D5-9250-420FFB72D6F7}" dt="2020-10-24T21:28:12.386" v="10560"/>
        <pc:sldMkLst>
          <pc:docMk/>
          <pc:sldMk cId="3571475026" sldId="398"/>
        </pc:sldMkLst>
        <pc:spChg chg="add del">
          <ac:chgData name="Jonathan Loo" userId="d2d72d48b56f45d8" providerId="LiveId" clId="{56556B2D-CF3C-44D5-9250-420FFB72D6F7}" dt="2020-10-24T21:28:12.386" v="10560"/>
          <ac:spMkLst>
            <pc:docMk/>
            <pc:sldMk cId="3571475026" sldId="398"/>
            <ac:spMk id="13" creationId="{ACBE1851-2230-47A9-B000-CE9046EA61B9}"/>
          </ac:spMkLst>
        </pc:spChg>
        <pc:cxnChg chg="add del">
          <ac:chgData name="Jonathan Loo" userId="d2d72d48b56f45d8" providerId="LiveId" clId="{56556B2D-CF3C-44D5-9250-420FFB72D6F7}" dt="2020-10-24T21:28:12.386" v="10560"/>
          <ac:cxnSpMkLst>
            <pc:docMk/>
            <pc:sldMk cId="3571475026" sldId="398"/>
            <ac:cxnSpMk id="16" creationId="{23B93832-6514-44F4-849B-5EE2C8A2337D}"/>
          </ac:cxnSpMkLst>
        </pc:cxnChg>
      </pc:sldChg>
      <pc:sldChg chg="addSp delSp modSp add mod">
        <pc:chgData name="Jonathan Loo" userId="d2d72d48b56f45d8" providerId="LiveId" clId="{56556B2D-CF3C-44D5-9250-420FFB72D6F7}" dt="2020-10-24T21:45:12.622" v="10646" actId="1076"/>
        <pc:sldMkLst>
          <pc:docMk/>
          <pc:sldMk cId="2631742036" sldId="399"/>
        </pc:sldMkLst>
        <pc:spChg chg="mod">
          <ac:chgData name="Jonathan Loo" userId="d2d72d48b56f45d8" providerId="LiveId" clId="{56556B2D-CF3C-44D5-9250-420FFB72D6F7}" dt="2020-10-24T21:28:53.316" v="10583" actId="20577"/>
          <ac:spMkLst>
            <pc:docMk/>
            <pc:sldMk cId="2631742036" sldId="399"/>
            <ac:spMk id="4" creationId="{9281B4FF-8B89-4D7B-9CA0-E5A80B7FD7FE}"/>
          </ac:spMkLst>
        </pc:spChg>
        <pc:picChg chg="add del mod">
          <ac:chgData name="Jonathan Loo" userId="d2d72d48b56f45d8" providerId="LiveId" clId="{56556B2D-CF3C-44D5-9250-420FFB72D6F7}" dt="2020-10-24T21:44:02.012" v="10632" actId="478"/>
          <ac:picMkLst>
            <pc:docMk/>
            <pc:sldMk cId="2631742036" sldId="399"/>
            <ac:picMk id="3" creationId="{6608ED47-A819-49B5-815E-C755843F9D35}"/>
          </ac:picMkLst>
        </pc:picChg>
        <pc:picChg chg="add del mod">
          <ac:chgData name="Jonathan Loo" userId="d2d72d48b56f45d8" providerId="LiveId" clId="{56556B2D-CF3C-44D5-9250-420FFB72D6F7}" dt="2020-10-24T21:45:00.073" v="10640" actId="478"/>
          <ac:picMkLst>
            <pc:docMk/>
            <pc:sldMk cId="2631742036" sldId="399"/>
            <ac:picMk id="7" creationId="{1E87BA28-2EA5-4200-B1F5-5678D85EBF5C}"/>
          </ac:picMkLst>
        </pc:picChg>
        <pc:picChg chg="add mod">
          <ac:chgData name="Jonathan Loo" userId="d2d72d48b56f45d8" providerId="LiveId" clId="{56556B2D-CF3C-44D5-9250-420FFB72D6F7}" dt="2020-10-24T21:45:12.622" v="10646" actId="1076"/>
          <ac:picMkLst>
            <pc:docMk/>
            <pc:sldMk cId="2631742036" sldId="399"/>
            <ac:picMk id="9" creationId="{13E170C1-7EF9-4854-914B-C359DDE12580}"/>
          </ac:picMkLst>
        </pc:picChg>
        <pc:picChg chg="del">
          <ac:chgData name="Jonathan Loo" userId="d2d72d48b56f45d8" providerId="LiveId" clId="{56556B2D-CF3C-44D5-9250-420FFB72D6F7}" dt="2020-10-24T21:38:49.165" v="10621" actId="478"/>
          <ac:picMkLst>
            <pc:docMk/>
            <pc:sldMk cId="2631742036" sldId="399"/>
            <ac:picMk id="10" creationId="{261B3019-7552-4807-8396-BBFBDC01B753}"/>
          </ac:picMkLst>
        </pc:picChg>
      </pc:sldChg>
      <pc:sldChg chg="addSp delSp modSp add del mod">
        <pc:chgData name="Jonathan Loo" userId="d2d72d48b56f45d8" providerId="LiveId" clId="{56556B2D-CF3C-44D5-9250-420FFB72D6F7}" dt="2020-10-27T12:41:59.096" v="11711" actId="47"/>
        <pc:sldMkLst>
          <pc:docMk/>
          <pc:sldMk cId="558729555" sldId="400"/>
        </pc:sldMkLst>
        <pc:spChg chg="add mod">
          <ac:chgData name="Jonathan Loo" userId="d2d72d48b56f45d8" providerId="LiveId" clId="{56556B2D-CF3C-44D5-9250-420FFB72D6F7}" dt="2020-10-24T22:16:04.561" v="10984" actId="207"/>
          <ac:spMkLst>
            <pc:docMk/>
            <pc:sldMk cId="558729555" sldId="400"/>
            <ac:spMk id="2" creationId="{2BA39B85-F194-40E5-840A-321919054281}"/>
          </ac:spMkLst>
        </pc:spChg>
        <pc:spChg chg="add mod">
          <ac:chgData name="Jonathan Loo" userId="d2d72d48b56f45d8" providerId="LiveId" clId="{56556B2D-CF3C-44D5-9250-420FFB72D6F7}" dt="2020-10-24T22:16:23.317" v="10991" actId="1076"/>
          <ac:spMkLst>
            <pc:docMk/>
            <pc:sldMk cId="558729555" sldId="400"/>
            <ac:spMk id="3" creationId="{B02AF3B9-31CF-4712-B281-F5BAECB35770}"/>
          </ac:spMkLst>
        </pc:spChg>
        <pc:spChg chg="add mod">
          <ac:chgData name="Jonathan Loo" userId="d2d72d48b56f45d8" providerId="LiveId" clId="{56556B2D-CF3C-44D5-9250-420FFB72D6F7}" dt="2020-10-24T22:16:29.160" v="10992" actId="1076"/>
          <ac:spMkLst>
            <pc:docMk/>
            <pc:sldMk cId="558729555" sldId="400"/>
            <ac:spMk id="4" creationId="{6CC17EE4-D38E-449D-B25B-95035221B2A7}"/>
          </ac:spMkLst>
        </pc:spChg>
        <pc:spChg chg="add mod">
          <ac:chgData name="Jonathan Loo" userId="d2d72d48b56f45d8" providerId="LiveId" clId="{56556B2D-CF3C-44D5-9250-420FFB72D6F7}" dt="2020-10-24T22:16:32.562" v="10993" actId="1076"/>
          <ac:spMkLst>
            <pc:docMk/>
            <pc:sldMk cId="558729555" sldId="400"/>
            <ac:spMk id="5" creationId="{175071DE-401A-45BA-8558-412004E4B7DF}"/>
          </ac:spMkLst>
        </pc:spChg>
        <pc:spChg chg="add mod">
          <ac:chgData name="Jonathan Loo" userId="d2d72d48b56f45d8" providerId="LiveId" clId="{56556B2D-CF3C-44D5-9250-420FFB72D6F7}" dt="2020-10-24T22:16:54.273" v="10998" actId="1076"/>
          <ac:spMkLst>
            <pc:docMk/>
            <pc:sldMk cId="558729555" sldId="400"/>
            <ac:spMk id="6" creationId="{122E6CA7-43F2-45B5-A9E3-EF182E34D9CE}"/>
          </ac:spMkLst>
        </pc:spChg>
        <pc:spChg chg="add mod">
          <ac:chgData name="Jonathan Loo" userId="d2d72d48b56f45d8" providerId="LiveId" clId="{56556B2D-CF3C-44D5-9250-420FFB72D6F7}" dt="2020-10-24T22:17:10.814" v="11001" actId="1076"/>
          <ac:spMkLst>
            <pc:docMk/>
            <pc:sldMk cId="558729555" sldId="400"/>
            <ac:spMk id="17" creationId="{FCBD171C-04F4-43DC-8108-82604A5D0358}"/>
          </ac:spMkLst>
        </pc:spChg>
        <pc:spChg chg="add mod">
          <ac:chgData name="Jonathan Loo" userId="d2d72d48b56f45d8" providerId="LiveId" clId="{56556B2D-CF3C-44D5-9250-420FFB72D6F7}" dt="2020-10-24T22:17:13.830" v="11003" actId="1076"/>
          <ac:spMkLst>
            <pc:docMk/>
            <pc:sldMk cId="558729555" sldId="400"/>
            <ac:spMk id="19" creationId="{A75BB320-5A9D-47FC-8F71-EBADA5C655DB}"/>
          </ac:spMkLst>
        </pc:spChg>
        <pc:spChg chg="add mod">
          <ac:chgData name="Jonathan Loo" userId="d2d72d48b56f45d8" providerId="LiveId" clId="{56556B2D-CF3C-44D5-9250-420FFB72D6F7}" dt="2020-10-24T22:17:19.143" v="11005" actId="1076"/>
          <ac:spMkLst>
            <pc:docMk/>
            <pc:sldMk cId="558729555" sldId="400"/>
            <ac:spMk id="21" creationId="{EEA0B3D1-6751-4FAF-A02B-76278BF66FE5}"/>
          </ac:spMkLst>
        </pc:spChg>
        <pc:spChg chg="add mod">
          <ac:chgData name="Jonathan Loo" userId="d2d72d48b56f45d8" providerId="LiveId" clId="{56556B2D-CF3C-44D5-9250-420FFB72D6F7}" dt="2020-10-24T22:20:27.383" v="11029" actId="1076"/>
          <ac:spMkLst>
            <pc:docMk/>
            <pc:sldMk cId="558729555" sldId="400"/>
            <ac:spMk id="27" creationId="{B2F1FA1A-39A0-4C8D-9227-1E3036324C0E}"/>
          </ac:spMkLst>
        </pc:spChg>
        <pc:spChg chg="del">
          <ac:chgData name="Jonathan Loo" userId="d2d72d48b56f45d8" providerId="LiveId" clId="{56556B2D-CF3C-44D5-9250-420FFB72D6F7}" dt="2020-10-24T22:15:36.520" v="10979" actId="478"/>
          <ac:spMkLst>
            <pc:docMk/>
            <pc:sldMk cId="558729555" sldId="400"/>
            <ac:spMk id="69" creationId="{00000000-0000-0000-0000-000000000000}"/>
          </ac:spMkLst>
        </pc:spChg>
        <pc:spChg chg="del">
          <ac:chgData name="Jonathan Loo" userId="d2d72d48b56f45d8" providerId="LiveId" clId="{56556B2D-CF3C-44D5-9250-420FFB72D6F7}" dt="2020-10-24T22:15:36.520" v="10979" actId="478"/>
          <ac:spMkLst>
            <pc:docMk/>
            <pc:sldMk cId="558729555" sldId="400"/>
            <ac:spMk id="70" creationId="{00000000-0000-0000-0000-000000000000}"/>
          </ac:spMkLst>
        </pc:spChg>
        <pc:spChg chg="del">
          <ac:chgData name="Jonathan Loo" userId="d2d72d48b56f45d8" providerId="LiveId" clId="{56556B2D-CF3C-44D5-9250-420FFB72D6F7}" dt="2020-10-24T22:15:36.520" v="10979" actId="478"/>
          <ac:spMkLst>
            <pc:docMk/>
            <pc:sldMk cId="558729555" sldId="400"/>
            <ac:spMk id="71" creationId="{00000000-0000-0000-0000-000000000000}"/>
          </ac:spMkLst>
        </pc:spChg>
        <pc:picChg chg="mod">
          <ac:chgData name="Jonathan Loo" userId="d2d72d48b56f45d8" providerId="LiveId" clId="{56556B2D-CF3C-44D5-9250-420FFB72D6F7}" dt="2020-10-24T22:15:41.770" v="10981" actId="1076"/>
          <ac:picMkLst>
            <pc:docMk/>
            <pc:sldMk cId="558729555" sldId="400"/>
            <ac:picMk id="11270" creationId="{D464149D-42A1-4749-B0E6-C739F6F54D54}"/>
          </ac:picMkLst>
        </pc:picChg>
        <pc:cxnChg chg="add del mod">
          <ac:chgData name="Jonathan Loo" userId="d2d72d48b56f45d8" providerId="LiveId" clId="{56556B2D-CF3C-44D5-9250-420FFB72D6F7}" dt="2020-10-24T22:18:48.735" v="11016" actId="14100"/>
          <ac:cxnSpMkLst>
            <pc:docMk/>
            <pc:sldMk cId="558729555" sldId="400"/>
            <ac:cxnSpMk id="9" creationId="{10AAB8EC-A126-48FA-9218-591CD0D70F72}"/>
          </ac:cxnSpMkLst>
        </pc:cxnChg>
        <pc:cxnChg chg="add mod">
          <ac:chgData name="Jonathan Loo" userId="d2d72d48b56f45d8" providerId="LiveId" clId="{56556B2D-CF3C-44D5-9250-420FFB72D6F7}" dt="2020-10-24T22:21:42.932" v="11040" actId="14100"/>
          <ac:cxnSpMkLst>
            <pc:docMk/>
            <pc:sldMk cId="558729555" sldId="400"/>
            <ac:cxnSpMk id="13" creationId="{C6F3CF42-8CFC-4183-ADA2-C7B118AD0AC6}"/>
          </ac:cxnSpMkLst>
        </pc:cxnChg>
        <pc:cxnChg chg="add del mod">
          <ac:chgData name="Jonathan Loo" userId="d2d72d48b56f45d8" providerId="LiveId" clId="{56556B2D-CF3C-44D5-9250-420FFB72D6F7}" dt="2020-10-24T22:17:39.277" v="11008" actId="478"/>
          <ac:cxnSpMkLst>
            <pc:docMk/>
            <pc:sldMk cId="558729555" sldId="400"/>
            <ac:cxnSpMk id="15" creationId="{D6FFF812-DD55-4A5D-A133-CC712BB37EF5}"/>
          </ac:cxnSpMkLst>
        </pc:cxnChg>
        <pc:cxnChg chg="add mod">
          <ac:chgData name="Jonathan Loo" userId="d2d72d48b56f45d8" providerId="LiveId" clId="{56556B2D-CF3C-44D5-9250-420FFB72D6F7}" dt="2020-10-24T22:17:10.814" v="11001" actId="1076"/>
          <ac:cxnSpMkLst>
            <pc:docMk/>
            <pc:sldMk cId="558729555" sldId="400"/>
            <ac:cxnSpMk id="18" creationId="{E06C36E3-30AE-4C14-858D-EAB6341D026C}"/>
          </ac:cxnSpMkLst>
        </pc:cxnChg>
        <pc:cxnChg chg="add mod">
          <ac:chgData name="Jonathan Loo" userId="d2d72d48b56f45d8" providerId="LiveId" clId="{56556B2D-CF3C-44D5-9250-420FFB72D6F7}" dt="2020-10-24T22:17:13.830" v="11003" actId="1076"/>
          <ac:cxnSpMkLst>
            <pc:docMk/>
            <pc:sldMk cId="558729555" sldId="400"/>
            <ac:cxnSpMk id="20" creationId="{716463C1-6973-4D9A-8DE5-1494701EE28D}"/>
          </ac:cxnSpMkLst>
        </pc:cxnChg>
        <pc:cxnChg chg="add mod">
          <ac:chgData name="Jonathan Loo" userId="d2d72d48b56f45d8" providerId="LiveId" clId="{56556B2D-CF3C-44D5-9250-420FFB72D6F7}" dt="2020-10-24T22:17:19.143" v="11005" actId="1076"/>
          <ac:cxnSpMkLst>
            <pc:docMk/>
            <pc:sldMk cId="558729555" sldId="400"/>
            <ac:cxnSpMk id="22" creationId="{E29538A0-38D8-40B0-9341-DDB590F309CD}"/>
          </ac:cxnSpMkLst>
        </pc:cxnChg>
        <pc:cxnChg chg="add del mod">
          <ac:chgData name="Jonathan Loo" userId="d2d72d48b56f45d8" providerId="LiveId" clId="{56556B2D-CF3C-44D5-9250-420FFB72D6F7}" dt="2020-10-24T22:18:51.739" v="11018" actId="11529"/>
          <ac:cxnSpMkLst>
            <pc:docMk/>
            <pc:sldMk cId="558729555" sldId="400"/>
            <ac:cxnSpMk id="23" creationId="{D8A26140-3764-450D-9B5B-86BB0F4F75C9}"/>
          </ac:cxnSpMkLst>
        </pc:cxnChg>
        <pc:cxnChg chg="add mod">
          <ac:chgData name="Jonathan Loo" userId="d2d72d48b56f45d8" providerId="LiveId" clId="{56556B2D-CF3C-44D5-9250-420FFB72D6F7}" dt="2020-10-24T22:21:38.783" v="11039" actId="14100"/>
          <ac:cxnSpMkLst>
            <pc:docMk/>
            <pc:sldMk cId="558729555" sldId="400"/>
            <ac:cxnSpMk id="38" creationId="{9238FF3A-EDEF-48E2-A8F6-4BB435758F3C}"/>
          </ac:cxnSpMkLst>
        </pc:cxnChg>
      </pc:sldChg>
      <pc:sldChg chg="addSp delSp modSp mod">
        <pc:chgData name="Jonathan Loo" userId="d2d72d48b56f45d8" providerId="LiveId" clId="{56556B2D-CF3C-44D5-9250-420FFB72D6F7}" dt="2020-11-10T17:37:29.722" v="12856"/>
        <pc:sldMkLst>
          <pc:docMk/>
          <pc:sldMk cId="503928626" sldId="401"/>
        </pc:sldMkLst>
        <pc:spChg chg="mod">
          <ac:chgData name="Jonathan Loo" userId="d2d72d48b56f45d8" providerId="LiveId" clId="{56556B2D-CF3C-44D5-9250-420FFB72D6F7}" dt="2020-11-10T17:37:29.722" v="12856"/>
          <ac:spMkLst>
            <pc:docMk/>
            <pc:sldMk cId="503928626" sldId="401"/>
            <ac:spMk id="2" creationId="{81F295F8-3C93-417E-B682-246AA1D8315D}"/>
          </ac:spMkLst>
        </pc:spChg>
        <pc:spChg chg="mod">
          <ac:chgData name="Jonathan Loo" userId="d2d72d48b56f45d8" providerId="LiveId" clId="{56556B2D-CF3C-44D5-9250-420FFB72D6F7}" dt="2020-11-10T17:37:29.722" v="12856"/>
          <ac:spMkLst>
            <pc:docMk/>
            <pc:sldMk cId="503928626" sldId="401"/>
            <ac:spMk id="3" creationId="{F5B6D6F6-87F3-4C09-AB3E-BC24FECF4B7F}"/>
          </ac:spMkLst>
        </pc:spChg>
        <pc:spChg chg="add del mod">
          <ac:chgData name="Jonathan Loo" userId="d2d72d48b56f45d8" providerId="LiveId" clId="{56556B2D-CF3C-44D5-9250-420FFB72D6F7}" dt="2020-10-26T15:30:05.994" v="11146"/>
          <ac:spMkLst>
            <pc:docMk/>
            <pc:sldMk cId="503928626" sldId="401"/>
            <ac:spMk id="4" creationId="{0117C014-F777-453B-AB6A-358139B69F82}"/>
          </ac:spMkLst>
        </pc:spChg>
        <pc:spChg chg="add del mod">
          <ac:chgData name="Jonathan Loo" userId="d2d72d48b56f45d8" providerId="LiveId" clId="{56556B2D-CF3C-44D5-9250-420FFB72D6F7}" dt="2020-11-10T17:37:29.722" v="12856"/>
          <ac:spMkLst>
            <pc:docMk/>
            <pc:sldMk cId="503928626" sldId="401"/>
            <ac:spMk id="4" creationId="{680EEB2D-E5ED-4DBC-9B69-C131557AAD21}"/>
          </ac:spMkLst>
        </pc:spChg>
        <pc:spChg chg="add del mod">
          <ac:chgData name="Jonathan Loo" userId="d2d72d48b56f45d8" providerId="LiveId" clId="{56556B2D-CF3C-44D5-9250-420FFB72D6F7}" dt="2020-10-26T15:30:05.994" v="11146"/>
          <ac:spMkLst>
            <pc:docMk/>
            <pc:sldMk cId="503928626" sldId="401"/>
            <ac:spMk id="5" creationId="{603064A5-18A8-4225-8560-81DB69DFD50D}"/>
          </ac:spMkLst>
        </pc:spChg>
        <pc:spChg chg="add del mod">
          <ac:chgData name="Jonathan Loo" userId="d2d72d48b56f45d8" providerId="LiveId" clId="{56556B2D-CF3C-44D5-9250-420FFB72D6F7}" dt="2020-11-10T17:37:29.722" v="12856"/>
          <ac:spMkLst>
            <pc:docMk/>
            <pc:sldMk cId="503928626" sldId="401"/>
            <ac:spMk id="5" creationId="{7E2893C8-7870-4D65-9C17-3CA73AEBD738}"/>
          </ac:spMkLst>
        </pc:spChg>
        <pc:spChg chg="add del mod">
          <ac:chgData name="Jonathan Loo" userId="d2d72d48b56f45d8" providerId="LiveId" clId="{56556B2D-CF3C-44D5-9250-420FFB72D6F7}" dt="2020-10-26T15:30:31.656" v="11150"/>
          <ac:spMkLst>
            <pc:docMk/>
            <pc:sldMk cId="503928626" sldId="401"/>
            <ac:spMk id="6" creationId="{8B94A0D8-02B0-4124-B87F-B0424D7513CB}"/>
          </ac:spMkLst>
        </pc:spChg>
        <pc:spChg chg="add del mod">
          <ac:chgData name="Jonathan Loo" userId="d2d72d48b56f45d8" providerId="LiveId" clId="{56556B2D-CF3C-44D5-9250-420FFB72D6F7}" dt="2020-10-26T15:30:31.656" v="11150"/>
          <ac:spMkLst>
            <pc:docMk/>
            <pc:sldMk cId="503928626" sldId="401"/>
            <ac:spMk id="11" creationId="{1BE711F9-57CA-4241-923A-790F5D21C043}"/>
          </ac:spMkLst>
        </pc:spChg>
      </pc:sldChg>
      <pc:sldChg chg="addSp delSp modSp del mod modClrScheme delAnim modAnim chgLayout">
        <pc:chgData name="Jonathan Loo" userId="d2d72d48b56f45d8" providerId="LiveId" clId="{56556B2D-CF3C-44D5-9250-420FFB72D6F7}" dt="2020-11-10T17:36:04.767" v="12827" actId="47"/>
        <pc:sldMkLst>
          <pc:docMk/>
          <pc:sldMk cId="119705760" sldId="402"/>
        </pc:sldMkLst>
        <pc:spChg chg="mod ord">
          <ac:chgData name="Jonathan Loo" userId="d2d72d48b56f45d8" providerId="LiveId" clId="{56556B2D-CF3C-44D5-9250-420FFB72D6F7}" dt="2020-11-10T17:36:01.451" v="12826"/>
          <ac:spMkLst>
            <pc:docMk/>
            <pc:sldMk cId="119705760" sldId="402"/>
            <ac:spMk id="2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1-10T17:36:01.451" v="12826"/>
          <ac:spMkLst>
            <pc:docMk/>
            <pc:sldMk cId="119705760" sldId="402"/>
            <ac:spMk id="3" creationId="{D1D575BF-0B31-4200-B767-F8AD37A2CDF8}"/>
          </ac:spMkLst>
        </pc:spChg>
        <pc:spChg chg="add del mod">
          <ac:chgData name="Jonathan Loo" userId="d2d72d48b56f45d8" providerId="LiveId" clId="{56556B2D-CF3C-44D5-9250-420FFB72D6F7}" dt="2020-11-10T17:36:01.451" v="12826"/>
          <ac:spMkLst>
            <pc:docMk/>
            <pc:sldMk cId="119705760" sldId="402"/>
            <ac:spMk id="4" creationId="{744B055D-9DDD-4C81-9E2D-56B7D297A526}"/>
          </ac:spMkLst>
        </pc:spChg>
        <pc:spChg chg="del">
          <ac:chgData name="Jonathan Loo" userId="d2d72d48b56f45d8" providerId="LiveId" clId="{56556B2D-CF3C-44D5-9250-420FFB72D6F7}" dt="2020-10-27T10:23:24.916" v="11196" actId="478"/>
          <ac:spMkLst>
            <pc:docMk/>
            <pc:sldMk cId="119705760" sldId="402"/>
            <ac:spMk id="5" creationId="{00000000-0000-0000-0000-000000000000}"/>
          </ac:spMkLst>
        </pc:spChg>
        <pc:spChg chg="add del mod ord">
          <ac:chgData name="Jonathan Loo" userId="d2d72d48b56f45d8" providerId="LiveId" clId="{56556B2D-CF3C-44D5-9250-420FFB72D6F7}" dt="2020-11-10T17:36:01.451" v="12826"/>
          <ac:spMkLst>
            <pc:docMk/>
            <pc:sldMk cId="119705760" sldId="402"/>
            <ac:spMk id="9" creationId="{C8F42E19-41E1-47BD-8017-CC9CBC417E31}"/>
          </ac:spMkLst>
        </pc:spChg>
        <pc:spChg chg="add mod">
          <ac:chgData name="Jonathan Loo" userId="d2d72d48b56f45d8" providerId="LiveId" clId="{56556B2D-CF3C-44D5-9250-420FFB72D6F7}" dt="2020-10-27T10:28:01.872" v="11329" actId="1038"/>
          <ac:spMkLst>
            <pc:docMk/>
            <pc:sldMk cId="119705760" sldId="402"/>
            <ac:spMk id="11" creationId="{6B93F061-C4DA-46F6-B432-E00964D86B92}"/>
          </ac:spMkLst>
        </pc:spChg>
        <pc:spChg chg="add mod">
          <ac:chgData name="Jonathan Loo" userId="d2d72d48b56f45d8" providerId="LiveId" clId="{56556B2D-CF3C-44D5-9250-420FFB72D6F7}" dt="2020-10-27T10:28:01.872" v="11329" actId="1038"/>
          <ac:spMkLst>
            <pc:docMk/>
            <pc:sldMk cId="119705760" sldId="402"/>
            <ac:spMk id="12" creationId="{B2D9E5FF-0A31-471E-979A-9FE5A92C2420}"/>
          </ac:spMkLst>
        </pc:spChg>
        <pc:spChg chg="add mod">
          <ac:chgData name="Jonathan Loo" userId="d2d72d48b56f45d8" providerId="LiveId" clId="{56556B2D-CF3C-44D5-9250-420FFB72D6F7}" dt="2020-10-27T10:28:01.872" v="11329" actId="1038"/>
          <ac:spMkLst>
            <pc:docMk/>
            <pc:sldMk cId="119705760" sldId="402"/>
            <ac:spMk id="13" creationId="{06BE4803-8CC2-41CB-BAEA-545744BDC772}"/>
          </ac:spMkLst>
        </pc:spChg>
        <pc:spChg chg="add mod">
          <ac:chgData name="Jonathan Loo" userId="d2d72d48b56f45d8" providerId="LiveId" clId="{56556B2D-CF3C-44D5-9250-420FFB72D6F7}" dt="2020-10-27T10:28:01.872" v="11329" actId="1038"/>
          <ac:spMkLst>
            <pc:docMk/>
            <pc:sldMk cId="119705760" sldId="402"/>
            <ac:spMk id="14" creationId="{2E064386-F6B7-4B8D-9379-94F186BAF70D}"/>
          </ac:spMkLst>
        </pc:spChg>
        <pc:spChg chg="add mod">
          <ac:chgData name="Jonathan Loo" userId="d2d72d48b56f45d8" providerId="LiveId" clId="{56556B2D-CF3C-44D5-9250-420FFB72D6F7}" dt="2020-10-27T10:28:01.872" v="11329" actId="1038"/>
          <ac:spMkLst>
            <pc:docMk/>
            <pc:sldMk cId="119705760" sldId="402"/>
            <ac:spMk id="15" creationId="{6BE136C4-01EE-433F-9649-620F7D5DF989}"/>
          </ac:spMkLst>
        </pc:spChg>
        <pc:spChg chg="add mod">
          <ac:chgData name="Jonathan Loo" userId="d2d72d48b56f45d8" providerId="LiveId" clId="{56556B2D-CF3C-44D5-9250-420FFB72D6F7}" dt="2020-10-27T10:28:01.872" v="11329" actId="1038"/>
          <ac:spMkLst>
            <pc:docMk/>
            <pc:sldMk cId="119705760" sldId="402"/>
            <ac:spMk id="16" creationId="{97D9047B-A68A-4985-8526-492DED5FBA73}"/>
          </ac:spMkLst>
        </pc:spChg>
        <pc:spChg chg="add mod">
          <ac:chgData name="Jonathan Loo" userId="d2d72d48b56f45d8" providerId="LiveId" clId="{56556B2D-CF3C-44D5-9250-420FFB72D6F7}" dt="2020-10-27T10:28:01.872" v="11329" actId="1038"/>
          <ac:spMkLst>
            <pc:docMk/>
            <pc:sldMk cId="119705760" sldId="402"/>
            <ac:spMk id="17" creationId="{1066893B-1BC5-452C-934A-385C7330BE5A}"/>
          </ac:spMkLst>
        </pc:spChg>
        <pc:spChg chg="add mod">
          <ac:chgData name="Jonathan Loo" userId="d2d72d48b56f45d8" providerId="LiveId" clId="{56556B2D-CF3C-44D5-9250-420FFB72D6F7}" dt="2020-10-27T10:28:01.872" v="11329" actId="1038"/>
          <ac:spMkLst>
            <pc:docMk/>
            <pc:sldMk cId="119705760" sldId="402"/>
            <ac:spMk id="18" creationId="{E5FE4DAA-20A1-4E0A-BA92-12EB74107D6D}"/>
          </ac:spMkLst>
        </pc:spChg>
        <pc:spChg chg="add mod">
          <ac:chgData name="Jonathan Loo" userId="d2d72d48b56f45d8" providerId="LiveId" clId="{56556B2D-CF3C-44D5-9250-420FFB72D6F7}" dt="2020-10-27T10:28:01.872" v="11329" actId="1038"/>
          <ac:spMkLst>
            <pc:docMk/>
            <pc:sldMk cId="119705760" sldId="402"/>
            <ac:spMk id="19" creationId="{DEE8F2AF-AEE5-4F0A-988A-EED67602699F}"/>
          </ac:spMkLst>
        </pc:spChg>
        <pc:spChg chg="add mod">
          <ac:chgData name="Jonathan Loo" userId="d2d72d48b56f45d8" providerId="LiveId" clId="{56556B2D-CF3C-44D5-9250-420FFB72D6F7}" dt="2020-10-27T10:28:01.872" v="11329" actId="1038"/>
          <ac:spMkLst>
            <pc:docMk/>
            <pc:sldMk cId="119705760" sldId="402"/>
            <ac:spMk id="20" creationId="{AF6AF063-6A00-4702-82F8-EF757FD8E109}"/>
          </ac:spMkLst>
        </pc:spChg>
        <pc:spChg chg="add del mod">
          <ac:chgData name="Jonathan Loo" userId="d2d72d48b56f45d8" providerId="LiveId" clId="{56556B2D-CF3C-44D5-9250-420FFB72D6F7}" dt="2020-10-27T10:27:56.551" v="11311" actId="478"/>
          <ac:spMkLst>
            <pc:docMk/>
            <pc:sldMk cId="119705760" sldId="402"/>
            <ac:spMk id="21" creationId="{13BDD164-72AA-456A-AC5C-99F35EEB42BD}"/>
          </ac:spMkLst>
        </pc:spChg>
        <pc:spChg chg="add del mod">
          <ac:chgData name="Jonathan Loo" userId="d2d72d48b56f45d8" providerId="LiveId" clId="{56556B2D-CF3C-44D5-9250-420FFB72D6F7}" dt="2020-10-27T10:34:40.431" v="11509" actId="21"/>
          <ac:spMkLst>
            <pc:docMk/>
            <pc:sldMk cId="119705760" sldId="402"/>
            <ac:spMk id="23" creationId="{E3B3085B-A21E-4157-B85D-74B744DA6FD2}"/>
          </ac:spMkLst>
        </pc:spChg>
        <pc:picChg chg="add del mod">
          <ac:chgData name="Jonathan Loo" userId="d2d72d48b56f45d8" providerId="LiveId" clId="{56556B2D-CF3C-44D5-9250-420FFB72D6F7}" dt="2020-10-27T10:24:50.151" v="11261" actId="478"/>
          <ac:picMkLst>
            <pc:docMk/>
            <pc:sldMk cId="119705760" sldId="402"/>
            <ac:picMk id="3" creationId="{7911F792-3DA2-49A8-9A02-9C96EE659904}"/>
          </ac:picMkLst>
        </pc:picChg>
        <pc:picChg chg="add del mod">
          <ac:chgData name="Jonathan Loo" userId="d2d72d48b56f45d8" providerId="LiveId" clId="{56556B2D-CF3C-44D5-9250-420FFB72D6F7}" dt="2020-10-27T10:25:51.631" v="11275" actId="478"/>
          <ac:picMkLst>
            <pc:docMk/>
            <pc:sldMk cId="119705760" sldId="402"/>
            <ac:picMk id="4" creationId="{43E5BAD5-1527-4A0B-AE2B-4F4F529AEE95}"/>
          </ac:picMkLst>
        </pc:picChg>
        <pc:picChg chg="add del mod">
          <ac:chgData name="Jonathan Loo" userId="d2d72d48b56f45d8" providerId="LiveId" clId="{56556B2D-CF3C-44D5-9250-420FFB72D6F7}" dt="2020-10-27T10:26:14.708" v="11278" actId="478"/>
          <ac:picMkLst>
            <pc:docMk/>
            <pc:sldMk cId="119705760" sldId="402"/>
            <ac:picMk id="7" creationId="{E9CA6723-E5A4-4695-BE8B-DADF46749D4A}"/>
          </ac:picMkLst>
        </pc:picChg>
        <pc:picChg chg="add del mod">
          <ac:chgData name="Jonathan Loo" userId="d2d72d48b56f45d8" providerId="LiveId" clId="{56556B2D-CF3C-44D5-9250-420FFB72D6F7}" dt="2020-10-27T10:26:15.375" v="11280" actId="478"/>
          <ac:picMkLst>
            <pc:docMk/>
            <pc:sldMk cId="119705760" sldId="402"/>
            <ac:picMk id="8" creationId="{F4176FB8-152B-4805-A54F-5D55E0593636}"/>
          </ac:picMkLst>
        </pc:picChg>
        <pc:picChg chg="add del mod">
          <ac:chgData name="Jonathan Loo" userId="d2d72d48b56f45d8" providerId="LiveId" clId="{56556B2D-CF3C-44D5-9250-420FFB72D6F7}" dt="2020-11-10T17:34:42.397" v="12800" actId="478"/>
          <ac:picMkLst>
            <pc:docMk/>
            <pc:sldMk cId="119705760" sldId="402"/>
            <ac:picMk id="10" creationId="{51E3227F-E2A7-426F-94D1-C36D51C3D25C}"/>
          </ac:picMkLst>
        </pc:picChg>
      </pc:sldChg>
      <pc:sldChg chg="add del">
        <pc:chgData name="Jonathan Loo" userId="d2d72d48b56f45d8" providerId="LiveId" clId="{56556B2D-CF3C-44D5-9250-420FFB72D6F7}" dt="2020-10-27T10:34:16.685" v="11506" actId="47"/>
        <pc:sldMkLst>
          <pc:docMk/>
          <pc:sldMk cId="1863636123" sldId="403"/>
        </pc:sldMkLst>
      </pc:sldChg>
      <pc:sldChg chg="addSp modSp new mod">
        <pc:chgData name="Jonathan Loo" userId="d2d72d48b56f45d8" providerId="LiveId" clId="{56556B2D-CF3C-44D5-9250-420FFB72D6F7}" dt="2020-10-27T11:51:56.409" v="11710" actId="1076"/>
        <pc:sldMkLst>
          <pc:docMk/>
          <pc:sldMk cId="3637425873" sldId="403"/>
        </pc:sldMkLst>
        <pc:spChg chg="mod">
          <ac:chgData name="Jonathan Loo" userId="d2d72d48b56f45d8" providerId="LiveId" clId="{56556B2D-CF3C-44D5-9250-420FFB72D6F7}" dt="2020-10-27T11:51:41.619" v="11708" actId="20577"/>
          <ac:spMkLst>
            <pc:docMk/>
            <pc:sldMk cId="3637425873" sldId="403"/>
            <ac:spMk id="2" creationId="{FA279929-12E0-4AEA-82EA-C986BE186C40}"/>
          </ac:spMkLst>
        </pc:spChg>
        <pc:picChg chg="add mod">
          <ac:chgData name="Jonathan Loo" userId="d2d72d48b56f45d8" providerId="LiveId" clId="{56556B2D-CF3C-44D5-9250-420FFB72D6F7}" dt="2020-10-27T11:51:56.409" v="11710" actId="1076"/>
          <ac:picMkLst>
            <pc:docMk/>
            <pc:sldMk cId="3637425873" sldId="403"/>
            <ac:picMk id="4" creationId="{319F76F6-2FDD-49DA-A5BC-4C7ECDF412C6}"/>
          </ac:picMkLst>
        </pc:picChg>
      </pc:sldChg>
      <pc:sldChg chg="addSp delSp modSp new del mod modClrScheme delAnim modAnim chgLayout">
        <pc:chgData name="Jonathan Loo" userId="d2d72d48b56f45d8" providerId="LiveId" clId="{56556B2D-CF3C-44D5-9250-420FFB72D6F7}" dt="2020-10-27T10:34:13.797" v="11505" actId="47"/>
        <pc:sldMkLst>
          <pc:docMk/>
          <pc:sldMk cId="681525118" sldId="404"/>
        </pc:sldMkLst>
        <pc:spChg chg="mod ord">
          <ac:chgData name="Jonathan Loo" userId="d2d72d48b56f45d8" providerId="LiveId" clId="{56556B2D-CF3C-44D5-9250-420FFB72D6F7}" dt="2020-10-27T10:29:59.386" v="11479" actId="700"/>
          <ac:spMkLst>
            <pc:docMk/>
            <pc:sldMk cId="681525118" sldId="404"/>
            <ac:spMk id="2" creationId="{32190340-BB22-4F6F-A122-DBAE94ACBD36}"/>
          </ac:spMkLst>
        </pc:spChg>
        <pc:spChg chg="del mod ord">
          <ac:chgData name="Jonathan Loo" userId="d2d72d48b56f45d8" providerId="LiveId" clId="{56556B2D-CF3C-44D5-9250-420FFB72D6F7}" dt="2020-10-27T10:29:59.386" v="11479" actId="700"/>
          <ac:spMkLst>
            <pc:docMk/>
            <pc:sldMk cId="681525118" sldId="404"/>
            <ac:spMk id="3" creationId="{5E06E060-5E6E-4E58-B6B7-6F16905E4718}"/>
          </ac:spMkLst>
        </pc:spChg>
        <pc:spChg chg="add mod ord">
          <ac:chgData name="Jonathan Loo" userId="d2d72d48b56f45d8" providerId="LiveId" clId="{56556B2D-CF3C-44D5-9250-420FFB72D6F7}" dt="2020-10-27T10:29:59.386" v="11479" actId="700"/>
          <ac:spMkLst>
            <pc:docMk/>
            <pc:sldMk cId="681525118" sldId="404"/>
            <ac:spMk id="4" creationId="{BF27F2D8-EEB9-43B4-81FF-1321BF4C2690}"/>
          </ac:spMkLst>
        </pc:spChg>
        <pc:spChg chg="add mod">
          <ac:chgData name="Jonathan Loo" userId="d2d72d48b56f45d8" providerId="LiveId" clId="{56556B2D-CF3C-44D5-9250-420FFB72D6F7}" dt="2020-10-27T10:32:46.298" v="11503" actId="1076"/>
          <ac:spMkLst>
            <pc:docMk/>
            <pc:sldMk cId="681525118" sldId="404"/>
            <ac:spMk id="8" creationId="{2F806547-039B-41F5-B4D6-F7C35B7B7410}"/>
          </ac:spMkLst>
        </pc:spChg>
        <pc:spChg chg="add del mod">
          <ac:chgData name="Jonathan Loo" userId="d2d72d48b56f45d8" providerId="LiveId" clId="{56556B2D-CF3C-44D5-9250-420FFB72D6F7}" dt="2020-10-27T10:30:30.355" v="11489" actId="478"/>
          <ac:spMkLst>
            <pc:docMk/>
            <pc:sldMk cId="681525118" sldId="404"/>
            <ac:spMk id="9" creationId="{FBB76F6A-CD5C-4A24-AA11-2C14CD17E88E}"/>
          </ac:spMkLst>
        </pc:spChg>
        <pc:spChg chg="add del mod">
          <ac:chgData name="Jonathan Loo" userId="d2d72d48b56f45d8" providerId="LiveId" clId="{56556B2D-CF3C-44D5-9250-420FFB72D6F7}" dt="2020-10-27T10:30:31.588" v="11490" actId="478"/>
          <ac:spMkLst>
            <pc:docMk/>
            <pc:sldMk cId="681525118" sldId="404"/>
            <ac:spMk id="10" creationId="{9AA36189-E464-4D55-BB87-07C55A688A82}"/>
          </ac:spMkLst>
        </pc:spChg>
        <pc:spChg chg="add mod">
          <ac:chgData name="Jonathan Loo" userId="d2d72d48b56f45d8" providerId="LiveId" clId="{56556B2D-CF3C-44D5-9250-420FFB72D6F7}" dt="2020-10-27T10:32:51.951" v="11504" actId="1076"/>
          <ac:spMkLst>
            <pc:docMk/>
            <pc:sldMk cId="681525118" sldId="404"/>
            <ac:spMk id="11" creationId="{FC2A6209-5610-484D-97CF-00C849109651}"/>
          </ac:spMkLst>
        </pc:spChg>
        <pc:spChg chg="add del mod">
          <ac:chgData name="Jonathan Loo" userId="d2d72d48b56f45d8" providerId="LiveId" clId="{56556B2D-CF3C-44D5-9250-420FFB72D6F7}" dt="2020-10-27T10:30:27.564" v="11487" actId="478"/>
          <ac:spMkLst>
            <pc:docMk/>
            <pc:sldMk cId="681525118" sldId="404"/>
            <ac:spMk id="12" creationId="{3BBED385-2DCD-4FDE-ACDE-B1DB6F6690FE}"/>
          </ac:spMkLst>
        </pc:spChg>
        <pc:spChg chg="add del mod">
          <ac:chgData name="Jonathan Loo" userId="d2d72d48b56f45d8" providerId="LiveId" clId="{56556B2D-CF3C-44D5-9250-420FFB72D6F7}" dt="2020-10-27T10:30:28.445" v="11488" actId="478"/>
          <ac:spMkLst>
            <pc:docMk/>
            <pc:sldMk cId="681525118" sldId="404"/>
            <ac:spMk id="13" creationId="{CC214FDC-60CA-4984-9F0C-96A1D519795D}"/>
          </ac:spMkLst>
        </pc:spChg>
        <pc:spChg chg="add mod">
          <ac:chgData name="Jonathan Loo" userId="d2d72d48b56f45d8" providerId="LiveId" clId="{56556B2D-CF3C-44D5-9250-420FFB72D6F7}" dt="2020-10-27T10:32:37.621" v="11501" actId="1076"/>
          <ac:spMkLst>
            <pc:docMk/>
            <pc:sldMk cId="681525118" sldId="404"/>
            <ac:spMk id="14" creationId="{0FBC63FF-FAEE-4E53-B024-11AC8539E1A7}"/>
          </ac:spMkLst>
        </pc:spChg>
        <pc:spChg chg="add mod">
          <ac:chgData name="Jonathan Loo" userId="d2d72d48b56f45d8" providerId="LiveId" clId="{56556B2D-CF3C-44D5-9250-420FFB72D6F7}" dt="2020-10-27T10:32:41.488" v="11502" actId="1076"/>
          <ac:spMkLst>
            <pc:docMk/>
            <pc:sldMk cId="681525118" sldId="404"/>
            <ac:spMk id="15" creationId="{AC033AE4-B776-411D-8240-43F3CDE42CA7}"/>
          </ac:spMkLst>
        </pc:spChg>
        <pc:spChg chg="add del mod">
          <ac:chgData name="Jonathan Loo" userId="d2d72d48b56f45d8" providerId="LiveId" clId="{56556B2D-CF3C-44D5-9250-420FFB72D6F7}" dt="2020-10-27T10:32:27.092" v="11498" actId="478"/>
          <ac:spMkLst>
            <pc:docMk/>
            <pc:sldMk cId="681525118" sldId="404"/>
            <ac:spMk id="16" creationId="{527E8F5A-3E8C-4A6C-BA2B-D16D6BA7A7C0}"/>
          </ac:spMkLst>
        </pc:spChg>
        <pc:spChg chg="add del mod">
          <ac:chgData name="Jonathan Loo" userId="d2d72d48b56f45d8" providerId="LiveId" clId="{56556B2D-CF3C-44D5-9250-420FFB72D6F7}" dt="2020-10-27T10:30:16.055" v="11484" actId="478"/>
          <ac:spMkLst>
            <pc:docMk/>
            <pc:sldMk cId="681525118" sldId="404"/>
            <ac:spMk id="17" creationId="{10F48999-915A-43A2-877E-8B66372BD416}"/>
          </ac:spMkLst>
        </pc:spChg>
        <pc:spChg chg="add del mod">
          <ac:chgData name="Jonathan Loo" userId="d2d72d48b56f45d8" providerId="LiveId" clId="{56556B2D-CF3C-44D5-9250-420FFB72D6F7}" dt="2020-10-27T10:30:19.035" v="11485" actId="478"/>
          <ac:spMkLst>
            <pc:docMk/>
            <pc:sldMk cId="681525118" sldId="404"/>
            <ac:spMk id="18" creationId="{B6C37F14-C743-4E11-848A-4A0BA5816DFC}"/>
          </ac:spMkLst>
        </pc:spChg>
        <pc:picChg chg="add del">
          <ac:chgData name="Jonathan Loo" userId="d2d72d48b56f45d8" providerId="LiveId" clId="{56556B2D-CF3C-44D5-9250-420FFB72D6F7}" dt="2020-10-27T10:30:02.103" v="11481" actId="22"/>
          <ac:picMkLst>
            <pc:docMk/>
            <pc:sldMk cId="681525118" sldId="404"/>
            <ac:picMk id="6" creationId="{F99DB9CB-23D7-41F5-A662-99932A10811E}"/>
          </ac:picMkLst>
        </pc:picChg>
        <pc:picChg chg="add del mod">
          <ac:chgData name="Jonathan Loo" userId="d2d72d48b56f45d8" providerId="LiveId" clId="{56556B2D-CF3C-44D5-9250-420FFB72D6F7}" dt="2020-10-27T10:32:04.866" v="11491" actId="478"/>
          <ac:picMkLst>
            <pc:docMk/>
            <pc:sldMk cId="681525118" sldId="404"/>
            <ac:picMk id="7" creationId="{BE8C9343-2699-4746-AE19-F48EBAD38340}"/>
          </ac:picMkLst>
        </pc:picChg>
        <pc:picChg chg="add mod ord">
          <ac:chgData name="Jonathan Loo" userId="d2d72d48b56f45d8" providerId="LiveId" clId="{56556B2D-CF3C-44D5-9250-420FFB72D6F7}" dt="2020-10-27T10:32:25.033" v="11497" actId="1076"/>
          <ac:picMkLst>
            <pc:docMk/>
            <pc:sldMk cId="681525118" sldId="404"/>
            <ac:picMk id="19" creationId="{FFEA7529-CF52-445C-8C9A-667AEDC076EF}"/>
          </ac:picMkLst>
        </pc:picChg>
      </pc:sldChg>
      <pc:sldChg chg="addSp delSp modSp add mod">
        <pc:chgData name="Jonathan Loo" userId="d2d72d48b56f45d8" providerId="LiveId" clId="{56556B2D-CF3C-44D5-9250-420FFB72D6F7}" dt="2020-10-27T13:06:18.001" v="12042" actId="962"/>
        <pc:sldMkLst>
          <pc:docMk/>
          <pc:sldMk cId="1155410275" sldId="404"/>
        </pc:sldMkLst>
        <pc:spChg chg="mod">
          <ac:chgData name="Jonathan Loo" userId="d2d72d48b56f45d8" providerId="LiveId" clId="{56556B2D-CF3C-44D5-9250-420FFB72D6F7}" dt="2020-10-27T13:06:17.982" v="12027" actId="368"/>
          <ac:spMkLst>
            <pc:docMk/>
            <pc:sldMk cId="1155410275" sldId="404"/>
            <ac:spMk id="2" creationId="{2009CCC4-3E51-40F3-9893-E6979BDDFCD2}"/>
          </ac:spMkLst>
        </pc:spChg>
        <pc:spChg chg="add mod">
          <ac:chgData name="Jonathan Loo" userId="d2d72d48b56f45d8" providerId="LiveId" clId="{56556B2D-CF3C-44D5-9250-420FFB72D6F7}" dt="2020-10-27T12:49:54.249" v="11852" actId="1076"/>
          <ac:spMkLst>
            <pc:docMk/>
            <pc:sldMk cId="1155410275" sldId="404"/>
            <ac:spMk id="3" creationId="{2DC1EA0C-C6F8-4EED-8D8F-0958E82F42CD}"/>
          </ac:spMkLst>
        </pc:spChg>
        <pc:spChg chg="add mod">
          <ac:chgData name="Jonathan Loo" userId="d2d72d48b56f45d8" providerId="LiveId" clId="{56556B2D-CF3C-44D5-9250-420FFB72D6F7}" dt="2020-10-27T12:48:19.109" v="11793" actId="1076"/>
          <ac:spMkLst>
            <pc:docMk/>
            <pc:sldMk cId="1155410275" sldId="404"/>
            <ac:spMk id="4" creationId="{2C150663-479B-4F7C-9F83-D71BF37D6AC2}"/>
          </ac:spMkLst>
        </pc:spChg>
        <pc:spChg chg="add mod">
          <ac:chgData name="Jonathan Loo" userId="d2d72d48b56f45d8" providerId="LiveId" clId="{56556B2D-CF3C-44D5-9250-420FFB72D6F7}" dt="2020-10-27T12:48:37.334" v="11795" actId="1076"/>
          <ac:spMkLst>
            <pc:docMk/>
            <pc:sldMk cId="1155410275" sldId="404"/>
            <ac:spMk id="5" creationId="{8F766104-1A2C-44D0-BD06-174E8EE25226}"/>
          </ac:spMkLst>
        </pc:spChg>
        <pc:spChg chg="add mod">
          <ac:chgData name="Jonathan Loo" userId="d2d72d48b56f45d8" providerId="LiveId" clId="{56556B2D-CF3C-44D5-9250-420FFB72D6F7}" dt="2020-10-27T12:48:42" v="11797" actId="1076"/>
          <ac:spMkLst>
            <pc:docMk/>
            <pc:sldMk cId="1155410275" sldId="404"/>
            <ac:spMk id="13" creationId="{18F0107E-2F06-40E1-B572-DF8664ECB6B8}"/>
          </ac:spMkLst>
        </pc:spChg>
        <pc:spChg chg="add mod">
          <ac:chgData name="Jonathan Loo" userId="d2d72d48b56f45d8" providerId="LiveId" clId="{56556B2D-CF3C-44D5-9250-420FFB72D6F7}" dt="2020-10-27T12:54:10.432" v="11977" actId="1037"/>
          <ac:spMkLst>
            <pc:docMk/>
            <pc:sldMk cId="1155410275" sldId="404"/>
            <ac:spMk id="44" creationId="{B7BBCAE5-8FE2-4694-8488-C4A013D498A1}"/>
          </ac:spMkLst>
        </pc:spChg>
        <pc:grpChg chg="add del mod">
          <ac:chgData name="Jonathan Loo" userId="d2d72d48b56f45d8" providerId="LiveId" clId="{56556B2D-CF3C-44D5-9250-420FFB72D6F7}" dt="2020-10-27T12:47:30.996" v="11783" actId="478"/>
          <ac:grpSpMkLst>
            <pc:docMk/>
            <pc:sldMk cId="1155410275" sldId="404"/>
            <ac:grpSpMk id="6" creationId="{4E83B25E-6CA2-4CC8-A550-B5C453EF2FAD}"/>
          </ac:grpSpMkLst>
        </pc:grpChg>
        <pc:grpChg chg="del mod">
          <ac:chgData name="Jonathan Loo" userId="d2d72d48b56f45d8" providerId="LiveId" clId="{56556B2D-CF3C-44D5-9250-420FFB72D6F7}" dt="2020-10-27T12:47:28.911" v="11782" actId="478"/>
          <ac:grpSpMkLst>
            <pc:docMk/>
            <pc:sldMk cId="1155410275" sldId="404"/>
            <ac:grpSpMk id="7" creationId="{2B5D245A-A4BC-4E42-9914-384611048852}"/>
          </ac:grpSpMkLst>
        </pc:grpChg>
        <pc:picChg chg="mod">
          <ac:chgData name="Jonathan Loo" userId="d2d72d48b56f45d8" providerId="LiveId" clId="{56556B2D-CF3C-44D5-9250-420FFB72D6F7}" dt="2020-10-27T12:47:28.911" v="11782" actId="478"/>
          <ac:picMkLst>
            <pc:docMk/>
            <pc:sldMk cId="1155410275" sldId="404"/>
            <ac:picMk id="8" creationId="{180BF05E-C5FB-428C-B3E8-4F848A1488B1}"/>
          </ac:picMkLst>
        </pc:picChg>
        <pc:picChg chg="del mod">
          <ac:chgData name="Jonathan Loo" userId="d2d72d48b56f45d8" providerId="LiveId" clId="{56556B2D-CF3C-44D5-9250-420FFB72D6F7}" dt="2020-10-27T12:47:28.911" v="11782" actId="478"/>
          <ac:picMkLst>
            <pc:docMk/>
            <pc:sldMk cId="1155410275" sldId="404"/>
            <ac:picMk id="9" creationId="{19F00F83-6769-48F4-849A-A51A90339202}"/>
          </ac:picMkLst>
        </pc:picChg>
        <pc:picChg chg="del">
          <ac:chgData name="Jonathan Loo" userId="d2d72d48b56f45d8" providerId="LiveId" clId="{56556B2D-CF3C-44D5-9250-420FFB72D6F7}" dt="2020-10-27T12:46:57.720" v="11776" actId="478"/>
          <ac:picMkLst>
            <pc:docMk/>
            <pc:sldMk cId="1155410275" sldId="404"/>
            <ac:picMk id="10" creationId="{4F54C171-5F5D-40B1-B8F7-85E41DA429A4}"/>
          </ac:picMkLst>
        </pc:picChg>
        <pc:picChg chg="mod">
          <ac:chgData name="Jonathan Loo" userId="d2d72d48b56f45d8" providerId="LiveId" clId="{56556B2D-CF3C-44D5-9250-420FFB72D6F7}" dt="2020-10-27T12:47:28.911" v="11782" actId="478"/>
          <ac:picMkLst>
            <pc:docMk/>
            <pc:sldMk cId="1155410275" sldId="404"/>
            <ac:picMk id="11" creationId="{16442EA7-D777-4181-B724-393285C849E8}"/>
          </ac:picMkLst>
        </pc:picChg>
        <pc:picChg chg="mod">
          <ac:chgData name="Jonathan Loo" userId="d2d72d48b56f45d8" providerId="LiveId" clId="{56556B2D-CF3C-44D5-9250-420FFB72D6F7}" dt="2020-10-27T12:49:08.975" v="11810" actId="1076"/>
          <ac:picMkLst>
            <pc:docMk/>
            <pc:sldMk cId="1155410275" sldId="404"/>
            <ac:picMk id="17" creationId="{9B8B3B88-AF9D-4CD2-A1B0-C0F975C7559D}"/>
          </ac:picMkLst>
        </pc:picChg>
        <pc:picChg chg="del mod">
          <ac:chgData name="Jonathan Loo" userId="d2d72d48b56f45d8" providerId="LiveId" clId="{56556B2D-CF3C-44D5-9250-420FFB72D6F7}" dt="2020-10-27T12:46:58.546" v="11778" actId="478"/>
          <ac:picMkLst>
            <pc:docMk/>
            <pc:sldMk cId="1155410275" sldId="404"/>
            <ac:picMk id="18" creationId="{478CABC1-0723-400C-B1FE-7B8B1A0C9A5C}"/>
          </ac:picMkLst>
        </pc:picChg>
        <pc:picChg chg="add del mod">
          <ac:chgData name="Jonathan Loo" userId="d2d72d48b56f45d8" providerId="LiveId" clId="{56556B2D-CF3C-44D5-9250-420FFB72D6F7}" dt="2020-10-27T12:49:41.188" v="11832" actId="478"/>
          <ac:picMkLst>
            <pc:docMk/>
            <pc:sldMk cId="1155410275" sldId="404"/>
            <ac:picMk id="19" creationId="{2A47FBFF-CC60-401F-8FE8-5D500AA4B20B}"/>
          </ac:picMkLst>
        </pc:picChg>
        <pc:picChg chg="add del mod">
          <ac:chgData name="Jonathan Loo" userId="d2d72d48b56f45d8" providerId="LiveId" clId="{56556B2D-CF3C-44D5-9250-420FFB72D6F7}" dt="2020-10-27T12:49:50.198" v="11849" actId="478"/>
          <ac:picMkLst>
            <pc:docMk/>
            <pc:sldMk cId="1155410275" sldId="404"/>
            <ac:picMk id="21" creationId="{0756068A-9B35-4F99-9411-C0834798AED6}"/>
          </ac:picMkLst>
        </pc:picChg>
        <pc:picChg chg="mod ord">
          <ac:chgData name="Jonathan Loo" userId="d2d72d48b56f45d8" providerId="LiveId" clId="{56556B2D-CF3C-44D5-9250-420FFB72D6F7}" dt="2020-10-27T12:49:41.190" v="11834" actId="962"/>
          <ac:picMkLst>
            <pc:docMk/>
            <pc:sldMk cId="1155410275" sldId="404"/>
            <ac:picMk id="24" creationId="{35A5627F-B620-4903-9748-8FDBA2B1B25F}"/>
          </ac:picMkLst>
        </pc:picChg>
        <pc:picChg chg="del mod ord">
          <ac:chgData name="Jonathan Loo" userId="d2d72d48b56f45d8" providerId="LiveId" clId="{56556B2D-CF3C-44D5-9250-420FFB72D6F7}" dt="2020-10-27T12:53:22.795" v="11913" actId="478"/>
          <ac:picMkLst>
            <pc:docMk/>
            <pc:sldMk cId="1155410275" sldId="404"/>
            <ac:picMk id="26" creationId="{0832E8CE-771F-403B-80C3-0A386D6CCEEA}"/>
          </ac:picMkLst>
        </pc:picChg>
        <pc:picChg chg="add del mod">
          <ac:chgData name="Jonathan Loo" userId="d2d72d48b56f45d8" providerId="LiveId" clId="{56556B2D-CF3C-44D5-9250-420FFB72D6F7}" dt="2020-10-27T12:52:34.859" v="11873" actId="478"/>
          <ac:picMkLst>
            <pc:docMk/>
            <pc:sldMk cId="1155410275" sldId="404"/>
            <ac:picMk id="34" creationId="{1489EEAA-F85C-4ACC-BDF4-F56294E01AB1}"/>
          </ac:picMkLst>
        </pc:picChg>
        <pc:picChg chg="del mod ord">
          <ac:chgData name="Jonathan Loo" userId="d2d72d48b56f45d8" providerId="LiveId" clId="{56556B2D-CF3C-44D5-9250-420FFB72D6F7}" dt="2020-10-27T12:52:56.279" v="11891" actId="478"/>
          <ac:picMkLst>
            <pc:docMk/>
            <pc:sldMk cId="1155410275" sldId="404"/>
            <ac:picMk id="37" creationId="{C3C9B602-AAA3-4915-B54F-F68D6F08F79A}"/>
          </ac:picMkLst>
        </pc:picChg>
        <pc:picChg chg="del mod ord">
          <ac:chgData name="Jonathan Loo" userId="d2d72d48b56f45d8" providerId="LiveId" clId="{56556B2D-CF3C-44D5-9250-420FFB72D6F7}" dt="2020-10-27T12:53:28.830" v="11930" actId="478"/>
          <ac:picMkLst>
            <pc:docMk/>
            <pc:sldMk cId="1155410275" sldId="404"/>
            <ac:picMk id="39" creationId="{C6C4FAEA-22D6-464F-B013-502B8CF09005}"/>
          </ac:picMkLst>
        </pc:picChg>
        <pc:picChg chg="mod ord">
          <ac:chgData name="Jonathan Loo" userId="d2d72d48b56f45d8" providerId="LiveId" clId="{56556B2D-CF3C-44D5-9250-420FFB72D6F7}" dt="2020-10-27T12:53:22.797" v="11915" actId="962"/>
          <ac:picMkLst>
            <pc:docMk/>
            <pc:sldMk cId="1155410275" sldId="404"/>
            <ac:picMk id="41" creationId="{C257F18E-0D2E-4F6D-B97F-3BDC21515B46}"/>
          </ac:picMkLst>
        </pc:picChg>
        <pc:picChg chg="del mod ord">
          <ac:chgData name="Jonathan Loo" userId="d2d72d48b56f45d8" providerId="LiveId" clId="{56556B2D-CF3C-44D5-9250-420FFB72D6F7}" dt="2020-10-27T13:05:12.366" v="12020" actId="478"/>
          <ac:picMkLst>
            <pc:docMk/>
            <pc:sldMk cId="1155410275" sldId="404"/>
            <ac:picMk id="43" creationId="{EE6016A3-2BB2-459D-9751-6CC45FC5B074}"/>
          </ac:picMkLst>
        </pc:picChg>
        <pc:picChg chg="add del mod">
          <ac:chgData name="Jonathan Loo" userId="d2d72d48b56f45d8" providerId="LiveId" clId="{56556B2D-CF3C-44D5-9250-420FFB72D6F7}" dt="2020-10-27T12:54:21.670" v="11994" actId="478"/>
          <ac:picMkLst>
            <pc:docMk/>
            <pc:sldMk cId="1155410275" sldId="404"/>
            <ac:picMk id="46" creationId="{DDF6DD97-F636-4E69-B80F-2B89BB75536C}"/>
          </ac:picMkLst>
        </pc:picChg>
        <pc:picChg chg="mod ord">
          <ac:chgData name="Jonathan Loo" userId="d2d72d48b56f45d8" providerId="LiveId" clId="{56556B2D-CF3C-44D5-9250-420FFB72D6F7}" dt="2020-10-27T12:54:23.925" v="11997" actId="1076"/>
          <ac:picMkLst>
            <pc:docMk/>
            <pc:sldMk cId="1155410275" sldId="404"/>
            <ac:picMk id="51" creationId="{09E72216-C43C-4976-9757-D81D7D47D90F}"/>
          </ac:picMkLst>
        </pc:picChg>
        <pc:picChg chg="add del mod">
          <ac:chgData name="Jonathan Loo" userId="d2d72d48b56f45d8" providerId="LiveId" clId="{56556B2D-CF3C-44D5-9250-420FFB72D6F7}" dt="2020-10-27T13:03:53.215" v="12002" actId="478"/>
          <ac:picMkLst>
            <pc:docMk/>
            <pc:sldMk cId="1155410275" sldId="404"/>
            <ac:picMk id="52" creationId="{458AAE7B-2E8C-4648-AA07-38C9501AB645}"/>
          </ac:picMkLst>
        </pc:picChg>
        <pc:picChg chg="del mod ord">
          <ac:chgData name="Jonathan Loo" userId="d2d72d48b56f45d8" providerId="LiveId" clId="{56556B2D-CF3C-44D5-9250-420FFB72D6F7}" dt="2020-10-27T13:06:17.999" v="12040" actId="478"/>
          <ac:picMkLst>
            <pc:docMk/>
            <pc:sldMk cId="1155410275" sldId="404"/>
            <ac:picMk id="55" creationId="{B65DB2AD-EBDF-4CF1-AD3A-8BA22E68FDB4}"/>
          </ac:picMkLst>
        </pc:picChg>
        <pc:picChg chg="mod ord">
          <ac:chgData name="Jonathan Loo" userId="d2d72d48b56f45d8" providerId="LiveId" clId="{56556B2D-CF3C-44D5-9250-420FFB72D6F7}" dt="2020-10-27T13:06:18.001" v="12042" actId="962"/>
          <ac:picMkLst>
            <pc:docMk/>
            <pc:sldMk cId="1155410275" sldId="404"/>
            <ac:picMk id="57" creationId="{8C5CC209-712B-4FCD-84E8-3A253D549BB2}"/>
          </ac:picMkLst>
        </pc:picChg>
        <pc:picChg chg="add del">
          <ac:chgData name="Jonathan Loo" userId="d2d72d48b56f45d8" providerId="LiveId" clId="{56556B2D-CF3C-44D5-9250-420FFB72D6F7}" dt="2020-10-27T13:03:18.739" v="11999" actId="478"/>
          <ac:picMkLst>
            <pc:docMk/>
            <pc:sldMk cId="1155410275" sldId="404"/>
            <ac:picMk id="1026" creationId="{E506FE73-7DE8-4A9B-B34E-A5D8A8B780C8}"/>
          </ac:picMkLst>
        </pc:picChg>
        <pc:picChg chg="del">
          <ac:chgData name="Jonathan Loo" userId="d2d72d48b56f45d8" providerId="LiveId" clId="{56556B2D-CF3C-44D5-9250-420FFB72D6F7}" dt="2020-10-27T12:46:56.230" v="11775" actId="478"/>
          <ac:picMkLst>
            <pc:docMk/>
            <pc:sldMk cId="1155410275" sldId="404"/>
            <ac:picMk id="16386" creationId="{755D4792-8DFA-493B-B4A0-80B9FBCBAD5A}"/>
          </ac:picMkLst>
        </pc:picChg>
        <pc:cxnChg chg="add mod">
          <ac:chgData name="Jonathan Loo" userId="d2d72d48b56f45d8" providerId="LiveId" clId="{56556B2D-CF3C-44D5-9250-420FFB72D6F7}" dt="2020-10-27T12:50:11.763" v="11855" actId="14100"/>
          <ac:cxnSpMkLst>
            <pc:docMk/>
            <pc:sldMk cId="1155410275" sldId="404"/>
            <ac:cxnSpMk id="28" creationId="{21BD7453-4D4E-4732-B333-9568CB7E0A63}"/>
          </ac:cxnSpMkLst>
        </pc:cxnChg>
        <pc:cxnChg chg="add">
          <ac:chgData name="Jonathan Loo" userId="d2d72d48b56f45d8" providerId="LiveId" clId="{56556B2D-CF3C-44D5-9250-420FFB72D6F7}" dt="2020-10-27T12:50:09.566" v="11854" actId="11529"/>
          <ac:cxnSpMkLst>
            <pc:docMk/>
            <pc:sldMk cId="1155410275" sldId="404"/>
            <ac:cxnSpMk id="30" creationId="{87893576-01E7-48F8-8D5D-C8A61870A308}"/>
          </ac:cxnSpMkLst>
        </pc:cxnChg>
        <pc:cxnChg chg="add">
          <ac:chgData name="Jonathan Loo" userId="d2d72d48b56f45d8" providerId="LiveId" clId="{56556B2D-CF3C-44D5-9250-420FFB72D6F7}" dt="2020-10-27T12:50:15.720" v="11856" actId="11529"/>
          <ac:cxnSpMkLst>
            <pc:docMk/>
            <pc:sldMk cId="1155410275" sldId="404"/>
            <ac:cxnSpMk id="33" creationId="{67ECD3A9-D755-415B-9018-3706227B866C}"/>
          </ac:cxnSpMkLst>
        </pc:cxnChg>
        <pc:cxnChg chg="add mod">
          <ac:chgData name="Jonathan Loo" userId="d2d72d48b56f45d8" providerId="LiveId" clId="{56556B2D-CF3C-44D5-9250-420FFB72D6F7}" dt="2020-10-27T12:54:10.432" v="11977" actId="1037"/>
          <ac:cxnSpMkLst>
            <pc:docMk/>
            <pc:sldMk cId="1155410275" sldId="404"/>
            <ac:cxnSpMk id="49" creationId="{9EC32EE8-F256-4A69-B22B-D49C5E80678E}"/>
          </ac:cxnSpMkLst>
        </pc:cxnChg>
      </pc:sldChg>
      <pc:sldChg chg="modSp new del mod">
        <pc:chgData name="Jonathan Loo" userId="d2d72d48b56f45d8" providerId="LiveId" clId="{56556B2D-CF3C-44D5-9250-420FFB72D6F7}" dt="2020-11-10T16:52:23.063" v="12385" actId="47"/>
        <pc:sldMkLst>
          <pc:docMk/>
          <pc:sldMk cId="491320958" sldId="405"/>
        </pc:sldMkLst>
        <pc:spChg chg="mod">
          <ac:chgData name="Jonathan Loo" userId="d2d72d48b56f45d8" providerId="LiveId" clId="{56556B2D-CF3C-44D5-9250-420FFB72D6F7}" dt="2020-11-10T16:52:21.594" v="12384" actId="1076"/>
          <ac:spMkLst>
            <pc:docMk/>
            <pc:sldMk cId="491320958" sldId="405"/>
            <ac:spMk id="2" creationId="{EDDB1E1D-9566-4A3F-93B7-7AF816736BAD}"/>
          </ac:spMkLst>
        </pc:spChg>
      </pc:sldChg>
      <pc:sldChg chg="addSp delSp modSp new mod">
        <pc:chgData name="Jonathan Loo" userId="d2d72d48b56f45d8" providerId="LiveId" clId="{56556B2D-CF3C-44D5-9250-420FFB72D6F7}" dt="2020-11-11T09:23:10.272" v="13058"/>
        <pc:sldMkLst>
          <pc:docMk/>
          <pc:sldMk cId="943352484" sldId="405"/>
        </pc:sldMkLst>
        <pc:spChg chg="mod">
          <ac:chgData name="Jonathan Loo" userId="d2d72d48b56f45d8" providerId="LiveId" clId="{56556B2D-CF3C-44D5-9250-420FFB72D6F7}" dt="2020-11-11T09:23:10.272" v="13058"/>
          <ac:spMkLst>
            <pc:docMk/>
            <pc:sldMk cId="943352484" sldId="405"/>
            <ac:spMk id="2" creationId="{F22079AA-6FCB-4D54-ABC6-BAB033C95EE9}"/>
          </ac:spMkLst>
        </pc:spChg>
        <pc:spChg chg="del">
          <ac:chgData name="Jonathan Loo" userId="d2d72d48b56f45d8" providerId="LiveId" clId="{56556B2D-CF3C-44D5-9250-420FFB72D6F7}" dt="2020-11-10T16:59:51.488" v="12403" actId="478"/>
          <ac:spMkLst>
            <pc:docMk/>
            <pc:sldMk cId="943352484" sldId="405"/>
            <ac:spMk id="3" creationId="{8D92C61E-1D07-4D08-AA73-FB14A9D693F6}"/>
          </ac:spMkLst>
        </pc:spChg>
        <pc:picChg chg="add mod">
          <ac:chgData name="Jonathan Loo" userId="d2d72d48b56f45d8" providerId="LiveId" clId="{56556B2D-CF3C-44D5-9250-420FFB72D6F7}" dt="2020-11-10T17:00:00.049" v="12405" actId="1076"/>
          <ac:picMkLst>
            <pc:docMk/>
            <pc:sldMk cId="943352484" sldId="405"/>
            <ac:picMk id="2050" creationId="{2EFED37F-59AD-4BBE-8295-86E58CAF6989}"/>
          </ac:picMkLst>
        </pc:picChg>
      </pc:sldChg>
      <pc:sldChg chg="addSp delSp modSp add del">
        <pc:chgData name="Jonathan Loo" userId="d2d72d48b56f45d8" providerId="LiveId" clId="{56556B2D-CF3C-44D5-9250-420FFB72D6F7}" dt="2020-11-10T16:48:39.659" v="12370" actId="47"/>
        <pc:sldMkLst>
          <pc:docMk/>
          <pc:sldMk cId="4223091500" sldId="405"/>
        </pc:sldMkLst>
        <pc:picChg chg="add del mod">
          <ac:chgData name="Jonathan Loo" userId="d2d72d48b56f45d8" providerId="LiveId" clId="{56556B2D-CF3C-44D5-9250-420FFB72D6F7}" dt="2020-11-10T16:48:37.569" v="12369" actId="478"/>
          <ac:picMkLst>
            <pc:docMk/>
            <pc:sldMk cId="4223091500" sldId="405"/>
            <ac:picMk id="1026" creationId="{94DDDC6B-5744-43DB-A99F-E616462785C0}"/>
          </ac:picMkLst>
        </pc:picChg>
      </pc:sldChg>
      <pc:sldChg chg="addSp delSp modSp new mod">
        <pc:chgData name="Jonathan Loo" userId="d2d72d48b56f45d8" providerId="LiveId" clId="{56556B2D-CF3C-44D5-9250-420FFB72D6F7}" dt="2020-11-11T09:23:07.038" v="13057"/>
        <pc:sldMkLst>
          <pc:docMk/>
          <pc:sldMk cId="299421435" sldId="406"/>
        </pc:sldMkLst>
        <pc:spChg chg="mod">
          <ac:chgData name="Jonathan Loo" userId="d2d72d48b56f45d8" providerId="LiveId" clId="{56556B2D-CF3C-44D5-9250-420FFB72D6F7}" dt="2020-11-11T09:23:07.038" v="13057"/>
          <ac:spMkLst>
            <pc:docMk/>
            <pc:sldMk cId="299421435" sldId="406"/>
            <ac:spMk id="2" creationId="{DF8F3670-C417-4906-B7DD-85A7980110D3}"/>
          </ac:spMkLst>
        </pc:spChg>
        <pc:spChg chg="del mod">
          <ac:chgData name="Jonathan Loo" userId="d2d72d48b56f45d8" providerId="LiveId" clId="{56556B2D-CF3C-44D5-9250-420FFB72D6F7}" dt="2020-11-10T17:00:27.349" v="12454" actId="478"/>
          <ac:spMkLst>
            <pc:docMk/>
            <pc:sldMk cId="299421435" sldId="406"/>
            <ac:spMk id="3" creationId="{5DCF92BC-AA18-4470-B4B3-12FA237D46A6}"/>
          </ac:spMkLst>
        </pc:spChg>
        <pc:picChg chg="add mod">
          <ac:chgData name="Jonathan Loo" userId="d2d72d48b56f45d8" providerId="LiveId" clId="{56556B2D-CF3C-44D5-9250-420FFB72D6F7}" dt="2020-11-10T17:00:33.567" v="12459" actId="1076"/>
          <ac:picMkLst>
            <pc:docMk/>
            <pc:sldMk cId="299421435" sldId="406"/>
            <ac:picMk id="3074" creationId="{95E8FF85-2407-43CF-83E1-37940A3A2AA5}"/>
          </ac:picMkLst>
        </pc:picChg>
      </pc:sldChg>
      <pc:sldChg chg="addSp delSp modSp new mod">
        <pc:chgData name="Jonathan Loo" userId="d2d72d48b56f45d8" providerId="LiveId" clId="{56556B2D-CF3C-44D5-9250-420FFB72D6F7}" dt="2020-11-11T09:23:56.155" v="13087" actId="6549"/>
        <pc:sldMkLst>
          <pc:docMk/>
          <pc:sldMk cId="3640569586" sldId="407"/>
        </pc:sldMkLst>
        <pc:spChg chg="mod">
          <ac:chgData name="Jonathan Loo" userId="d2d72d48b56f45d8" providerId="LiveId" clId="{56556B2D-CF3C-44D5-9250-420FFB72D6F7}" dt="2020-11-11T09:23:56.155" v="13087" actId="6549"/>
          <ac:spMkLst>
            <pc:docMk/>
            <pc:sldMk cId="3640569586" sldId="407"/>
            <ac:spMk id="2" creationId="{8A6035CB-741C-46EA-819A-73E7AA385EF2}"/>
          </ac:spMkLst>
        </pc:spChg>
        <pc:spChg chg="del">
          <ac:chgData name="Jonathan Loo" userId="d2d72d48b56f45d8" providerId="LiveId" clId="{56556B2D-CF3C-44D5-9250-420FFB72D6F7}" dt="2020-11-10T17:02:28.718" v="12499" actId="478"/>
          <ac:spMkLst>
            <pc:docMk/>
            <pc:sldMk cId="3640569586" sldId="407"/>
            <ac:spMk id="3" creationId="{06721231-A6B7-48B1-913F-DBECBB8666EC}"/>
          </ac:spMkLst>
        </pc:spChg>
        <pc:picChg chg="add mod">
          <ac:chgData name="Jonathan Loo" userId="d2d72d48b56f45d8" providerId="LiveId" clId="{56556B2D-CF3C-44D5-9250-420FFB72D6F7}" dt="2020-11-10T17:03:10.569" v="12557" actId="1038"/>
          <ac:picMkLst>
            <pc:docMk/>
            <pc:sldMk cId="3640569586" sldId="407"/>
            <ac:picMk id="6146" creationId="{64AEDDEE-6097-4050-B7D1-988EEB579CF7}"/>
          </ac:picMkLst>
        </pc:picChg>
      </pc:sldChg>
      <pc:sldChg chg="addSp delSp modSp add mod">
        <pc:chgData name="Jonathan Loo" userId="d2d72d48b56f45d8" providerId="LiveId" clId="{56556B2D-CF3C-44D5-9250-420FFB72D6F7}" dt="2020-11-11T09:23:16.288" v="13059"/>
        <pc:sldMkLst>
          <pc:docMk/>
          <pc:sldMk cId="433696238" sldId="408"/>
        </pc:sldMkLst>
        <pc:spChg chg="mod">
          <ac:chgData name="Jonathan Loo" userId="d2d72d48b56f45d8" providerId="LiveId" clId="{56556B2D-CF3C-44D5-9250-420FFB72D6F7}" dt="2020-11-11T09:23:16.288" v="13059"/>
          <ac:spMkLst>
            <pc:docMk/>
            <pc:sldMk cId="433696238" sldId="408"/>
            <ac:spMk id="2" creationId="{DF8F3670-C417-4906-B7DD-85A7980110D3}"/>
          </ac:spMkLst>
        </pc:spChg>
        <pc:picChg chg="del">
          <ac:chgData name="Jonathan Loo" userId="d2d72d48b56f45d8" providerId="LiveId" clId="{56556B2D-CF3C-44D5-9250-420FFB72D6F7}" dt="2020-11-10T17:00:43.747" v="12462" actId="478"/>
          <ac:picMkLst>
            <pc:docMk/>
            <pc:sldMk cId="433696238" sldId="408"/>
            <ac:picMk id="3074" creationId="{95E8FF85-2407-43CF-83E1-37940A3A2AA5}"/>
          </ac:picMkLst>
        </pc:picChg>
        <pc:picChg chg="add mod">
          <ac:chgData name="Jonathan Loo" userId="d2d72d48b56f45d8" providerId="LiveId" clId="{56556B2D-CF3C-44D5-9250-420FFB72D6F7}" dt="2020-11-10T17:02:11.201" v="12495" actId="1076"/>
          <ac:picMkLst>
            <pc:docMk/>
            <pc:sldMk cId="433696238" sldId="408"/>
            <ac:picMk id="4098" creationId="{F472CD6A-6D75-41E6-A23F-9C95E704E866}"/>
          </ac:picMkLst>
        </pc:picChg>
      </pc:sldChg>
      <pc:sldChg chg="addSp delSp modSp add mod">
        <pc:chgData name="Jonathan Loo" userId="d2d72d48b56f45d8" providerId="LiveId" clId="{56556B2D-CF3C-44D5-9250-420FFB72D6F7}" dt="2020-11-11T09:23:50.918" v="13083" actId="6549"/>
        <pc:sldMkLst>
          <pc:docMk/>
          <pc:sldMk cId="3604935182" sldId="409"/>
        </pc:sldMkLst>
        <pc:spChg chg="mod">
          <ac:chgData name="Jonathan Loo" userId="d2d72d48b56f45d8" providerId="LiveId" clId="{56556B2D-CF3C-44D5-9250-420FFB72D6F7}" dt="2020-11-11T09:23:50.918" v="13083" actId="6549"/>
          <ac:spMkLst>
            <pc:docMk/>
            <pc:sldMk cId="3604935182" sldId="409"/>
            <ac:spMk id="2" creationId="{DF8F3670-C417-4906-B7DD-85A7980110D3}"/>
          </ac:spMkLst>
        </pc:spChg>
        <pc:picChg chg="del">
          <ac:chgData name="Jonathan Loo" userId="d2d72d48b56f45d8" providerId="LiveId" clId="{56556B2D-CF3C-44D5-9250-420FFB72D6F7}" dt="2020-11-10T17:01:33.362" v="12470" actId="478"/>
          <ac:picMkLst>
            <pc:docMk/>
            <pc:sldMk cId="3604935182" sldId="409"/>
            <ac:picMk id="4098" creationId="{F472CD6A-6D75-41E6-A23F-9C95E704E866}"/>
          </ac:picMkLst>
        </pc:picChg>
        <pc:picChg chg="add mod">
          <ac:chgData name="Jonathan Loo" userId="d2d72d48b56f45d8" providerId="LiveId" clId="{56556B2D-CF3C-44D5-9250-420FFB72D6F7}" dt="2020-11-10T17:02:19.622" v="12498" actId="1076"/>
          <ac:picMkLst>
            <pc:docMk/>
            <pc:sldMk cId="3604935182" sldId="409"/>
            <ac:picMk id="5122" creationId="{02634071-C46F-4087-BBC0-02648667DF9F}"/>
          </ac:picMkLst>
        </pc:picChg>
      </pc:sldChg>
      <pc:sldChg chg="addSp delSp modSp add mod">
        <pc:chgData name="Jonathan Loo" userId="d2d72d48b56f45d8" providerId="LiveId" clId="{56556B2D-CF3C-44D5-9250-420FFB72D6F7}" dt="2020-11-11T09:24:00.587" v="13090"/>
        <pc:sldMkLst>
          <pc:docMk/>
          <pc:sldMk cId="1751348005" sldId="410"/>
        </pc:sldMkLst>
        <pc:spChg chg="mod">
          <ac:chgData name="Jonathan Loo" userId="d2d72d48b56f45d8" providerId="LiveId" clId="{56556B2D-CF3C-44D5-9250-420FFB72D6F7}" dt="2020-11-11T09:24:00.587" v="13090"/>
          <ac:spMkLst>
            <pc:docMk/>
            <pc:sldMk cId="1751348005" sldId="410"/>
            <ac:spMk id="2" creationId="{8A6035CB-741C-46EA-819A-73E7AA385EF2}"/>
          </ac:spMkLst>
        </pc:spChg>
        <pc:spChg chg="add mod">
          <ac:chgData name="Jonathan Loo" userId="d2d72d48b56f45d8" providerId="LiveId" clId="{56556B2D-CF3C-44D5-9250-420FFB72D6F7}" dt="2020-11-10T17:05:28.851" v="12610" actId="1076"/>
          <ac:spMkLst>
            <pc:docMk/>
            <pc:sldMk cId="1751348005" sldId="410"/>
            <ac:spMk id="7" creationId="{DFA3056A-BDAE-4362-957A-7F4DE49B4284}"/>
          </ac:spMkLst>
        </pc:spChg>
        <pc:picChg chg="del">
          <ac:chgData name="Jonathan Loo" userId="d2d72d48b56f45d8" providerId="LiveId" clId="{56556B2D-CF3C-44D5-9250-420FFB72D6F7}" dt="2020-11-10T17:03:22.232" v="12559" actId="478"/>
          <ac:picMkLst>
            <pc:docMk/>
            <pc:sldMk cId="1751348005" sldId="410"/>
            <ac:picMk id="6146" creationId="{64AEDDEE-6097-4050-B7D1-988EEB579CF7}"/>
          </ac:picMkLst>
        </pc:picChg>
        <pc:picChg chg="add del mod">
          <ac:chgData name="Jonathan Loo" userId="d2d72d48b56f45d8" providerId="LiveId" clId="{56556B2D-CF3C-44D5-9250-420FFB72D6F7}" dt="2020-11-10T17:04:51.022" v="12575" actId="478"/>
          <ac:picMkLst>
            <pc:docMk/>
            <pc:sldMk cId="1751348005" sldId="410"/>
            <ac:picMk id="7170" creationId="{6A2E4869-5022-4F25-87A3-7B59FC576E01}"/>
          </ac:picMkLst>
        </pc:picChg>
        <pc:picChg chg="add mod">
          <ac:chgData name="Jonathan Loo" userId="d2d72d48b56f45d8" providerId="LiveId" clId="{56556B2D-CF3C-44D5-9250-420FFB72D6F7}" dt="2020-11-10T17:05:31.743" v="12611" actId="1076"/>
          <ac:picMkLst>
            <pc:docMk/>
            <pc:sldMk cId="1751348005" sldId="410"/>
            <ac:picMk id="7172" creationId="{C41CBE19-D77C-494B-B62F-7972ABC9BD6C}"/>
          </ac:picMkLst>
        </pc:picChg>
      </pc:sldChg>
      <pc:sldChg chg="addSp delSp modSp add mod delAnim modAnim">
        <pc:chgData name="Jonathan Loo" userId="d2d72d48b56f45d8" providerId="LiveId" clId="{56556B2D-CF3C-44D5-9250-420FFB72D6F7}" dt="2020-11-11T09:24:04.256" v="13093"/>
        <pc:sldMkLst>
          <pc:docMk/>
          <pc:sldMk cId="2918058879" sldId="411"/>
        </pc:sldMkLst>
        <pc:spChg chg="mod">
          <ac:chgData name="Jonathan Loo" userId="d2d72d48b56f45d8" providerId="LiveId" clId="{56556B2D-CF3C-44D5-9250-420FFB72D6F7}" dt="2020-11-11T09:24:04.256" v="13093"/>
          <ac:spMkLst>
            <pc:docMk/>
            <pc:sldMk cId="2918058879" sldId="411"/>
            <ac:spMk id="2" creationId="{8A6035CB-741C-46EA-819A-73E7AA385EF2}"/>
          </ac:spMkLst>
        </pc:spChg>
        <pc:spChg chg="del">
          <ac:chgData name="Jonathan Loo" userId="d2d72d48b56f45d8" providerId="LiveId" clId="{56556B2D-CF3C-44D5-9250-420FFB72D6F7}" dt="2020-11-10T17:05:42.484" v="12614" actId="478"/>
          <ac:spMkLst>
            <pc:docMk/>
            <pc:sldMk cId="2918058879" sldId="411"/>
            <ac:spMk id="7" creationId="{DFA3056A-BDAE-4362-957A-7F4DE49B4284}"/>
          </ac:spMkLst>
        </pc:spChg>
        <pc:spChg chg="add mod">
          <ac:chgData name="Jonathan Loo" userId="d2d72d48b56f45d8" providerId="LiveId" clId="{56556B2D-CF3C-44D5-9250-420FFB72D6F7}" dt="2020-11-10T17:06:35.120" v="12624" actId="1076"/>
          <ac:spMkLst>
            <pc:docMk/>
            <pc:sldMk cId="2918058879" sldId="411"/>
            <ac:spMk id="8" creationId="{BCAB575E-3312-403B-A111-FC2F9679C8A8}"/>
          </ac:spMkLst>
        </pc:spChg>
        <pc:spChg chg="add del mod">
          <ac:chgData name="Jonathan Loo" userId="d2d72d48b56f45d8" providerId="LiveId" clId="{56556B2D-CF3C-44D5-9250-420FFB72D6F7}" dt="2020-11-10T17:06:11.780" v="12622" actId="478"/>
          <ac:spMkLst>
            <pc:docMk/>
            <pc:sldMk cId="2918058879" sldId="411"/>
            <ac:spMk id="9" creationId="{19FABAA1-0BFD-4F71-9330-E45E044D4906}"/>
          </ac:spMkLst>
        </pc:spChg>
        <pc:spChg chg="add del mod">
          <ac:chgData name="Jonathan Loo" userId="d2d72d48b56f45d8" providerId="LiveId" clId="{56556B2D-CF3C-44D5-9250-420FFB72D6F7}" dt="2020-11-10T17:09:18.481" v="12644" actId="478"/>
          <ac:spMkLst>
            <pc:docMk/>
            <pc:sldMk cId="2918058879" sldId="411"/>
            <ac:spMk id="12" creationId="{2AFEDB61-1030-4741-941A-EAFC0D7A458F}"/>
          </ac:spMkLst>
        </pc:spChg>
        <pc:picChg chg="add del mod">
          <ac:chgData name="Jonathan Loo" userId="d2d72d48b56f45d8" providerId="LiveId" clId="{56556B2D-CF3C-44D5-9250-420FFB72D6F7}" dt="2020-11-10T17:09:19.912" v="12645" actId="478"/>
          <ac:picMkLst>
            <pc:docMk/>
            <pc:sldMk cId="2918058879" sldId="411"/>
            <ac:picMk id="5" creationId="{3A524692-D8D9-449A-B5FC-940C6131F7CA}"/>
          </ac:picMkLst>
        </pc:picChg>
        <pc:picChg chg="add del mod">
          <ac:chgData name="Jonathan Loo" userId="d2d72d48b56f45d8" providerId="LiveId" clId="{56556B2D-CF3C-44D5-9250-420FFB72D6F7}" dt="2020-11-10T17:09:16.568" v="12642" actId="478"/>
          <ac:picMkLst>
            <pc:docMk/>
            <pc:sldMk cId="2918058879" sldId="411"/>
            <ac:picMk id="10" creationId="{6CC6F894-713D-456F-8A29-B1873C21BF61}"/>
          </ac:picMkLst>
        </pc:picChg>
        <pc:picChg chg="add mod">
          <ac:chgData name="Jonathan Loo" userId="d2d72d48b56f45d8" providerId="LiveId" clId="{56556B2D-CF3C-44D5-9250-420FFB72D6F7}" dt="2020-11-10T17:09:38.646" v="12655" actId="1076"/>
          <ac:picMkLst>
            <pc:docMk/>
            <pc:sldMk cId="2918058879" sldId="411"/>
            <ac:picMk id="11" creationId="{19157C59-D909-42FA-AE3A-8FA20B3CDF21}"/>
          </ac:picMkLst>
        </pc:picChg>
        <pc:picChg chg="add mod">
          <ac:chgData name="Jonathan Loo" userId="d2d72d48b56f45d8" providerId="LiveId" clId="{56556B2D-CF3C-44D5-9250-420FFB72D6F7}" dt="2020-11-10T17:09:40.068" v="12656" actId="1076"/>
          <ac:picMkLst>
            <pc:docMk/>
            <pc:sldMk cId="2918058879" sldId="411"/>
            <ac:picMk id="13" creationId="{5ECE2B32-E353-462E-95AD-D2C4DE33C594}"/>
          </ac:picMkLst>
        </pc:picChg>
        <pc:picChg chg="del">
          <ac:chgData name="Jonathan Loo" userId="d2d72d48b56f45d8" providerId="LiveId" clId="{56556B2D-CF3C-44D5-9250-420FFB72D6F7}" dt="2020-11-10T17:05:40.017" v="12613" actId="478"/>
          <ac:picMkLst>
            <pc:docMk/>
            <pc:sldMk cId="2918058879" sldId="411"/>
            <ac:picMk id="7172" creationId="{C41CBE19-D77C-494B-B62F-7972ABC9BD6C}"/>
          </ac:picMkLst>
        </pc:picChg>
        <pc:picChg chg="add mod">
          <ac:chgData name="Jonathan Loo" userId="d2d72d48b56f45d8" providerId="LiveId" clId="{56556B2D-CF3C-44D5-9250-420FFB72D6F7}" dt="2020-11-10T17:10:10.626" v="12657" actId="1076"/>
          <ac:picMkLst>
            <pc:docMk/>
            <pc:sldMk cId="2918058879" sldId="411"/>
            <ac:picMk id="8194" creationId="{F3200FA0-D28B-4DA0-A089-C18B08704703}"/>
          </ac:picMkLst>
        </pc:picChg>
      </pc:sldChg>
      <pc:sldChg chg="addSp delSp modSp add mod delAnim">
        <pc:chgData name="Jonathan Loo" userId="d2d72d48b56f45d8" providerId="LiveId" clId="{56556B2D-CF3C-44D5-9250-420FFB72D6F7}" dt="2020-11-11T09:24:08.597" v="13096"/>
        <pc:sldMkLst>
          <pc:docMk/>
          <pc:sldMk cId="563967105" sldId="412"/>
        </pc:sldMkLst>
        <pc:spChg chg="mod">
          <ac:chgData name="Jonathan Loo" userId="d2d72d48b56f45d8" providerId="LiveId" clId="{56556B2D-CF3C-44D5-9250-420FFB72D6F7}" dt="2020-11-11T09:24:08.597" v="13096"/>
          <ac:spMkLst>
            <pc:docMk/>
            <pc:sldMk cId="563967105" sldId="412"/>
            <ac:spMk id="2" creationId="{8A6035CB-741C-46EA-819A-73E7AA385EF2}"/>
          </ac:spMkLst>
        </pc:spChg>
        <pc:spChg chg="del">
          <ac:chgData name="Jonathan Loo" userId="d2d72d48b56f45d8" providerId="LiveId" clId="{56556B2D-CF3C-44D5-9250-420FFB72D6F7}" dt="2020-11-10T17:11:03.510" v="12663" actId="478"/>
          <ac:spMkLst>
            <pc:docMk/>
            <pc:sldMk cId="563967105" sldId="412"/>
            <ac:spMk id="8" creationId="{BCAB575E-3312-403B-A111-FC2F9679C8A8}"/>
          </ac:spMkLst>
        </pc:spChg>
        <pc:spChg chg="add mod">
          <ac:chgData name="Jonathan Loo" userId="d2d72d48b56f45d8" providerId="LiveId" clId="{56556B2D-CF3C-44D5-9250-420FFB72D6F7}" dt="2020-11-10T17:14:32.637" v="12776" actId="1076"/>
          <ac:spMkLst>
            <pc:docMk/>
            <pc:sldMk cId="563967105" sldId="412"/>
            <ac:spMk id="10" creationId="{5CAE59AF-DC5B-42DB-BCBD-F78532606874}"/>
          </ac:spMkLst>
        </pc:spChg>
        <pc:spChg chg="del">
          <ac:chgData name="Jonathan Loo" userId="d2d72d48b56f45d8" providerId="LiveId" clId="{56556B2D-CF3C-44D5-9250-420FFB72D6F7}" dt="2020-11-10T17:11:02.247" v="12662" actId="478"/>
          <ac:spMkLst>
            <pc:docMk/>
            <pc:sldMk cId="563967105" sldId="412"/>
            <ac:spMk id="12" creationId="{2AFEDB61-1030-4741-941A-EAFC0D7A458F}"/>
          </ac:spMkLst>
        </pc:spChg>
        <pc:picChg chg="del">
          <ac:chgData name="Jonathan Loo" userId="d2d72d48b56f45d8" providerId="LiveId" clId="{56556B2D-CF3C-44D5-9250-420FFB72D6F7}" dt="2020-11-10T17:11:00.641" v="12660" actId="478"/>
          <ac:picMkLst>
            <pc:docMk/>
            <pc:sldMk cId="563967105" sldId="412"/>
            <ac:picMk id="11" creationId="{19157C59-D909-42FA-AE3A-8FA20B3CDF21}"/>
          </ac:picMkLst>
        </pc:picChg>
        <pc:picChg chg="del">
          <ac:chgData name="Jonathan Loo" userId="d2d72d48b56f45d8" providerId="LiveId" clId="{56556B2D-CF3C-44D5-9250-420FFB72D6F7}" dt="2020-11-10T17:11:01.152" v="12661" actId="478"/>
          <ac:picMkLst>
            <pc:docMk/>
            <pc:sldMk cId="563967105" sldId="412"/>
            <ac:picMk id="13" creationId="{5ECE2B32-E353-462E-95AD-D2C4DE33C594}"/>
          </ac:picMkLst>
        </pc:picChg>
        <pc:picChg chg="del">
          <ac:chgData name="Jonathan Loo" userId="d2d72d48b56f45d8" providerId="LiveId" clId="{56556B2D-CF3C-44D5-9250-420FFB72D6F7}" dt="2020-11-10T17:10:59.936" v="12659" actId="478"/>
          <ac:picMkLst>
            <pc:docMk/>
            <pc:sldMk cId="563967105" sldId="412"/>
            <ac:picMk id="8194" creationId="{F3200FA0-D28B-4DA0-A089-C18B08704703}"/>
          </ac:picMkLst>
        </pc:picChg>
        <pc:picChg chg="add mod">
          <ac:chgData name="Jonathan Loo" userId="d2d72d48b56f45d8" providerId="LiveId" clId="{56556B2D-CF3C-44D5-9250-420FFB72D6F7}" dt="2020-11-10T17:14:11.985" v="12768" actId="1076"/>
          <ac:picMkLst>
            <pc:docMk/>
            <pc:sldMk cId="563967105" sldId="412"/>
            <ac:picMk id="9218" creationId="{080CAAA9-492E-408D-AFD8-55BD86FE811A}"/>
          </ac:picMkLst>
        </pc:picChg>
      </pc:sldChg>
      <pc:sldChg chg="addSp delSp modSp add mod">
        <pc:chgData name="Jonathan Loo" userId="d2d72d48b56f45d8" providerId="LiveId" clId="{56556B2D-CF3C-44D5-9250-420FFB72D6F7}" dt="2020-11-11T09:24:12.112" v="13099"/>
        <pc:sldMkLst>
          <pc:docMk/>
          <pc:sldMk cId="2101715282" sldId="413"/>
        </pc:sldMkLst>
        <pc:spChg chg="mod">
          <ac:chgData name="Jonathan Loo" userId="d2d72d48b56f45d8" providerId="LiveId" clId="{56556B2D-CF3C-44D5-9250-420FFB72D6F7}" dt="2020-11-11T09:24:12.112" v="13099"/>
          <ac:spMkLst>
            <pc:docMk/>
            <pc:sldMk cId="2101715282" sldId="413"/>
            <ac:spMk id="2" creationId="{8A6035CB-741C-46EA-819A-73E7AA385EF2}"/>
          </ac:spMkLst>
        </pc:spChg>
        <pc:picChg chg="del">
          <ac:chgData name="Jonathan Loo" userId="d2d72d48b56f45d8" providerId="LiveId" clId="{56556B2D-CF3C-44D5-9250-420FFB72D6F7}" dt="2020-11-10T17:12:26.708" v="12733" actId="478"/>
          <ac:picMkLst>
            <pc:docMk/>
            <pc:sldMk cId="2101715282" sldId="413"/>
            <ac:picMk id="9218" creationId="{080CAAA9-492E-408D-AFD8-55BD86FE811A}"/>
          </ac:picMkLst>
        </pc:picChg>
        <pc:picChg chg="add mod">
          <ac:chgData name="Jonathan Loo" userId="d2d72d48b56f45d8" providerId="LiveId" clId="{56556B2D-CF3C-44D5-9250-420FFB72D6F7}" dt="2020-11-10T17:13:49.884" v="12766" actId="1076"/>
          <ac:picMkLst>
            <pc:docMk/>
            <pc:sldMk cId="2101715282" sldId="413"/>
            <ac:picMk id="10242" creationId="{EAC02DB8-F6D1-4A6C-93A3-EB4203C818A7}"/>
          </ac:picMkLst>
        </pc:picChg>
        <pc:picChg chg="add mod">
          <ac:chgData name="Jonathan Loo" userId="d2d72d48b56f45d8" providerId="LiveId" clId="{56556B2D-CF3C-44D5-9250-420FFB72D6F7}" dt="2020-11-10T17:13:52.164" v="12767" actId="1076"/>
          <ac:picMkLst>
            <pc:docMk/>
            <pc:sldMk cId="2101715282" sldId="413"/>
            <ac:picMk id="10244" creationId="{8CB1B0BA-C34A-46FE-B29C-86737B6512C4}"/>
          </ac:picMkLst>
        </pc:picChg>
      </pc:sldChg>
      <pc:sldChg chg="addSp delSp modSp add mod addAnim delAnim modAnim">
        <pc:chgData name="Jonathan Loo" userId="d2d72d48b56f45d8" providerId="LiveId" clId="{56556B2D-CF3C-44D5-9250-420FFB72D6F7}" dt="2020-11-10T17:35:54.577" v="12825"/>
        <pc:sldMkLst>
          <pc:docMk/>
          <pc:sldMk cId="3738792630" sldId="414"/>
        </pc:sldMkLst>
        <pc:spChg chg="mod">
          <ac:chgData name="Jonathan Loo" userId="d2d72d48b56f45d8" providerId="LiveId" clId="{56556B2D-CF3C-44D5-9250-420FFB72D6F7}" dt="2020-11-10T17:35:54.577" v="12825"/>
          <ac:spMkLst>
            <pc:docMk/>
            <pc:sldMk cId="3738792630" sldId="414"/>
            <ac:spMk id="2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1-10T17:35:54.577" v="12825"/>
          <ac:spMkLst>
            <pc:docMk/>
            <pc:sldMk cId="3738792630" sldId="414"/>
            <ac:spMk id="3" creationId="{9A44E7E0-3085-4914-B19C-BF57E1CDB161}"/>
          </ac:spMkLst>
        </pc:spChg>
        <pc:spChg chg="add del mod">
          <ac:chgData name="Jonathan Loo" userId="d2d72d48b56f45d8" providerId="LiveId" clId="{56556B2D-CF3C-44D5-9250-420FFB72D6F7}" dt="2020-11-10T17:35:54.577" v="12825"/>
          <ac:spMkLst>
            <pc:docMk/>
            <pc:sldMk cId="3738792630" sldId="414"/>
            <ac:spMk id="4" creationId="{6E4AA38B-4803-4510-ABF2-C8A09BAF6834}"/>
          </ac:spMkLst>
        </pc:spChg>
        <pc:spChg chg="mod">
          <ac:chgData name="Jonathan Loo" userId="d2d72d48b56f45d8" providerId="LiveId" clId="{56556B2D-CF3C-44D5-9250-420FFB72D6F7}" dt="2020-11-10T17:35:54.577" v="12825"/>
          <ac:spMkLst>
            <pc:docMk/>
            <pc:sldMk cId="3738792630" sldId="414"/>
            <ac:spMk id="9" creationId="{C8F42E19-41E1-47BD-8017-CC9CBC417E31}"/>
          </ac:spMkLst>
        </pc:spChg>
        <pc:spChg chg="del">
          <ac:chgData name="Jonathan Loo" userId="d2d72d48b56f45d8" providerId="LiveId" clId="{56556B2D-CF3C-44D5-9250-420FFB72D6F7}" dt="2020-11-10T17:34:48.966" v="12802" actId="478"/>
          <ac:spMkLst>
            <pc:docMk/>
            <pc:sldMk cId="3738792630" sldId="414"/>
            <ac:spMk id="11" creationId="{6B93F061-C4DA-46F6-B432-E00964D86B92}"/>
          </ac:spMkLst>
        </pc:spChg>
        <pc:spChg chg="del">
          <ac:chgData name="Jonathan Loo" userId="d2d72d48b56f45d8" providerId="LiveId" clId="{56556B2D-CF3C-44D5-9250-420FFB72D6F7}" dt="2020-11-10T17:34:48.966" v="12802" actId="478"/>
          <ac:spMkLst>
            <pc:docMk/>
            <pc:sldMk cId="3738792630" sldId="414"/>
            <ac:spMk id="12" creationId="{B2D9E5FF-0A31-471E-979A-9FE5A92C2420}"/>
          </ac:spMkLst>
        </pc:spChg>
        <pc:spChg chg="del">
          <ac:chgData name="Jonathan Loo" userId="d2d72d48b56f45d8" providerId="LiveId" clId="{56556B2D-CF3C-44D5-9250-420FFB72D6F7}" dt="2020-11-10T17:34:48.966" v="12802" actId="478"/>
          <ac:spMkLst>
            <pc:docMk/>
            <pc:sldMk cId="3738792630" sldId="414"/>
            <ac:spMk id="13" creationId="{06BE4803-8CC2-41CB-BAEA-545744BDC772}"/>
          </ac:spMkLst>
        </pc:spChg>
        <pc:spChg chg="del">
          <ac:chgData name="Jonathan Loo" userId="d2d72d48b56f45d8" providerId="LiveId" clId="{56556B2D-CF3C-44D5-9250-420FFB72D6F7}" dt="2020-11-10T17:34:48.966" v="12802" actId="478"/>
          <ac:spMkLst>
            <pc:docMk/>
            <pc:sldMk cId="3738792630" sldId="414"/>
            <ac:spMk id="14" creationId="{2E064386-F6B7-4B8D-9379-94F186BAF70D}"/>
          </ac:spMkLst>
        </pc:spChg>
        <pc:spChg chg="del">
          <ac:chgData name="Jonathan Loo" userId="d2d72d48b56f45d8" providerId="LiveId" clId="{56556B2D-CF3C-44D5-9250-420FFB72D6F7}" dt="2020-11-10T17:34:48.966" v="12802" actId="478"/>
          <ac:spMkLst>
            <pc:docMk/>
            <pc:sldMk cId="3738792630" sldId="414"/>
            <ac:spMk id="15" creationId="{6BE136C4-01EE-433F-9649-620F7D5DF989}"/>
          </ac:spMkLst>
        </pc:spChg>
        <pc:spChg chg="del">
          <ac:chgData name="Jonathan Loo" userId="d2d72d48b56f45d8" providerId="LiveId" clId="{56556B2D-CF3C-44D5-9250-420FFB72D6F7}" dt="2020-11-10T17:34:48.966" v="12802" actId="478"/>
          <ac:spMkLst>
            <pc:docMk/>
            <pc:sldMk cId="3738792630" sldId="414"/>
            <ac:spMk id="16" creationId="{97D9047B-A68A-4985-8526-492DED5FBA73}"/>
          </ac:spMkLst>
        </pc:spChg>
        <pc:spChg chg="del">
          <ac:chgData name="Jonathan Loo" userId="d2d72d48b56f45d8" providerId="LiveId" clId="{56556B2D-CF3C-44D5-9250-420FFB72D6F7}" dt="2020-11-10T17:34:48.966" v="12802" actId="478"/>
          <ac:spMkLst>
            <pc:docMk/>
            <pc:sldMk cId="3738792630" sldId="414"/>
            <ac:spMk id="17" creationId="{1066893B-1BC5-452C-934A-385C7330BE5A}"/>
          </ac:spMkLst>
        </pc:spChg>
        <pc:spChg chg="del">
          <ac:chgData name="Jonathan Loo" userId="d2d72d48b56f45d8" providerId="LiveId" clId="{56556B2D-CF3C-44D5-9250-420FFB72D6F7}" dt="2020-11-10T17:34:48.966" v="12802" actId="478"/>
          <ac:spMkLst>
            <pc:docMk/>
            <pc:sldMk cId="3738792630" sldId="414"/>
            <ac:spMk id="18" creationId="{E5FE4DAA-20A1-4E0A-BA92-12EB74107D6D}"/>
          </ac:spMkLst>
        </pc:spChg>
        <pc:spChg chg="del">
          <ac:chgData name="Jonathan Loo" userId="d2d72d48b56f45d8" providerId="LiveId" clId="{56556B2D-CF3C-44D5-9250-420FFB72D6F7}" dt="2020-11-10T17:34:48.966" v="12802" actId="478"/>
          <ac:spMkLst>
            <pc:docMk/>
            <pc:sldMk cId="3738792630" sldId="414"/>
            <ac:spMk id="19" creationId="{DEE8F2AF-AEE5-4F0A-988A-EED67602699F}"/>
          </ac:spMkLst>
        </pc:spChg>
        <pc:spChg chg="add del mod">
          <ac:chgData name="Jonathan Loo" userId="d2d72d48b56f45d8" providerId="LiveId" clId="{56556B2D-CF3C-44D5-9250-420FFB72D6F7}" dt="2020-11-10T17:35:42.765" v="12822" actId="1076"/>
          <ac:spMkLst>
            <pc:docMk/>
            <pc:sldMk cId="3738792630" sldId="414"/>
            <ac:spMk id="20" creationId="{AF6AF063-6A00-4702-82F8-EF757FD8E109}"/>
          </ac:spMkLst>
        </pc:spChg>
        <pc:picChg chg="del">
          <ac:chgData name="Jonathan Loo" userId="d2d72d48b56f45d8" providerId="LiveId" clId="{56556B2D-CF3C-44D5-9250-420FFB72D6F7}" dt="2020-11-10T17:34:48.966" v="12802" actId="478"/>
          <ac:picMkLst>
            <pc:docMk/>
            <pc:sldMk cId="3738792630" sldId="414"/>
            <ac:picMk id="10" creationId="{51E3227F-E2A7-426F-94D1-C36D51C3D25C}"/>
          </ac:picMkLst>
        </pc:picChg>
        <pc:picChg chg="add mod">
          <ac:chgData name="Jonathan Loo" userId="d2d72d48b56f45d8" providerId="LiveId" clId="{56556B2D-CF3C-44D5-9250-420FFB72D6F7}" dt="2020-11-10T17:35:40.406" v="12821" actId="1076"/>
          <ac:picMkLst>
            <pc:docMk/>
            <pc:sldMk cId="3738792630" sldId="414"/>
            <ac:picMk id="11266" creationId="{6A3D117A-B9C9-4829-BDDE-D7E1BE63AE86}"/>
          </ac:picMkLst>
        </pc:picChg>
      </pc:sldChg>
      <pc:sldChg chg="addSp delSp modSp add mod ord">
        <pc:chgData name="Jonathan Loo" userId="d2d72d48b56f45d8" providerId="LiveId" clId="{56556B2D-CF3C-44D5-9250-420FFB72D6F7}" dt="2020-11-11T09:24:53.702" v="13101"/>
        <pc:sldMkLst>
          <pc:docMk/>
          <pc:sldMk cId="960142789" sldId="415"/>
        </pc:sldMkLst>
        <pc:spChg chg="mod">
          <ac:chgData name="Jonathan Loo" userId="d2d72d48b56f45d8" providerId="LiveId" clId="{56556B2D-CF3C-44D5-9250-420FFB72D6F7}" dt="2020-11-11T09:21:45.541" v="13040"/>
          <ac:spMkLst>
            <pc:docMk/>
            <pc:sldMk cId="960142789" sldId="415"/>
            <ac:spMk id="2" creationId="{00000000-0000-0000-0000-000000000000}"/>
          </ac:spMkLst>
        </pc:spChg>
        <pc:spChg chg="add del mod">
          <ac:chgData name="Jonathan Loo" userId="d2d72d48b56f45d8" providerId="LiveId" clId="{56556B2D-CF3C-44D5-9250-420FFB72D6F7}" dt="2020-11-11T09:21:45.541" v="13040"/>
          <ac:spMkLst>
            <pc:docMk/>
            <pc:sldMk cId="960142789" sldId="415"/>
            <ac:spMk id="3" creationId="{792A27BB-A2ED-4426-A906-B028E4BD8F19}"/>
          </ac:spMkLst>
        </pc:spChg>
        <pc:spChg chg="add del mod">
          <ac:chgData name="Jonathan Loo" userId="d2d72d48b56f45d8" providerId="LiveId" clId="{56556B2D-CF3C-44D5-9250-420FFB72D6F7}" dt="2020-11-11T09:21:45.541" v="13040"/>
          <ac:spMkLst>
            <pc:docMk/>
            <pc:sldMk cId="960142789" sldId="415"/>
            <ac:spMk id="4" creationId="{0ED3A705-445C-4F08-B233-DABF819FE7D4}"/>
          </ac:spMkLst>
        </pc:spChg>
        <pc:spChg chg="mod">
          <ac:chgData name="Jonathan Loo" userId="d2d72d48b56f45d8" providerId="LiveId" clId="{56556B2D-CF3C-44D5-9250-420FFB72D6F7}" dt="2020-11-11T09:21:45.541" v="13040"/>
          <ac:spMkLst>
            <pc:docMk/>
            <pc:sldMk cId="960142789" sldId="415"/>
            <ac:spMk id="7" creationId="{F11031D3-037F-4D67-8F30-E2BDD85579F2}"/>
          </ac:spMkLst>
        </pc:spChg>
        <pc:picChg chg="add del mod">
          <ac:chgData name="Jonathan Loo" userId="d2d72d48b56f45d8" providerId="LiveId" clId="{56556B2D-CF3C-44D5-9250-420FFB72D6F7}" dt="2020-11-11T09:22:16.922" v="13043" actId="478"/>
          <ac:picMkLst>
            <pc:docMk/>
            <pc:sldMk cId="960142789" sldId="415"/>
            <ac:picMk id="5" creationId="{47EAD04A-1D3D-42B9-B1DA-50A1E1FB6A88}"/>
          </ac:picMkLst>
        </pc:picChg>
        <pc:picChg chg="add mod">
          <ac:chgData name="Jonathan Loo" userId="d2d72d48b56f45d8" providerId="LiveId" clId="{56556B2D-CF3C-44D5-9250-420FFB72D6F7}" dt="2020-11-11T09:22:32.145" v="13053" actId="1076"/>
          <ac:picMkLst>
            <pc:docMk/>
            <pc:sldMk cId="960142789" sldId="415"/>
            <ac:picMk id="6" creationId="{956C952B-E3C7-4428-9B5E-FF081C32FA16}"/>
          </ac:picMkLst>
        </pc:picChg>
        <pc:picChg chg="add mod">
          <ac:chgData name="Jonathan Loo" userId="d2d72d48b56f45d8" providerId="LiveId" clId="{56556B2D-CF3C-44D5-9250-420FFB72D6F7}" dt="2020-11-11T09:22:33.884" v="13054" actId="1076"/>
          <ac:picMkLst>
            <pc:docMk/>
            <pc:sldMk cId="960142789" sldId="415"/>
            <ac:picMk id="8" creationId="{C6513B5D-0CE4-4999-BA61-013CB7EFA24A}"/>
          </ac:picMkLst>
        </pc:picChg>
        <pc:picChg chg="del">
          <ac:chgData name="Jonathan Loo" userId="d2d72d48b56f45d8" providerId="LiveId" clId="{56556B2D-CF3C-44D5-9250-420FFB72D6F7}" dt="2020-11-11T09:21:21.190" v="12993" actId="478"/>
          <ac:picMkLst>
            <pc:docMk/>
            <pc:sldMk cId="960142789" sldId="415"/>
            <ac:picMk id="1026" creationId="{CCC72DD5-D8C2-49E4-973B-04AE44ADE509}"/>
          </ac:picMkLst>
        </pc:picChg>
        <pc:picChg chg="del">
          <ac:chgData name="Jonathan Loo" userId="d2d72d48b56f45d8" providerId="LiveId" clId="{56556B2D-CF3C-44D5-9250-420FFB72D6F7}" dt="2020-11-11T09:21:21.838" v="12994" actId="478"/>
          <ac:picMkLst>
            <pc:docMk/>
            <pc:sldMk cId="960142789" sldId="415"/>
            <ac:picMk id="10248" creationId="{4C656F80-C44B-4742-86EE-CFFEEA65A83C}"/>
          </ac:picMkLst>
        </pc:picChg>
        <pc:picChg chg="del">
          <ac:chgData name="Jonathan Loo" userId="d2d72d48b56f45d8" providerId="LiveId" clId="{56556B2D-CF3C-44D5-9250-420FFB72D6F7}" dt="2020-11-11T09:21:41.546" v="13038" actId="478"/>
          <ac:picMkLst>
            <pc:docMk/>
            <pc:sldMk cId="960142789" sldId="415"/>
            <ac:picMk id="10250" creationId="{62ABA32E-D6EB-411A-9FD4-F07298600E4A}"/>
          </ac:picMkLst>
        </pc:picChg>
      </pc:sldChg>
      <pc:sldMasterChg chg="modSp mod delSldLayout modSldLayout">
        <pc:chgData name="Jonathan Loo" userId="d2d72d48b56f45d8" providerId="LiveId" clId="{56556B2D-CF3C-44D5-9250-420FFB72D6F7}" dt="2020-10-26T15:30:27.920" v="11149" actId="14100"/>
        <pc:sldMasterMkLst>
          <pc:docMk/>
          <pc:sldMasterMk cId="3856551177" sldId="2147483648"/>
        </pc:sldMasterMkLst>
        <pc:spChg chg="mod">
          <ac:chgData name="Jonathan Loo" userId="d2d72d48b56f45d8" providerId="LiveId" clId="{56556B2D-CF3C-44D5-9250-420FFB72D6F7}" dt="2020-10-21T14:14:48.670" v="42" actId="404"/>
          <ac:spMkLst>
            <pc:docMk/>
            <pc:sldMasterMk cId="3856551177" sldId="2147483648"/>
            <ac:spMk id="2" creationId="{F14DC560-426C-4448-99E4-BD8EB4A5AA6F}"/>
          </ac:spMkLst>
        </pc:spChg>
        <pc:spChg chg="mod">
          <ac:chgData name="Jonathan Loo" userId="d2d72d48b56f45d8" providerId="LiveId" clId="{56556B2D-CF3C-44D5-9250-420FFB72D6F7}" dt="2020-10-21T14:15:03.967" v="48" actId="404"/>
          <ac:spMkLst>
            <pc:docMk/>
            <pc:sldMasterMk cId="3856551177" sldId="2147483648"/>
            <ac:spMk id="3" creationId="{8FC5C58D-6FE6-4B3C-8FB9-15F5CECD4C28}"/>
          </ac:spMkLst>
        </pc:spChg>
        <pc:sldLayoutChg chg="modSp mod">
          <pc:chgData name="Jonathan Loo" userId="d2d72d48b56f45d8" providerId="LiveId" clId="{56556B2D-CF3C-44D5-9250-420FFB72D6F7}" dt="2020-10-22T09:53:49.958" v="2292" actId="404"/>
          <pc:sldLayoutMkLst>
            <pc:docMk/>
            <pc:sldMasterMk cId="3856551177" sldId="2147483648"/>
            <pc:sldLayoutMk cId="1964766783" sldId="2147483649"/>
          </pc:sldLayoutMkLst>
          <pc:spChg chg="mod">
            <ac:chgData name="Jonathan Loo" userId="d2d72d48b56f45d8" providerId="LiveId" clId="{56556B2D-CF3C-44D5-9250-420FFB72D6F7}" dt="2020-10-22T09:53:49.958" v="2292" actId="404"/>
            <ac:spMkLst>
              <pc:docMk/>
              <pc:sldMasterMk cId="3856551177" sldId="2147483648"/>
              <pc:sldLayoutMk cId="1964766783" sldId="2147483649"/>
              <ac:spMk id="2" creationId="{9B5685F9-4596-4E63-BAF2-8AA5FC91060E}"/>
            </ac:spMkLst>
          </pc:spChg>
        </pc:sldLayoutChg>
        <pc:sldLayoutChg chg="modSp mod">
          <pc:chgData name="Jonathan Loo" userId="d2d72d48b56f45d8" providerId="LiveId" clId="{56556B2D-CF3C-44D5-9250-420FFB72D6F7}" dt="2020-10-21T14:14:00.038" v="21" actId="404"/>
          <pc:sldLayoutMkLst>
            <pc:docMk/>
            <pc:sldMasterMk cId="3856551177" sldId="2147483648"/>
            <pc:sldLayoutMk cId="3803219726" sldId="2147483650"/>
          </pc:sldLayoutMkLst>
          <pc:spChg chg="mod">
            <ac:chgData name="Jonathan Loo" userId="d2d72d48b56f45d8" providerId="LiveId" clId="{56556B2D-CF3C-44D5-9250-420FFB72D6F7}" dt="2020-10-21T14:14:00.038" v="21" actId="404"/>
            <ac:spMkLst>
              <pc:docMk/>
              <pc:sldMasterMk cId="3856551177" sldId="2147483648"/>
              <pc:sldLayoutMk cId="3803219726" sldId="2147483650"/>
              <ac:spMk id="2" creationId="{E5CE9518-A0EF-4C6E-A9DC-451187EF9FFD}"/>
            </ac:spMkLst>
          </pc:spChg>
          <pc:spChg chg="mod">
            <ac:chgData name="Jonathan Loo" userId="d2d72d48b56f45d8" providerId="LiveId" clId="{56556B2D-CF3C-44D5-9250-420FFB72D6F7}" dt="2020-10-21T14:13:58.235" v="15" actId="404"/>
            <ac:spMkLst>
              <pc:docMk/>
              <pc:sldMasterMk cId="3856551177" sldId="2147483648"/>
              <pc:sldLayoutMk cId="3803219726" sldId="2147483650"/>
              <ac:spMk id="3" creationId="{5E68DEA3-1BB9-4F64-B5C7-A0614818A60B}"/>
            </ac:spMkLst>
          </pc:spChg>
        </pc:sldLayoutChg>
        <pc:sldLayoutChg chg="modSp mod">
          <pc:chgData name="Jonathan Loo" userId="d2d72d48b56f45d8" providerId="LiveId" clId="{56556B2D-CF3C-44D5-9250-420FFB72D6F7}" dt="2020-10-22T12:50:37.609" v="3670" actId="404"/>
          <pc:sldLayoutMkLst>
            <pc:docMk/>
            <pc:sldMasterMk cId="3856551177" sldId="2147483648"/>
            <pc:sldLayoutMk cId="2969788503" sldId="2147483651"/>
          </pc:sldLayoutMkLst>
          <pc:spChg chg="mod">
            <ac:chgData name="Jonathan Loo" userId="d2d72d48b56f45d8" providerId="LiveId" clId="{56556B2D-CF3C-44D5-9250-420FFB72D6F7}" dt="2020-10-22T12:50:37.609" v="3670" actId="404"/>
            <ac:spMkLst>
              <pc:docMk/>
              <pc:sldMasterMk cId="3856551177" sldId="2147483648"/>
              <pc:sldLayoutMk cId="2969788503" sldId="2147483651"/>
              <ac:spMk id="2" creationId="{5F0D2C10-6F8C-438A-9660-6D1E88D06550}"/>
            </ac:spMkLst>
          </pc:spChg>
        </pc:sldLayoutChg>
        <pc:sldLayoutChg chg="addSp delSp modSp mod">
          <pc:chgData name="Jonathan Loo" userId="d2d72d48b56f45d8" providerId="LiveId" clId="{56556B2D-CF3C-44D5-9250-420FFB72D6F7}" dt="2020-10-22T08:59:32.362" v="1379" actId="948"/>
          <pc:sldLayoutMkLst>
            <pc:docMk/>
            <pc:sldMasterMk cId="3856551177" sldId="2147483648"/>
            <pc:sldLayoutMk cId="2212355487" sldId="2147483652"/>
          </pc:sldLayoutMkLst>
          <pc:spChg chg="mod">
            <ac:chgData name="Jonathan Loo" userId="d2d72d48b56f45d8" providerId="LiveId" clId="{56556B2D-CF3C-44D5-9250-420FFB72D6F7}" dt="2020-10-22T08:59:26.704" v="1378" actId="948"/>
            <ac:spMkLst>
              <pc:docMk/>
              <pc:sldMasterMk cId="3856551177" sldId="2147483648"/>
              <pc:sldLayoutMk cId="2212355487" sldId="2147483652"/>
              <ac:spMk id="3" creationId="{D53C8C56-3757-47CD-8AFE-B6CD10AEB545}"/>
            </ac:spMkLst>
          </pc:spChg>
          <pc:spChg chg="mod">
            <ac:chgData name="Jonathan Loo" userId="d2d72d48b56f45d8" providerId="LiveId" clId="{56556B2D-CF3C-44D5-9250-420FFB72D6F7}" dt="2020-10-22T08:59:32.362" v="1379" actId="948"/>
            <ac:spMkLst>
              <pc:docMk/>
              <pc:sldMasterMk cId="3856551177" sldId="2147483648"/>
              <pc:sldLayoutMk cId="2212355487" sldId="2147483652"/>
              <ac:spMk id="4" creationId="{6BB8BA35-FBCC-45DC-B347-E84CDA1A4DC6}"/>
            </ac:spMkLst>
          </pc:spChg>
          <pc:spChg chg="add del mod">
            <ac:chgData name="Jonathan Loo" userId="d2d72d48b56f45d8" providerId="LiveId" clId="{56556B2D-CF3C-44D5-9250-420FFB72D6F7}" dt="2020-10-22T08:57:45.701" v="1361" actId="478"/>
            <ac:spMkLst>
              <pc:docMk/>
              <pc:sldMasterMk cId="3856551177" sldId="2147483648"/>
              <pc:sldLayoutMk cId="2212355487" sldId="2147483652"/>
              <ac:spMk id="8" creationId="{95BF1F32-B792-44DE-973E-720D0A5605EC}"/>
            </ac:spMkLst>
          </pc:spChg>
        </pc:sldLayoutChg>
        <pc:sldLayoutChg chg="del">
          <pc:chgData name="Jonathan Loo" userId="d2d72d48b56f45d8" providerId="LiveId" clId="{56556B2D-CF3C-44D5-9250-420FFB72D6F7}" dt="2020-10-21T15:21:23.406" v="108" actId="47"/>
          <pc:sldLayoutMkLst>
            <pc:docMk/>
            <pc:sldMasterMk cId="3856551177" sldId="2147483648"/>
            <pc:sldLayoutMk cId="630753310" sldId="2147483660"/>
          </pc:sldLayoutMkLst>
        </pc:sldLayoutChg>
        <pc:sldLayoutChg chg="del">
          <pc:chgData name="Jonathan Loo" userId="d2d72d48b56f45d8" providerId="LiveId" clId="{56556B2D-CF3C-44D5-9250-420FFB72D6F7}" dt="2020-10-22T14:11:55.870" v="4712" actId="47"/>
          <pc:sldLayoutMkLst>
            <pc:docMk/>
            <pc:sldMasterMk cId="3856551177" sldId="2147483648"/>
            <pc:sldLayoutMk cId="335175930" sldId="2147483661"/>
          </pc:sldLayoutMkLst>
        </pc:sldLayoutChg>
        <pc:sldLayoutChg chg="delSp modSp mod">
          <pc:chgData name="Jonathan Loo" userId="d2d72d48b56f45d8" providerId="LiveId" clId="{56556B2D-CF3C-44D5-9250-420FFB72D6F7}" dt="2020-10-26T15:30:27.920" v="11149" actId="14100"/>
          <pc:sldLayoutMkLst>
            <pc:docMk/>
            <pc:sldMasterMk cId="3856551177" sldId="2147483648"/>
            <pc:sldLayoutMk cId="2400469667" sldId="2147483662"/>
          </pc:sldLayoutMkLst>
          <pc:spChg chg="mod">
            <ac:chgData name="Jonathan Loo" userId="d2d72d48b56f45d8" providerId="LiveId" clId="{56556B2D-CF3C-44D5-9250-420FFB72D6F7}" dt="2020-10-26T15:30:27.920" v="11149" actId="14100"/>
            <ac:spMkLst>
              <pc:docMk/>
              <pc:sldMasterMk cId="3856551177" sldId="2147483648"/>
              <pc:sldLayoutMk cId="2400469667" sldId="2147483662"/>
              <ac:spMk id="3" creationId="{D53C8C56-3757-47CD-8AFE-B6CD10AEB545}"/>
            </ac:spMkLst>
          </pc:spChg>
          <pc:spChg chg="del">
            <ac:chgData name="Jonathan Loo" userId="d2d72d48b56f45d8" providerId="LiveId" clId="{56556B2D-CF3C-44D5-9250-420FFB72D6F7}" dt="2020-10-22T09:54:16.247" v="2294" actId="478"/>
            <ac:spMkLst>
              <pc:docMk/>
              <pc:sldMasterMk cId="3856551177" sldId="2147483648"/>
              <pc:sldLayoutMk cId="2400469667" sldId="2147483662"/>
              <ac:spMk id="4" creationId="{6BB8BA35-FBCC-45DC-B347-E84CDA1A4DC6}"/>
            </ac:spMkLst>
          </pc:spChg>
        </pc:sldLayoutChg>
      </pc:sldMasterChg>
    </pc:docChg>
  </pc:docChgLst>
  <pc:docChgLst>
    <pc:chgData name="Jonathan Loo" userId="d2d72d48b56f45d8" providerId="LiveId" clId="{3B7B86C6-B6BD-4B00-A7EA-7D48279815CA}"/>
    <pc:docChg chg="undo redo custSel addSld delSld modSld sldOrd modMainMaster modSection">
      <pc:chgData name="Jonathan Loo" userId="d2d72d48b56f45d8" providerId="LiveId" clId="{3B7B86C6-B6BD-4B00-A7EA-7D48279815CA}" dt="2020-12-24T15:24:40.121" v="14061"/>
      <pc:docMkLst>
        <pc:docMk/>
      </pc:docMkLst>
      <pc:sldChg chg="modSp mod">
        <pc:chgData name="Jonathan Loo" userId="d2d72d48b56f45d8" providerId="LiveId" clId="{3B7B86C6-B6BD-4B00-A7EA-7D48279815CA}" dt="2020-12-08T14:41:04.965" v="47" actId="20577"/>
        <pc:sldMkLst>
          <pc:docMk/>
          <pc:sldMk cId="3552040355" sldId="256"/>
        </pc:sldMkLst>
        <pc:spChg chg="mod">
          <ac:chgData name="Jonathan Loo" userId="d2d72d48b56f45d8" providerId="LiveId" clId="{3B7B86C6-B6BD-4B00-A7EA-7D48279815CA}" dt="2020-12-08T14:41:04.965" v="47" actId="20577"/>
          <ac:spMkLst>
            <pc:docMk/>
            <pc:sldMk cId="3552040355" sldId="256"/>
            <ac:spMk id="2" creationId="{888888FC-CBA7-4408-AF6E-23D90D025757}"/>
          </ac:spMkLst>
        </pc:spChg>
      </pc:sldChg>
      <pc:sldChg chg="modSp mod">
        <pc:chgData name="Jonathan Loo" userId="d2d72d48b56f45d8" providerId="LiveId" clId="{3B7B86C6-B6BD-4B00-A7EA-7D48279815CA}" dt="2020-12-10T19:32:37.451" v="12587" actId="20577"/>
        <pc:sldMkLst>
          <pc:docMk/>
          <pc:sldMk cId="4051115547" sldId="365"/>
        </pc:sldMkLst>
        <pc:spChg chg="mod">
          <ac:chgData name="Jonathan Loo" userId="d2d72d48b56f45d8" providerId="LiveId" clId="{3B7B86C6-B6BD-4B00-A7EA-7D48279815CA}" dt="2020-12-10T19:32:37.451" v="12587" actId="20577"/>
          <ac:spMkLst>
            <pc:docMk/>
            <pc:sldMk cId="4051115547" sldId="365"/>
            <ac:spMk id="11" creationId="{5263CCDA-DC20-41F7-BA72-18D30FFAD20C}"/>
          </ac:spMkLst>
        </pc:spChg>
      </pc:sldChg>
      <pc:sldChg chg="modSp mod">
        <pc:chgData name="Jonathan Loo" userId="d2d72d48b56f45d8" providerId="LiveId" clId="{3B7B86C6-B6BD-4B00-A7EA-7D48279815CA}" dt="2020-12-08T16:10:45.496" v="628" actId="20577"/>
        <pc:sldMkLst>
          <pc:docMk/>
          <pc:sldMk cId="3241977996" sldId="521"/>
        </pc:sldMkLst>
        <pc:spChg chg="mod">
          <ac:chgData name="Jonathan Loo" userId="d2d72d48b56f45d8" providerId="LiveId" clId="{3B7B86C6-B6BD-4B00-A7EA-7D48279815CA}" dt="2020-12-08T16:10:45.496" v="628" actId="20577"/>
          <ac:spMkLst>
            <pc:docMk/>
            <pc:sldMk cId="3241977996" sldId="521"/>
            <ac:spMk id="2" creationId="{888888FC-CBA7-4408-AF6E-23D90D025757}"/>
          </ac:spMkLst>
        </pc:spChg>
      </pc:sldChg>
      <pc:sldChg chg="addSp delSp modSp mod modClrScheme chgLayout">
        <pc:chgData name="Jonathan Loo" userId="d2d72d48b56f45d8" providerId="LiveId" clId="{3B7B86C6-B6BD-4B00-A7EA-7D48279815CA}" dt="2020-12-24T15:24:40.121" v="14061"/>
        <pc:sldMkLst>
          <pc:docMk/>
          <pc:sldMk cId="894675023" sldId="593"/>
        </pc:sldMkLst>
        <pc:spChg chg="mod ord">
          <ac:chgData name="Jonathan Loo" userId="d2d72d48b56f45d8" providerId="LiveId" clId="{3B7B86C6-B6BD-4B00-A7EA-7D48279815CA}" dt="2020-12-24T15:24:40.121" v="14061"/>
          <ac:spMkLst>
            <pc:docMk/>
            <pc:sldMk cId="894675023" sldId="593"/>
            <ac:spMk id="2" creationId="{C3457E5B-D95F-44F0-BE27-6E4DA95052A7}"/>
          </ac:spMkLst>
        </pc:spChg>
        <pc:spChg chg="add del mod ord">
          <ac:chgData name="Jonathan Loo" userId="d2d72d48b56f45d8" providerId="LiveId" clId="{3B7B86C6-B6BD-4B00-A7EA-7D48279815CA}" dt="2020-12-09T14:36:34.289" v="9083" actId="478"/>
          <ac:spMkLst>
            <pc:docMk/>
            <pc:sldMk cId="894675023" sldId="593"/>
            <ac:spMk id="3" creationId="{9DDB9755-7BE5-4A98-849D-779BD735120A}"/>
          </ac:spMkLst>
        </pc:spChg>
        <pc:picChg chg="add del mod modCrop">
          <ac:chgData name="Jonathan Loo" userId="d2d72d48b56f45d8" providerId="LiveId" clId="{3B7B86C6-B6BD-4B00-A7EA-7D48279815CA}" dt="2020-12-09T14:39:50.028" v="9134" actId="1076"/>
          <ac:picMkLst>
            <pc:docMk/>
            <pc:sldMk cId="894675023" sldId="593"/>
            <ac:picMk id="4" creationId="{3EE21663-354F-490F-A5D7-7EDA79F4C524}"/>
          </ac:picMkLst>
        </pc:picChg>
        <pc:picChg chg="add mod">
          <ac:chgData name="Jonathan Loo" userId="d2d72d48b56f45d8" providerId="LiveId" clId="{3B7B86C6-B6BD-4B00-A7EA-7D48279815CA}" dt="2020-12-09T14:38:23.995" v="9123" actId="1035"/>
          <ac:picMkLst>
            <pc:docMk/>
            <pc:sldMk cId="894675023" sldId="593"/>
            <ac:picMk id="5" creationId="{CCA6F9FA-532E-40B3-863A-CFB91F9AEE93}"/>
          </ac:picMkLst>
        </pc:picChg>
        <pc:picChg chg="add mod">
          <ac:chgData name="Jonathan Loo" userId="d2d72d48b56f45d8" providerId="LiveId" clId="{3B7B86C6-B6BD-4B00-A7EA-7D48279815CA}" dt="2020-12-09T14:38:23.995" v="9123" actId="1035"/>
          <ac:picMkLst>
            <pc:docMk/>
            <pc:sldMk cId="894675023" sldId="593"/>
            <ac:picMk id="6" creationId="{A9DE8EF6-540B-4A31-AE50-12AF2E11AA8D}"/>
          </ac:picMkLst>
        </pc:picChg>
        <pc:picChg chg="add del mod">
          <ac:chgData name="Jonathan Loo" userId="d2d72d48b56f45d8" providerId="LiveId" clId="{3B7B86C6-B6BD-4B00-A7EA-7D48279815CA}" dt="2020-12-09T14:39:48.038" v="9133" actId="478"/>
          <ac:picMkLst>
            <pc:docMk/>
            <pc:sldMk cId="894675023" sldId="593"/>
            <ac:picMk id="7" creationId="{9AE4ACA6-BD27-4777-93AB-4D0CABA4BC51}"/>
          </ac:picMkLst>
        </pc:picChg>
        <pc:picChg chg="add del mod">
          <ac:chgData name="Jonathan Loo" userId="d2d72d48b56f45d8" providerId="LiveId" clId="{3B7B86C6-B6BD-4B00-A7EA-7D48279815CA}" dt="2020-12-09T14:36:53.275" v="9089" actId="478"/>
          <ac:picMkLst>
            <pc:docMk/>
            <pc:sldMk cId="894675023" sldId="593"/>
            <ac:picMk id="11266" creationId="{56C3F325-2300-48AD-89FF-6F8C36056187}"/>
          </ac:picMkLst>
        </pc:picChg>
      </pc:sldChg>
      <pc:sldChg chg="del">
        <pc:chgData name="Jonathan Loo" userId="d2d72d48b56f45d8" providerId="LiveId" clId="{3B7B86C6-B6BD-4B00-A7EA-7D48279815CA}" dt="2020-12-09T14:31:02.691" v="9078" actId="47"/>
        <pc:sldMkLst>
          <pc:docMk/>
          <pc:sldMk cId="3405705361" sldId="595"/>
        </pc:sldMkLst>
      </pc:sldChg>
      <pc:sldChg chg="addSp delSp modSp mod">
        <pc:chgData name="Jonathan Loo" userId="d2d72d48b56f45d8" providerId="LiveId" clId="{3B7B86C6-B6BD-4B00-A7EA-7D48279815CA}" dt="2020-12-08T15:05:29.808" v="452" actId="1076"/>
        <pc:sldMkLst>
          <pc:docMk/>
          <pc:sldMk cId="4242468138" sldId="668"/>
        </pc:sldMkLst>
        <pc:spChg chg="add del mod">
          <ac:chgData name="Jonathan Loo" userId="d2d72d48b56f45d8" providerId="LiveId" clId="{3B7B86C6-B6BD-4B00-A7EA-7D48279815CA}" dt="2020-12-08T15:03:06.122" v="414" actId="478"/>
          <ac:spMkLst>
            <pc:docMk/>
            <pc:sldMk cId="4242468138" sldId="668"/>
            <ac:spMk id="3" creationId="{62257E53-CD0F-4A2D-ABC1-85F7AD240BFD}"/>
          </ac:spMkLst>
        </pc:spChg>
        <pc:spChg chg="mod">
          <ac:chgData name="Jonathan Loo" userId="d2d72d48b56f45d8" providerId="LiveId" clId="{3B7B86C6-B6BD-4B00-A7EA-7D48279815CA}" dt="2020-12-08T15:03:02.050" v="411" actId="20577"/>
          <ac:spMkLst>
            <pc:docMk/>
            <pc:sldMk cId="4242468138" sldId="668"/>
            <ac:spMk id="4" creationId="{594F8FE6-3DCD-4B79-8CB3-B290F1E16DE7}"/>
          </ac:spMkLst>
        </pc:spChg>
        <pc:spChg chg="del">
          <ac:chgData name="Jonathan Loo" userId="d2d72d48b56f45d8" providerId="LiveId" clId="{3B7B86C6-B6BD-4B00-A7EA-7D48279815CA}" dt="2020-12-08T15:03:04.401" v="412" actId="478"/>
          <ac:spMkLst>
            <pc:docMk/>
            <pc:sldMk cId="4242468138" sldId="668"/>
            <ac:spMk id="5" creationId="{6220A58D-A58F-4405-AA15-F51088A2CE3E}"/>
          </ac:spMkLst>
        </pc:spChg>
        <pc:spChg chg="del">
          <ac:chgData name="Jonathan Loo" userId="d2d72d48b56f45d8" providerId="LiveId" clId="{3B7B86C6-B6BD-4B00-A7EA-7D48279815CA}" dt="2020-12-08T15:03:05.436" v="413" actId="478"/>
          <ac:spMkLst>
            <pc:docMk/>
            <pc:sldMk cId="4242468138" sldId="668"/>
            <ac:spMk id="8" creationId="{48E0B2C4-7EE9-4CD2-A10E-14060FCE9E1F}"/>
          </ac:spMkLst>
        </pc:spChg>
        <pc:spChg chg="add del mod">
          <ac:chgData name="Jonathan Loo" userId="d2d72d48b56f45d8" providerId="LiveId" clId="{3B7B86C6-B6BD-4B00-A7EA-7D48279815CA}" dt="2020-12-08T15:03:06.636" v="415" actId="478"/>
          <ac:spMkLst>
            <pc:docMk/>
            <pc:sldMk cId="4242468138" sldId="668"/>
            <ac:spMk id="9" creationId="{7BAB1CCC-2D7E-473F-ACFC-74E5DB4CAEDD}"/>
          </ac:spMkLst>
        </pc:spChg>
        <pc:picChg chg="del">
          <ac:chgData name="Jonathan Loo" userId="d2d72d48b56f45d8" providerId="LiveId" clId="{3B7B86C6-B6BD-4B00-A7EA-7D48279815CA}" dt="2020-12-08T15:03:07.203" v="416" actId="478"/>
          <ac:picMkLst>
            <pc:docMk/>
            <pc:sldMk cId="4242468138" sldId="668"/>
            <ac:picMk id="6" creationId="{D97E6A70-E14C-4985-965A-70E395339699}"/>
          </ac:picMkLst>
        </pc:picChg>
        <pc:picChg chg="add mod">
          <ac:chgData name="Jonathan Loo" userId="d2d72d48b56f45d8" providerId="LiveId" clId="{3B7B86C6-B6BD-4B00-A7EA-7D48279815CA}" dt="2020-12-08T15:05:00.406" v="437" actId="1076"/>
          <ac:picMkLst>
            <pc:docMk/>
            <pc:sldMk cId="4242468138" sldId="668"/>
            <ac:picMk id="10" creationId="{E6ED8FB7-F49D-451E-B01B-64B2FA96FC24}"/>
          </ac:picMkLst>
        </pc:picChg>
        <pc:picChg chg="add mod">
          <ac:chgData name="Jonathan Loo" userId="d2d72d48b56f45d8" providerId="LiveId" clId="{3B7B86C6-B6BD-4B00-A7EA-7D48279815CA}" dt="2020-12-08T15:05:24.620" v="450" actId="1076"/>
          <ac:picMkLst>
            <pc:docMk/>
            <pc:sldMk cId="4242468138" sldId="668"/>
            <ac:picMk id="11" creationId="{84B6508B-1FCC-4996-A301-10ADE8D89503}"/>
          </ac:picMkLst>
        </pc:picChg>
        <pc:picChg chg="add mod">
          <ac:chgData name="Jonathan Loo" userId="d2d72d48b56f45d8" providerId="LiveId" clId="{3B7B86C6-B6BD-4B00-A7EA-7D48279815CA}" dt="2020-12-08T15:05:20.787" v="448" actId="1076"/>
          <ac:picMkLst>
            <pc:docMk/>
            <pc:sldMk cId="4242468138" sldId="668"/>
            <ac:picMk id="12" creationId="{DA5A7C83-7F91-4946-8626-E3AA465B35C5}"/>
          </ac:picMkLst>
        </pc:picChg>
        <pc:picChg chg="add mod">
          <ac:chgData name="Jonathan Loo" userId="d2d72d48b56f45d8" providerId="LiveId" clId="{3B7B86C6-B6BD-4B00-A7EA-7D48279815CA}" dt="2020-12-08T15:05:12.732" v="443" actId="1076"/>
          <ac:picMkLst>
            <pc:docMk/>
            <pc:sldMk cId="4242468138" sldId="668"/>
            <ac:picMk id="13" creationId="{721BF570-B86A-4C23-B150-50C395DABA5B}"/>
          </ac:picMkLst>
        </pc:picChg>
        <pc:picChg chg="add mod">
          <ac:chgData name="Jonathan Loo" userId="d2d72d48b56f45d8" providerId="LiveId" clId="{3B7B86C6-B6BD-4B00-A7EA-7D48279815CA}" dt="2020-12-08T15:05:29.808" v="452" actId="1076"/>
          <ac:picMkLst>
            <pc:docMk/>
            <pc:sldMk cId="4242468138" sldId="668"/>
            <ac:picMk id="14" creationId="{FD6FA323-489B-4091-A69F-1026BF8CA68A}"/>
          </ac:picMkLst>
        </pc:picChg>
      </pc:sldChg>
      <pc:sldChg chg="del">
        <pc:chgData name="Jonathan Loo" userId="d2d72d48b56f45d8" providerId="LiveId" clId="{3B7B86C6-B6BD-4B00-A7EA-7D48279815CA}" dt="2020-12-08T16:10:23.119" v="616" actId="47"/>
        <pc:sldMkLst>
          <pc:docMk/>
          <pc:sldMk cId="1217916261" sldId="669"/>
        </pc:sldMkLst>
      </pc:sldChg>
      <pc:sldChg chg="addSp modSp mod">
        <pc:chgData name="Jonathan Loo" userId="d2d72d48b56f45d8" providerId="LiveId" clId="{3B7B86C6-B6BD-4B00-A7EA-7D48279815CA}" dt="2020-12-15T17:40:40.726" v="13759" actId="20577"/>
        <pc:sldMkLst>
          <pc:docMk/>
          <pc:sldMk cId="13878105" sldId="670"/>
        </pc:sldMkLst>
        <pc:spChg chg="mod">
          <ac:chgData name="Jonathan Loo" userId="d2d72d48b56f45d8" providerId="LiveId" clId="{3B7B86C6-B6BD-4B00-A7EA-7D48279815CA}" dt="2020-12-15T17:40:31.608" v="13755" actId="20577"/>
          <ac:spMkLst>
            <pc:docMk/>
            <pc:sldMk cId="13878105" sldId="670"/>
            <ac:spMk id="2" creationId="{888888FC-CBA7-4408-AF6E-23D90D025757}"/>
          </ac:spMkLst>
        </pc:spChg>
        <pc:spChg chg="add mod">
          <ac:chgData name="Jonathan Loo" userId="d2d72d48b56f45d8" providerId="LiveId" clId="{3B7B86C6-B6BD-4B00-A7EA-7D48279815CA}" dt="2020-12-15T17:40:40.726" v="13759" actId="20577"/>
          <ac:spMkLst>
            <pc:docMk/>
            <pc:sldMk cId="13878105" sldId="670"/>
            <ac:spMk id="6" creationId="{208E877F-F9C3-4C99-98B9-1D72293325AC}"/>
          </ac:spMkLst>
        </pc:spChg>
      </pc:sldChg>
      <pc:sldChg chg="addSp delSp modSp mod modClrScheme chgLayout">
        <pc:chgData name="Jonathan Loo" userId="d2d72d48b56f45d8" providerId="LiveId" clId="{3B7B86C6-B6BD-4B00-A7EA-7D48279815CA}" dt="2020-12-15T17:42:09.443" v="13774" actId="20577"/>
        <pc:sldMkLst>
          <pc:docMk/>
          <pc:sldMk cId="981963469" sldId="671"/>
        </pc:sldMkLst>
        <pc:spChg chg="add del mod ord">
          <ac:chgData name="Jonathan Loo" userId="d2d72d48b56f45d8" providerId="LiveId" clId="{3B7B86C6-B6BD-4B00-A7EA-7D48279815CA}" dt="2020-12-08T16:23:52.298" v="1431" actId="478"/>
          <ac:spMkLst>
            <pc:docMk/>
            <pc:sldMk cId="981963469" sldId="671"/>
            <ac:spMk id="3" creationId="{7BE338DC-8D4E-42CA-B03B-99AB996D86F9}"/>
          </ac:spMkLst>
        </pc:spChg>
        <pc:spChg chg="mod ord">
          <ac:chgData name="Jonathan Loo" userId="d2d72d48b56f45d8" providerId="LiveId" clId="{3B7B86C6-B6BD-4B00-A7EA-7D48279815CA}" dt="2020-12-08T16:31:21.512" v="2021" actId="20577"/>
          <ac:spMkLst>
            <pc:docMk/>
            <pc:sldMk cId="981963469" sldId="671"/>
            <ac:spMk id="4" creationId="{36AAAA13-E2E0-4DDD-A8EF-700C2AAB8051}"/>
          </ac:spMkLst>
        </pc:spChg>
        <pc:spChg chg="del mod">
          <ac:chgData name="Jonathan Loo" userId="d2d72d48b56f45d8" providerId="LiveId" clId="{3B7B86C6-B6BD-4B00-A7EA-7D48279815CA}" dt="2020-12-08T16:23:35.920" v="1424" actId="478"/>
          <ac:spMkLst>
            <pc:docMk/>
            <pc:sldMk cId="981963469" sldId="671"/>
            <ac:spMk id="5" creationId="{61365BCC-0FD8-4C10-89B4-9595F3BCCA69}"/>
          </ac:spMkLst>
        </pc:spChg>
        <pc:spChg chg="add del mod ord">
          <ac:chgData name="Jonathan Loo" userId="d2d72d48b56f45d8" providerId="LiveId" clId="{3B7B86C6-B6BD-4B00-A7EA-7D48279815CA}" dt="2020-12-08T16:23:54.868" v="1433" actId="478"/>
          <ac:spMkLst>
            <pc:docMk/>
            <pc:sldMk cId="981963469" sldId="671"/>
            <ac:spMk id="6" creationId="{3AE299B1-1C0C-42D8-BA93-6658C339524B}"/>
          </ac:spMkLst>
        </pc:spChg>
        <pc:spChg chg="add mod ord">
          <ac:chgData name="Jonathan Loo" userId="d2d72d48b56f45d8" providerId="LiveId" clId="{3B7B86C6-B6BD-4B00-A7EA-7D48279815CA}" dt="2020-12-15T17:42:09.443" v="13774" actId="20577"/>
          <ac:spMkLst>
            <pc:docMk/>
            <pc:sldMk cId="981963469" sldId="671"/>
            <ac:spMk id="7" creationId="{32B50C23-9E26-4A37-A279-3D0080E2E4CA}"/>
          </ac:spMkLst>
        </pc:spChg>
        <pc:spChg chg="add del">
          <ac:chgData name="Jonathan Loo" userId="d2d72d48b56f45d8" providerId="LiveId" clId="{3B7B86C6-B6BD-4B00-A7EA-7D48279815CA}" dt="2020-12-08T18:10:20.760" v="4077" actId="478"/>
          <ac:spMkLst>
            <pc:docMk/>
            <pc:sldMk cId="981963469" sldId="671"/>
            <ac:spMk id="8" creationId="{A652B33D-8AB1-4883-9D8B-41EB723E1A56}"/>
          </ac:spMkLst>
        </pc:spChg>
        <pc:picChg chg="add del mod">
          <ac:chgData name="Jonathan Loo" userId="d2d72d48b56f45d8" providerId="LiveId" clId="{3B7B86C6-B6BD-4B00-A7EA-7D48279815CA}" dt="2020-12-10T10:52:32.822" v="9277" actId="478"/>
          <ac:picMkLst>
            <pc:docMk/>
            <pc:sldMk cId="981963469" sldId="671"/>
            <ac:picMk id="2" creationId="{17A84497-FEA6-4790-A654-FD48C9B4AA49}"/>
          </ac:picMkLst>
        </pc:picChg>
        <pc:picChg chg="add del mod">
          <ac:chgData name="Jonathan Loo" userId="d2d72d48b56f45d8" providerId="LiveId" clId="{3B7B86C6-B6BD-4B00-A7EA-7D48279815CA}" dt="2020-12-10T10:53:03.033" v="9285" actId="478"/>
          <ac:picMkLst>
            <pc:docMk/>
            <pc:sldMk cId="981963469" sldId="671"/>
            <ac:picMk id="3" creationId="{4199F6AB-A613-4C80-8EDD-C1D22E6E99C3}"/>
          </ac:picMkLst>
        </pc:picChg>
        <pc:picChg chg="add del mod">
          <ac:chgData name="Jonathan Loo" userId="d2d72d48b56f45d8" providerId="LiveId" clId="{3B7B86C6-B6BD-4B00-A7EA-7D48279815CA}" dt="2020-12-10T10:53:02.509" v="9284" actId="478"/>
          <ac:picMkLst>
            <pc:docMk/>
            <pc:sldMk cId="981963469" sldId="671"/>
            <ac:picMk id="5" creationId="{E065B293-156F-49A7-9794-E820F7E591D6}"/>
          </ac:picMkLst>
        </pc:picChg>
        <pc:picChg chg="add del mod">
          <ac:chgData name="Jonathan Loo" userId="d2d72d48b56f45d8" providerId="LiveId" clId="{3B7B86C6-B6BD-4B00-A7EA-7D48279815CA}" dt="2020-12-10T10:53:39.469" v="9291" actId="478"/>
          <ac:picMkLst>
            <pc:docMk/>
            <pc:sldMk cId="981963469" sldId="671"/>
            <ac:picMk id="6" creationId="{03D9EEAA-EC07-4DE1-972E-6C59891EAD7A}"/>
          </ac:picMkLst>
        </pc:picChg>
        <pc:picChg chg="add mod">
          <ac:chgData name="Jonathan Loo" userId="d2d72d48b56f45d8" providerId="LiveId" clId="{3B7B86C6-B6BD-4B00-A7EA-7D48279815CA}" dt="2020-12-10T10:53:45.577" v="9295" actId="1076"/>
          <ac:picMkLst>
            <pc:docMk/>
            <pc:sldMk cId="981963469" sldId="671"/>
            <ac:picMk id="8" creationId="{9ED5C24A-AAA4-45D9-8BD6-BEBB5AC5F108}"/>
          </ac:picMkLst>
        </pc:picChg>
        <pc:picChg chg="del">
          <ac:chgData name="Jonathan Loo" userId="d2d72d48b56f45d8" providerId="LiveId" clId="{3B7B86C6-B6BD-4B00-A7EA-7D48279815CA}" dt="2020-12-08T14:55:04.614" v="385" actId="478"/>
          <ac:picMkLst>
            <pc:docMk/>
            <pc:sldMk cId="981963469" sldId="671"/>
            <ac:picMk id="21" creationId="{885DF332-2C9C-4A82-B37E-F979FB6F4B3A}"/>
          </ac:picMkLst>
        </pc:picChg>
      </pc:sldChg>
      <pc:sldChg chg="addSp delSp modSp del mod">
        <pc:chgData name="Jonathan Loo" userId="d2d72d48b56f45d8" providerId="LiveId" clId="{3B7B86C6-B6BD-4B00-A7EA-7D48279815CA}" dt="2020-12-08T21:23:12.443" v="7511" actId="47"/>
        <pc:sldMkLst>
          <pc:docMk/>
          <pc:sldMk cId="2602299549" sldId="672"/>
        </pc:sldMkLst>
        <pc:spChg chg="mod">
          <ac:chgData name="Jonathan Loo" userId="d2d72d48b56f45d8" providerId="LiveId" clId="{3B7B86C6-B6BD-4B00-A7EA-7D48279815CA}" dt="2020-12-08T16:53:47.047" v="2291" actId="121"/>
          <ac:spMkLst>
            <pc:docMk/>
            <pc:sldMk cId="2602299549" sldId="672"/>
            <ac:spMk id="2" creationId="{0E4F7DC7-B9EC-4307-AA85-211CE253F5D4}"/>
          </ac:spMkLst>
        </pc:spChg>
        <pc:spChg chg="del">
          <ac:chgData name="Jonathan Loo" userId="d2d72d48b56f45d8" providerId="LiveId" clId="{3B7B86C6-B6BD-4B00-A7EA-7D48279815CA}" dt="2020-12-08T16:36:22.766" v="2184" actId="478"/>
          <ac:spMkLst>
            <pc:docMk/>
            <pc:sldMk cId="2602299549" sldId="672"/>
            <ac:spMk id="3" creationId="{1F14883A-B21C-4626-B411-CF6AB51969DD}"/>
          </ac:spMkLst>
        </pc:spChg>
        <pc:spChg chg="add del mod">
          <ac:chgData name="Jonathan Loo" userId="d2d72d48b56f45d8" providerId="LiveId" clId="{3B7B86C6-B6BD-4B00-A7EA-7D48279815CA}" dt="2020-12-08T16:36:24.225" v="2185" actId="478"/>
          <ac:spMkLst>
            <pc:docMk/>
            <pc:sldMk cId="2602299549" sldId="672"/>
            <ac:spMk id="5" creationId="{8EB729E2-5344-4827-9984-61BFEDBC4243}"/>
          </ac:spMkLst>
        </pc:spChg>
        <pc:picChg chg="add mod">
          <ac:chgData name="Jonathan Loo" userId="d2d72d48b56f45d8" providerId="LiveId" clId="{3B7B86C6-B6BD-4B00-A7EA-7D48279815CA}" dt="2020-12-08T16:53:59.865" v="2300" actId="1076"/>
          <ac:picMkLst>
            <pc:docMk/>
            <pc:sldMk cId="2602299549" sldId="672"/>
            <ac:picMk id="6" creationId="{CF4BBBA1-07F6-4426-90B1-6D42C15007D3}"/>
          </ac:picMkLst>
        </pc:picChg>
        <pc:picChg chg="del mod ord">
          <ac:chgData name="Jonathan Loo" userId="d2d72d48b56f45d8" providerId="LiveId" clId="{3B7B86C6-B6BD-4B00-A7EA-7D48279815CA}" dt="2020-12-08T17:48:53.693" v="2868" actId="478"/>
          <ac:picMkLst>
            <pc:docMk/>
            <pc:sldMk cId="2602299549" sldId="672"/>
            <ac:picMk id="8" creationId="{4E83081F-DFF4-4ED9-B5C8-D9A22DA50549}"/>
          </ac:picMkLst>
        </pc:picChg>
        <pc:picChg chg="add del mod">
          <ac:chgData name="Jonathan Loo" userId="d2d72d48b56f45d8" providerId="LiveId" clId="{3B7B86C6-B6BD-4B00-A7EA-7D48279815CA}" dt="2020-12-08T16:49:59.966" v="2206" actId="478"/>
          <ac:picMkLst>
            <pc:docMk/>
            <pc:sldMk cId="2602299549" sldId="672"/>
            <ac:picMk id="9" creationId="{FEB3C7B5-DDB2-478B-9804-A3C21BAD84F1}"/>
          </ac:picMkLst>
        </pc:picChg>
        <pc:picChg chg="del mod ord">
          <ac:chgData name="Jonathan Loo" userId="d2d72d48b56f45d8" providerId="LiveId" clId="{3B7B86C6-B6BD-4B00-A7EA-7D48279815CA}" dt="2020-12-08T17:39:53.317" v="2617" actId="478"/>
          <ac:picMkLst>
            <pc:docMk/>
            <pc:sldMk cId="2602299549" sldId="672"/>
            <ac:picMk id="11" creationId="{8587F4A2-D59C-42C1-BEF1-6C139EE06B6A}"/>
          </ac:picMkLst>
        </pc:picChg>
        <pc:picChg chg="del">
          <ac:chgData name="Jonathan Loo" userId="d2d72d48b56f45d8" providerId="LiveId" clId="{3B7B86C6-B6BD-4B00-A7EA-7D48279815CA}" dt="2020-12-08T16:36:25.504" v="2186" actId="478"/>
          <ac:picMkLst>
            <pc:docMk/>
            <pc:sldMk cId="2602299549" sldId="672"/>
            <ac:picMk id="12" creationId="{50B0AB04-3E00-47EF-B512-E3C4C93E5A57}"/>
          </ac:picMkLst>
        </pc:picChg>
        <pc:picChg chg="add del mod">
          <ac:chgData name="Jonathan Loo" userId="d2d72d48b56f45d8" providerId="LiveId" clId="{3B7B86C6-B6BD-4B00-A7EA-7D48279815CA}" dt="2020-12-08T16:50:32.009" v="2223" actId="478"/>
          <ac:picMkLst>
            <pc:docMk/>
            <pc:sldMk cId="2602299549" sldId="672"/>
            <ac:picMk id="13" creationId="{BEB70821-EA6C-4C84-A3D8-A80F4C7C0E71}"/>
          </ac:picMkLst>
        </pc:picChg>
        <pc:picChg chg="del">
          <ac:chgData name="Jonathan Loo" userId="d2d72d48b56f45d8" providerId="LiveId" clId="{3B7B86C6-B6BD-4B00-A7EA-7D48279815CA}" dt="2020-12-08T16:36:20.426" v="2183" actId="478"/>
          <ac:picMkLst>
            <pc:docMk/>
            <pc:sldMk cId="2602299549" sldId="672"/>
            <ac:picMk id="15" creationId="{A74FD9E3-AF4E-47C6-972E-F0B514FC4F52}"/>
          </ac:picMkLst>
        </pc:picChg>
        <pc:picChg chg="add mod">
          <ac:chgData name="Jonathan Loo" userId="d2d72d48b56f45d8" providerId="LiveId" clId="{3B7B86C6-B6BD-4B00-A7EA-7D48279815CA}" dt="2020-12-08T16:58:41.861" v="2494" actId="1076"/>
          <ac:picMkLst>
            <pc:docMk/>
            <pc:sldMk cId="2602299549" sldId="672"/>
            <ac:picMk id="20" creationId="{89009880-6395-4019-A590-57206C0FB1F5}"/>
          </ac:picMkLst>
        </pc:picChg>
        <pc:picChg chg="add del mod">
          <ac:chgData name="Jonathan Loo" userId="d2d72d48b56f45d8" providerId="LiveId" clId="{3B7B86C6-B6BD-4B00-A7EA-7D48279815CA}" dt="2020-12-08T16:53:01.372" v="2271" actId="478"/>
          <ac:picMkLst>
            <pc:docMk/>
            <pc:sldMk cId="2602299549" sldId="672"/>
            <ac:picMk id="21" creationId="{4803F277-035A-4143-B2F6-D0410236073E}"/>
          </ac:picMkLst>
        </pc:picChg>
        <pc:picChg chg="add mod">
          <ac:chgData name="Jonathan Loo" userId="d2d72d48b56f45d8" providerId="LiveId" clId="{3B7B86C6-B6BD-4B00-A7EA-7D48279815CA}" dt="2020-12-08T16:53:54.182" v="2297" actId="1076"/>
          <ac:picMkLst>
            <pc:docMk/>
            <pc:sldMk cId="2602299549" sldId="672"/>
            <ac:picMk id="22" creationId="{DB183ED6-51F1-4925-A033-B87F9936EB66}"/>
          </ac:picMkLst>
        </pc:picChg>
        <pc:picChg chg="add mod">
          <ac:chgData name="Jonathan Loo" userId="d2d72d48b56f45d8" providerId="LiveId" clId="{3B7B86C6-B6BD-4B00-A7EA-7D48279815CA}" dt="2020-12-08T16:53:52.616" v="2296" actId="1076"/>
          <ac:picMkLst>
            <pc:docMk/>
            <pc:sldMk cId="2602299549" sldId="672"/>
            <ac:picMk id="23" creationId="{FDAF91E0-F134-458F-8444-A3BE08F18141}"/>
          </ac:picMkLst>
        </pc:picChg>
        <pc:picChg chg="add mod">
          <ac:chgData name="Jonathan Loo" userId="d2d72d48b56f45d8" providerId="LiveId" clId="{3B7B86C6-B6BD-4B00-A7EA-7D48279815CA}" dt="2020-12-08T16:53:56.193" v="2298" actId="1076"/>
          <ac:picMkLst>
            <pc:docMk/>
            <pc:sldMk cId="2602299549" sldId="672"/>
            <ac:picMk id="24" creationId="{DFA35A98-1861-4492-9AED-197AF506945B}"/>
          </ac:picMkLst>
        </pc:picChg>
        <pc:picChg chg="add del mod">
          <ac:chgData name="Jonathan Loo" userId="d2d72d48b56f45d8" providerId="LiveId" clId="{3B7B86C6-B6BD-4B00-A7EA-7D48279815CA}" dt="2020-12-08T16:54:31.826" v="2317" actId="478"/>
          <ac:picMkLst>
            <pc:docMk/>
            <pc:sldMk cId="2602299549" sldId="672"/>
            <ac:picMk id="25" creationId="{49DE2595-1E74-4F28-B1B6-8477A7BF80A1}"/>
          </ac:picMkLst>
        </pc:picChg>
        <pc:picChg chg="del mod ord">
          <ac:chgData name="Jonathan Loo" userId="d2d72d48b56f45d8" providerId="LiveId" clId="{3B7B86C6-B6BD-4B00-A7EA-7D48279815CA}" dt="2020-12-08T17:00:23.756" v="2561" actId="478"/>
          <ac:picMkLst>
            <pc:docMk/>
            <pc:sldMk cId="2602299549" sldId="672"/>
            <ac:picMk id="27" creationId="{AE33B6F3-3EE7-4E2C-9B47-C9F61D6B4F78}"/>
          </ac:picMkLst>
        </pc:picChg>
        <pc:picChg chg="add del mod">
          <ac:chgData name="Jonathan Loo" userId="d2d72d48b56f45d8" providerId="LiveId" clId="{3B7B86C6-B6BD-4B00-A7EA-7D48279815CA}" dt="2020-12-08T16:55:02.190" v="2334" actId="478"/>
          <ac:picMkLst>
            <pc:docMk/>
            <pc:sldMk cId="2602299549" sldId="672"/>
            <ac:picMk id="28" creationId="{B69FFBFB-B542-479B-A4E8-14955987D009}"/>
          </ac:picMkLst>
        </pc:picChg>
        <pc:picChg chg="del mod ord">
          <ac:chgData name="Jonathan Loo" userId="d2d72d48b56f45d8" providerId="LiveId" clId="{3B7B86C6-B6BD-4B00-A7EA-7D48279815CA}" dt="2020-12-08T17:40:21.834" v="2655" actId="478"/>
          <ac:picMkLst>
            <pc:docMk/>
            <pc:sldMk cId="2602299549" sldId="672"/>
            <ac:picMk id="30" creationId="{99A1CA51-CA8C-41B6-8198-E4B41401A0CF}"/>
          </ac:picMkLst>
        </pc:picChg>
        <pc:picChg chg="add del mod">
          <ac:chgData name="Jonathan Loo" userId="d2d72d48b56f45d8" providerId="LiveId" clId="{3B7B86C6-B6BD-4B00-A7EA-7D48279815CA}" dt="2020-12-08T16:55:20.537" v="2351" actId="478"/>
          <ac:picMkLst>
            <pc:docMk/>
            <pc:sldMk cId="2602299549" sldId="672"/>
            <ac:picMk id="31" creationId="{FB5F9A06-2647-415B-A803-285D018BE2D3}"/>
          </ac:picMkLst>
        </pc:picChg>
        <pc:picChg chg="del mod ord">
          <ac:chgData name="Jonathan Loo" userId="d2d72d48b56f45d8" providerId="LiveId" clId="{3B7B86C6-B6BD-4B00-A7EA-7D48279815CA}" dt="2020-12-08T17:40:29.126" v="2674" actId="478"/>
          <ac:picMkLst>
            <pc:docMk/>
            <pc:sldMk cId="2602299549" sldId="672"/>
            <ac:picMk id="33" creationId="{E4CA9C98-9904-4E2E-8CF5-90CE01AF76A2}"/>
          </ac:picMkLst>
        </pc:picChg>
        <pc:picChg chg="add del mod">
          <ac:chgData name="Jonathan Loo" userId="d2d72d48b56f45d8" providerId="LiveId" clId="{3B7B86C6-B6BD-4B00-A7EA-7D48279815CA}" dt="2020-12-08T16:56:12.052" v="2396" actId="478"/>
          <ac:picMkLst>
            <pc:docMk/>
            <pc:sldMk cId="2602299549" sldId="672"/>
            <ac:picMk id="34" creationId="{F1F884F9-E1B1-46C8-8994-C2930625B467}"/>
          </ac:picMkLst>
        </pc:picChg>
        <pc:picChg chg="del mod ord">
          <ac:chgData name="Jonathan Loo" userId="d2d72d48b56f45d8" providerId="LiveId" clId="{3B7B86C6-B6BD-4B00-A7EA-7D48279815CA}" dt="2020-12-08T16:55:50.361" v="2384"/>
          <ac:picMkLst>
            <pc:docMk/>
            <pc:sldMk cId="2602299549" sldId="672"/>
            <ac:picMk id="36" creationId="{0E6ECAE1-C326-4F25-BDDA-C4AA57C353E4}"/>
          </ac:picMkLst>
        </pc:picChg>
        <pc:picChg chg="del mod ord">
          <ac:chgData name="Jonathan Loo" userId="d2d72d48b56f45d8" providerId="LiveId" clId="{3B7B86C6-B6BD-4B00-A7EA-7D48279815CA}" dt="2020-12-08T17:40:43.560" v="2691" actId="478"/>
          <ac:picMkLst>
            <pc:docMk/>
            <pc:sldMk cId="2602299549" sldId="672"/>
            <ac:picMk id="38" creationId="{D656B8EE-270E-4C6C-8B33-E437B41B7C46}"/>
          </ac:picMkLst>
        </pc:picChg>
        <pc:picChg chg="add del mod">
          <ac:chgData name="Jonathan Loo" userId="d2d72d48b56f45d8" providerId="LiveId" clId="{3B7B86C6-B6BD-4B00-A7EA-7D48279815CA}" dt="2020-12-08T16:56:29.836" v="2413" actId="478"/>
          <ac:picMkLst>
            <pc:docMk/>
            <pc:sldMk cId="2602299549" sldId="672"/>
            <ac:picMk id="39" creationId="{0ECD0DD5-9519-4C9A-8E5C-151B4D93796A}"/>
          </ac:picMkLst>
        </pc:picChg>
        <pc:picChg chg="del mod ord">
          <ac:chgData name="Jonathan Loo" userId="d2d72d48b56f45d8" providerId="LiveId" clId="{3B7B86C6-B6BD-4B00-A7EA-7D48279815CA}" dt="2020-12-08T16:59:32.142" v="2514" actId="478"/>
          <ac:picMkLst>
            <pc:docMk/>
            <pc:sldMk cId="2602299549" sldId="672"/>
            <ac:picMk id="41" creationId="{3654F94D-E6AE-46F6-A5F7-07F429EA17C7}"/>
          </ac:picMkLst>
        </pc:picChg>
        <pc:picChg chg="add del mod">
          <ac:chgData name="Jonathan Loo" userId="d2d72d48b56f45d8" providerId="LiveId" clId="{3B7B86C6-B6BD-4B00-A7EA-7D48279815CA}" dt="2020-12-08T16:57:16.607" v="2429" actId="478"/>
          <ac:picMkLst>
            <pc:docMk/>
            <pc:sldMk cId="2602299549" sldId="672"/>
            <ac:picMk id="42" creationId="{7AAE5E31-F3D3-4CA1-B152-B4406C10A740}"/>
          </ac:picMkLst>
        </pc:picChg>
        <pc:picChg chg="del mod ord">
          <ac:chgData name="Jonathan Loo" userId="d2d72d48b56f45d8" providerId="LiveId" clId="{3B7B86C6-B6BD-4B00-A7EA-7D48279815CA}" dt="2020-12-08T17:40:57.365" v="2707" actId="478"/>
          <ac:picMkLst>
            <pc:docMk/>
            <pc:sldMk cId="2602299549" sldId="672"/>
            <ac:picMk id="44" creationId="{05DEBF8F-08C8-4CA2-8880-A7006A5FA6AB}"/>
          </ac:picMkLst>
        </pc:picChg>
        <pc:picChg chg="add del mod">
          <ac:chgData name="Jonathan Loo" userId="d2d72d48b56f45d8" providerId="LiveId" clId="{3B7B86C6-B6BD-4B00-A7EA-7D48279815CA}" dt="2020-12-08T16:57:31.792" v="2446" actId="478"/>
          <ac:picMkLst>
            <pc:docMk/>
            <pc:sldMk cId="2602299549" sldId="672"/>
            <ac:picMk id="45" creationId="{53E912EE-8013-4FA6-9F94-CD78E65D9FD4}"/>
          </ac:picMkLst>
        </pc:picChg>
        <pc:picChg chg="del mod ord">
          <ac:chgData name="Jonathan Loo" userId="d2d72d48b56f45d8" providerId="LiveId" clId="{3B7B86C6-B6BD-4B00-A7EA-7D48279815CA}" dt="2020-12-08T16:58:13.751" v="2479" actId="478"/>
          <ac:picMkLst>
            <pc:docMk/>
            <pc:sldMk cId="2602299549" sldId="672"/>
            <ac:picMk id="47" creationId="{56336AC9-4C70-459D-9609-2F63C405DDF7}"/>
          </ac:picMkLst>
        </pc:picChg>
        <pc:picChg chg="add del mod">
          <ac:chgData name="Jonathan Loo" userId="d2d72d48b56f45d8" providerId="LiveId" clId="{3B7B86C6-B6BD-4B00-A7EA-7D48279815CA}" dt="2020-12-08T16:57:57.267" v="2463" actId="478"/>
          <ac:picMkLst>
            <pc:docMk/>
            <pc:sldMk cId="2602299549" sldId="672"/>
            <ac:picMk id="48" creationId="{77D2EBF9-0A74-4F1A-A8D6-2CFED6F3EC4F}"/>
          </ac:picMkLst>
        </pc:picChg>
        <pc:picChg chg="mod ord">
          <ac:chgData name="Jonathan Loo" userId="d2d72d48b56f45d8" providerId="LiveId" clId="{3B7B86C6-B6BD-4B00-A7EA-7D48279815CA}" dt="2020-12-08T17:50:27.952" v="3088" actId="1076"/>
          <ac:picMkLst>
            <pc:docMk/>
            <pc:sldMk cId="2602299549" sldId="672"/>
            <ac:picMk id="50" creationId="{35A84823-CE11-4072-B208-C955234EC25A}"/>
          </ac:picMkLst>
        </pc:picChg>
        <pc:picChg chg="del mod ord">
          <ac:chgData name="Jonathan Loo" userId="d2d72d48b56f45d8" providerId="LiveId" clId="{3B7B86C6-B6BD-4B00-A7EA-7D48279815CA}" dt="2020-12-08T16:58:31.882" v="2484" actId="478"/>
          <ac:picMkLst>
            <pc:docMk/>
            <pc:sldMk cId="2602299549" sldId="672"/>
            <ac:picMk id="52" creationId="{80206727-71DD-4DE6-AE18-336BB69C0A55}"/>
          </ac:picMkLst>
        </pc:picChg>
        <pc:picChg chg="mod">
          <ac:chgData name="Jonathan Loo" userId="d2d72d48b56f45d8" providerId="LiveId" clId="{3B7B86C6-B6BD-4B00-A7EA-7D48279815CA}" dt="2020-12-08T17:50:27.010" v="3087" actId="1076"/>
          <ac:picMkLst>
            <pc:docMk/>
            <pc:sldMk cId="2602299549" sldId="672"/>
            <ac:picMk id="54" creationId="{E6F76C8C-A23C-43F1-8A5E-5BD21EE3571A}"/>
          </ac:picMkLst>
        </pc:picChg>
        <pc:picChg chg="del mod ord">
          <ac:chgData name="Jonathan Loo" userId="d2d72d48b56f45d8" providerId="LiveId" clId="{3B7B86C6-B6BD-4B00-A7EA-7D48279815CA}" dt="2020-12-08T16:59:58.117" v="2528" actId="478"/>
          <ac:picMkLst>
            <pc:docMk/>
            <pc:sldMk cId="2602299549" sldId="672"/>
            <ac:picMk id="56" creationId="{CA61E008-0928-488F-A7A5-9434FB782004}"/>
          </ac:picMkLst>
        </pc:picChg>
        <pc:picChg chg="del mod">
          <ac:chgData name="Jonathan Loo" userId="d2d72d48b56f45d8" providerId="LiveId" clId="{3B7B86C6-B6BD-4B00-A7EA-7D48279815CA}" dt="2020-12-08T17:00:10.597" v="2541" actId="478"/>
          <ac:picMkLst>
            <pc:docMk/>
            <pc:sldMk cId="2602299549" sldId="672"/>
            <ac:picMk id="58" creationId="{102BAF90-4DB7-4DBE-8832-958D803449C7}"/>
          </ac:picMkLst>
        </pc:picChg>
        <pc:picChg chg="mod ord">
          <ac:chgData name="Jonathan Loo" userId="d2d72d48b56f45d8" providerId="LiveId" clId="{3B7B86C6-B6BD-4B00-A7EA-7D48279815CA}" dt="2020-12-08T17:50:25.426" v="3086" actId="1076"/>
          <ac:picMkLst>
            <pc:docMk/>
            <pc:sldMk cId="2602299549" sldId="672"/>
            <ac:picMk id="60" creationId="{09DAA88D-5CC8-4652-BAEE-05FB830C3245}"/>
          </ac:picMkLst>
        </pc:picChg>
        <pc:picChg chg="mod ord">
          <ac:chgData name="Jonathan Loo" userId="d2d72d48b56f45d8" providerId="LiveId" clId="{3B7B86C6-B6BD-4B00-A7EA-7D48279815CA}" dt="2020-12-08T17:00:26.647" v="2564" actId="1076"/>
          <ac:picMkLst>
            <pc:docMk/>
            <pc:sldMk cId="2602299549" sldId="672"/>
            <ac:picMk id="62" creationId="{AFBB74F9-FB04-44B0-A2A0-77E6E849314C}"/>
          </ac:picMkLst>
        </pc:picChg>
        <pc:picChg chg="del mod ord">
          <ac:chgData name="Jonathan Loo" userId="d2d72d48b56f45d8" providerId="LiveId" clId="{3B7B86C6-B6BD-4B00-A7EA-7D48279815CA}" dt="2020-12-08T17:49:21.639" v="2937" actId="478"/>
          <ac:picMkLst>
            <pc:docMk/>
            <pc:sldMk cId="2602299549" sldId="672"/>
            <ac:picMk id="71" creationId="{887D7173-811C-4BED-A03A-A35C91C60AB9}"/>
          </ac:picMkLst>
        </pc:picChg>
        <pc:picChg chg="add del mod">
          <ac:chgData name="Jonathan Loo" userId="d2d72d48b56f45d8" providerId="LiveId" clId="{3B7B86C6-B6BD-4B00-A7EA-7D48279815CA}" dt="2020-12-08T17:40:12.392" v="2635" actId="478"/>
          <ac:picMkLst>
            <pc:docMk/>
            <pc:sldMk cId="2602299549" sldId="672"/>
            <ac:picMk id="72" creationId="{2B9492C2-E83C-47AE-9503-ACC30D038BD5}"/>
          </ac:picMkLst>
        </pc:picChg>
        <pc:picChg chg="del mod ord">
          <ac:chgData name="Jonathan Loo" userId="d2d72d48b56f45d8" providerId="LiveId" clId="{3B7B86C6-B6BD-4B00-A7EA-7D48279815CA}" dt="2020-12-08T17:49:34.408" v="2952" actId="478"/>
          <ac:picMkLst>
            <pc:docMk/>
            <pc:sldMk cId="2602299549" sldId="672"/>
            <ac:picMk id="74" creationId="{6526CCF1-317F-47C5-A34B-57B87FE3936E}"/>
          </ac:picMkLst>
        </pc:picChg>
        <pc:picChg chg="mod ord">
          <ac:chgData name="Jonathan Loo" userId="d2d72d48b56f45d8" providerId="LiveId" clId="{3B7B86C6-B6BD-4B00-A7EA-7D48279815CA}" dt="2020-12-08T17:50:20.234" v="3083" actId="1076"/>
          <ac:picMkLst>
            <pc:docMk/>
            <pc:sldMk cId="2602299549" sldId="672"/>
            <ac:picMk id="76" creationId="{46D86275-74A4-4BE1-A4F6-D27C381C935A}"/>
          </ac:picMkLst>
        </pc:picChg>
        <pc:picChg chg="mod ord">
          <ac:chgData name="Jonathan Loo" userId="d2d72d48b56f45d8" providerId="LiveId" clId="{3B7B86C6-B6BD-4B00-A7EA-7D48279815CA}" dt="2020-12-08T17:49:43.954" v="2957" actId="1076"/>
          <ac:picMkLst>
            <pc:docMk/>
            <pc:sldMk cId="2602299549" sldId="672"/>
            <ac:picMk id="78" creationId="{7B1D1FF7-B2A4-4032-8827-508FFCCFC976}"/>
          </ac:picMkLst>
        </pc:picChg>
        <pc:picChg chg="add del mod ord">
          <ac:chgData name="Jonathan Loo" userId="d2d72d48b56f45d8" providerId="LiveId" clId="{3B7B86C6-B6BD-4B00-A7EA-7D48279815CA}" dt="2020-12-08T17:47:28.299" v="2815" actId="478"/>
          <ac:picMkLst>
            <pc:docMk/>
            <pc:sldMk cId="2602299549" sldId="672"/>
            <ac:picMk id="80" creationId="{6E0CDAFB-F152-4B93-A6EB-EDB0648F7DB2}"/>
          </ac:picMkLst>
        </pc:picChg>
        <pc:picChg chg="del mod ord">
          <ac:chgData name="Jonathan Loo" userId="d2d72d48b56f45d8" providerId="LiveId" clId="{3B7B86C6-B6BD-4B00-A7EA-7D48279815CA}" dt="2020-12-08T17:48:40.274" v="2840" actId="478"/>
          <ac:picMkLst>
            <pc:docMk/>
            <pc:sldMk cId="2602299549" sldId="672"/>
            <ac:picMk id="82" creationId="{5EB1E730-BFD5-48D4-9FB2-0F112552EF9F}"/>
          </ac:picMkLst>
        </pc:picChg>
        <pc:picChg chg="add del mod ord">
          <ac:chgData name="Jonathan Loo" userId="d2d72d48b56f45d8" providerId="LiveId" clId="{3B7B86C6-B6BD-4B00-A7EA-7D48279815CA}" dt="2020-12-08T17:46:39.996" v="2798"/>
          <ac:picMkLst>
            <pc:docMk/>
            <pc:sldMk cId="2602299549" sldId="672"/>
            <ac:picMk id="84" creationId="{48EAA0A7-1952-49A2-B7E1-6533F6422702}"/>
          </ac:picMkLst>
        </pc:picChg>
        <pc:picChg chg="mod ord">
          <ac:chgData name="Jonathan Loo" userId="d2d72d48b56f45d8" providerId="LiveId" clId="{3B7B86C6-B6BD-4B00-A7EA-7D48279815CA}" dt="2020-12-08T17:49:45.554" v="2958" actId="1076"/>
          <ac:picMkLst>
            <pc:docMk/>
            <pc:sldMk cId="2602299549" sldId="672"/>
            <ac:picMk id="86" creationId="{70955EC5-339E-4913-91E8-39F6CC7C3C2A}"/>
          </ac:picMkLst>
        </pc:picChg>
        <pc:picChg chg="del mod ord">
          <ac:chgData name="Jonathan Loo" userId="d2d72d48b56f45d8" providerId="LiveId" clId="{3B7B86C6-B6BD-4B00-A7EA-7D48279815CA}" dt="2020-12-08T17:49:03.288" v="2886" actId="478"/>
          <ac:picMkLst>
            <pc:docMk/>
            <pc:sldMk cId="2602299549" sldId="672"/>
            <ac:picMk id="88" creationId="{A397168D-0017-477D-9498-7DDFEE62F004}"/>
          </ac:picMkLst>
        </pc:picChg>
        <pc:picChg chg="del mod ord">
          <ac:chgData name="Jonathan Loo" userId="d2d72d48b56f45d8" providerId="LiveId" clId="{3B7B86C6-B6BD-4B00-A7EA-7D48279815CA}" dt="2020-12-08T17:49:15.496" v="2912" actId="478"/>
          <ac:picMkLst>
            <pc:docMk/>
            <pc:sldMk cId="2602299549" sldId="672"/>
            <ac:picMk id="90" creationId="{CF17FE51-17A4-417E-9EF8-59DC4F5395F2}"/>
          </ac:picMkLst>
        </pc:picChg>
        <pc:picChg chg="mod ord">
          <ac:chgData name="Jonathan Loo" userId="d2d72d48b56f45d8" providerId="LiveId" clId="{3B7B86C6-B6BD-4B00-A7EA-7D48279815CA}" dt="2020-12-08T17:50:23.615" v="3084" actId="1076"/>
          <ac:picMkLst>
            <pc:docMk/>
            <pc:sldMk cId="2602299549" sldId="672"/>
            <ac:picMk id="92" creationId="{437EC98B-B0D8-424F-AE06-C22D7DC80A9C}"/>
          </ac:picMkLst>
        </pc:picChg>
        <pc:picChg chg="add del mod ord">
          <ac:chgData name="Jonathan Loo" userId="d2d72d48b56f45d8" providerId="LiveId" clId="{3B7B86C6-B6BD-4B00-A7EA-7D48279815CA}" dt="2020-12-08T17:50:15.204" v="3081" actId="1076"/>
          <ac:picMkLst>
            <pc:docMk/>
            <pc:sldMk cId="2602299549" sldId="672"/>
            <ac:picMk id="94" creationId="{E6DF2A10-1FAD-4052-91A6-2118472086C3}"/>
          </ac:picMkLst>
        </pc:picChg>
        <pc:picChg chg="mod ord">
          <ac:chgData name="Jonathan Loo" userId="d2d72d48b56f45d8" providerId="LiveId" clId="{3B7B86C6-B6BD-4B00-A7EA-7D48279815CA}" dt="2020-12-08T17:50:16.809" v="3082" actId="1076"/>
          <ac:picMkLst>
            <pc:docMk/>
            <pc:sldMk cId="2602299549" sldId="672"/>
            <ac:picMk id="96" creationId="{7A1FCB75-B4E1-4F81-9268-801B3F52CB8F}"/>
          </ac:picMkLst>
        </pc:picChg>
        <pc:picChg chg="mod ord">
          <ac:chgData name="Jonathan Loo" userId="d2d72d48b56f45d8" providerId="LiveId" clId="{3B7B86C6-B6BD-4B00-A7EA-7D48279815CA}" dt="2020-12-08T17:49:51.012" v="2960" actId="1076"/>
          <ac:picMkLst>
            <pc:docMk/>
            <pc:sldMk cId="2602299549" sldId="672"/>
            <ac:picMk id="98" creationId="{503D66E8-C9A5-40A4-BAEE-8012989190CC}"/>
          </ac:picMkLst>
        </pc:picChg>
        <pc:picChg chg="add del mod ord">
          <ac:chgData name="Jonathan Loo" userId="d2d72d48b56f45d8" providerId="LiveId" clId="{3B7B86C6-B6BD-4B00-A7EA-7D48279815CA}" dt="2020-12-08T17:50:11.707" v="3078"/>
          <ac:picMkLst>
            <pc:docMk/>
            <pc:sldMk cId="2602299549" sldId="672"/>
            <ac:picMk id="100" creationId="{C7D6C16A-B638-47D5-BA1D-35B1D26E48A6}"/>
          </ac:picMkLst>
        </pc:picChg>
        <pc:picChg chg="del mod ord">
          <ac:chgData name="Jonathan Loo" userId="d2d72d48b56f45d8" providerId="LiveId" clId="{3B7B86C6-B6BD-4B00-A7EA-7D48279815CA}" dt="2020-12-08T17:50:11.048" v="3048"/>
          <ac:picMkLst>
            <pc:docMk/>
            <pc:sldMk cId="2602299549" sldId="672"/>
            <ac:picMk id="102" creationId="{0ADD317A-2909-4D7C-971D-D52F0BBBF732}"/>
          </ac:picMkLst>
        </pc:picChg>
        <pc:cxnChg chg="add del mod">
          <ac:chgData name="Jonathan Loo" userId="d2d72d48b56f45d8" providerId="LiveId" clId="{3B7B86C6-B6BD-4B00-A7EA-7D48279815CA}" dt="2020-12-08T17:36:32.710" v="2593" actId="478"/>
          <ac:cxnSpMkLst>
            <pc:docMk/>
            <pc:sldMk cId="2602299549" sldId="672"/>
            <ac:cxnSpMk id="16" creationId="{D154FE75-1A77-4696-B56C-63AF0327C3D7}"/>
          </ac:cxnSpMkLst>
        </pc:cxnChg>
        <pc:cxnChg chg="add del mod">
          <ac:chgData name="Jonathan Loo" userId="d2d72d48b56f45d8" providerId="LiveId" clId="{3B7B86C6-B6BD-4B00-A7EA-7D48279815CA}" dt="2020-12-08T17:36:31.887" v="2592" actId="478"/>
          <ac:cxnSpMkLst>
            <pc:docMk/>
            <pc:sldMk cId="2602299549" sldId="672"/>
            <ac:cxnSpMk id="18" creationId="{6D58B0AD-3794-425B-85A4-F007DDA9378F}"/>
          </ac:cxnSpMkLst>
        </pc:cxnChg>
      </pc:sldChg>
      <pc:sldChg chg="del">
        <pc:chgData name="Jonathan Loo" userId="d2d72d48b56f45d8" providerId="LiveId" clId="{3B7B86C6-B6BD-4B00-A7EA-7D48279815CA}" dt="2020-12-08T21:22:00.791" v="7445" actId="47"/>
        <pc:sldMkLst>
          <pc:docMk/>
          <pc:sldMk cId="1815208288" sldId="673"/>
        </pc:sldMkLst>
      </pc:sldChg>
      <pc:sldChg chg="del">
        <pc:chgData name="Jonathan Loo" userId="d2d72d48b56f45d8" providerId="LiveId" clId="{3B7B86C6-B6BD-4B00-A7EA-7D48279815CA}" dt="2020-12-09T14:31:02.691" v="9078" actId="47"/>
        <pc:sldMkLst>
          <pc:docMk/>
          <pc:sldMk cId="4042142475" sldId="674"/>
        </pc:sldMkLst>
      </pc:sldChg>
      <pc:sldChg chg="del">
        <pc:chgData name="Jonathan Loo" userId="d2d72d48b56f45d8" providerId="LiveId" clId="{3B7B86C6-B6BD-4B00-A7EA-7D48279815CA}" dt="2020-12-09T14:31:02.691" v="9078" actId="47"/>
        <pc:sldMkLst>
          <pc:docMk/>
          <pc:sldMk cId="3366943465" sldId="675"/>
        </pc:sldMkLst>
      </pc:sldChg>
      <pc:sldChg chg="del">
        <pc:chgData name="Jonathan Loo" userId="d2d72d48b56f45d8" providerId="LiveId" clId="{3B7B86C6-B6BD-4B00-A7EA-7D48279815CA}" dt="2020-12-09T14:31:02.691" v="9078" actId="47"/>
        <pc:sldMkLst>
          <pc:docMk/>
          <pc:sldMk cId="2032599295" sldId="676"/>
        </pc:sldMkLst>
      </pc:sldChg>
      <pc:sldChg chg="del">
        <pc:chgData name="Jonathan Loo" userId="d2d72d48b56f45d8" providerId="LiveId" clId="{3B7B86C6-B6BD-4B00-A7EA-7D48279815CA}" dt="2020-12-09T14:31:02.691" v="9078" actId="47"/>
        <pc:sldMkLst>
          <pc:docMk/>
          <pc:sldMk cId="2449778804" sldId="677"/>
        </pc:sldMkLst>
      </pc:sldChg>
      <pc:sldChg chg="del">
        <pc:chgData name="Jonathan Loo" userId="d2d72d48b56f45d8" providerId="LiveId" clId="{3B7B86C6-B6BD-4B00-A7EA-7D48279815CA}" dt="2020-12-09T14:31:02.691" v="9078" actId="47"/>
        <pc:sldMkLst>
          <pc:docMk/>
          <pc:sldMk cId="1442718661" sldId="679"/>
        </pc:sldMkLst>
      </pc:sldChg>
      <pc:sldChg chg="del">
        <pc:chgData name="Jonathan Loo" userId="d2d72d48b56f45d8" providerId="LiveId" clId="{3B7B86C6-B6BD-4B00-A7EA-7D48279815CA}" dt="2020-12-09T14:31:02.691" v="9078" actId="47"/>
        <pc:sldMkLst>
          <pc:docMk/>
          <pc:sldMk cId="4090224958" sldId="681"/>
        </pc:sldMkLst>
      </pc:sldChg>
      <pc:sldChg chg="del">
        <pc:chgData name="Jonathan Loo" userId="d2d72d48b56f45d8" providerId="LiveId" clId="{3B7B86C6-B6BD-4B00-A7EA-7D48279815CA}" dt="2020-12-09T14:31:02.691" v="9078" actId="47"/>
        <pc:sldMkLst>
          <pc:docMk/>
          <pc:sldMk cId="3081486665" sldId="683"/>
        </pc:sldMkLst>
      </pc:sldChg>
      <pc:sldChg chg="del">
        <pc:chgData name="Jonathan Loo" userId="d2d72d48b56f45d8" providerId="LiveId" clId="{3B7B86C6-B6BD-4B00-A7EA-7D48279815CA}" dt="2020-12-09T14:31:02.691" v="9078" actId="47"/>
        <pc:sldMkLst>
          <pc:docMk/>
          <pc:sldMk cId="3242233379" sldId="684"/>
        </pc:sldMkLst>
      </pc:sldChg>
      <pc:sldChg chg="del">
        <pc:chgData name="Jonathan Loo" userId="d2d72d48b56f45d8" providerId="LiveId" clId="{3B7B86C6-B6BD-4B00-A7EA-7D48279815CA}" dt="2020-12-09T14:31:02.691" v="9078" actId="47"/>
        <pc:sldMkLst>
          <pc:docMk/>
          <pc:sldMk cId="1985853363" sldId="686"/>
        </pc:sldMkLst>
      </pc:sldChg>
      <pc:sldChg chg="del">
        <pc:chgData name="Jonathan Loo" userId="d2d72d48b56f45d8" providerId="LiveId" clId="{3B7B86C6-B6BD-4B00-A7EA-7D48279815CA}" dt="2020-12-09T14:31:02.691" v="9078" actId="47"/>
        <pc:sldMkLst>
          <pc:docMk/>
          <pc:sldMk cId="3617322696" sldId="688"/>
        </pc:sldMkLst>
      </pc:sldChg>
      <pc:sldChg chg="del">
        <pc:chgData name="Jonathan Loo" userId="d2d72d48b56f45d8" providerId="LiveId" clId="{3B7B86C6-B6BD-4B00-A7EA-7D48279815CA}" dt="2020-12-09T14:31:02.691" v="9078" actId="47"/>
        <pc:sldMkLst>
          <pc:docMk/>
          <pc:sldMk cId="1691695389" sldId="689"/>
        </pc:sldMkLst>
      </pc:sldChg>
      <pc:sldChg chg="del">
        <pc:chgData name="Jonathan Loo" userId="d2d72d48b56f45d8" providerId="LiveId" clId="{3B7B86C6-B6BD-4B00-A7EA-7D48279815CA}" dt="2020-12-09T14:31:02.691" v="9078" actId="47"/>
        <pc:sldMkLst>
          <pc:docMk/>
          <pc:sldMk cId="2268010828" sldId="690"/>
        </pc:sldMkLst>
      </pc:sldChg>
      <pc:sldChg chg="del">
        <pc:chgData name="Jonathan Loo" userId="d2d72d48b56f45d8" providerId="LiveId" clId="{3B7B86C6-B6BD-4B00-A7EA-7D48279815CA}" dt="2020-12-09T14:31:02.691" v="9078" actId="47"/>
        <pc:sldMkLst>
          <pc:docMk/>
          <pc:sldMk cId="1538731454" sldId="691"/>
        </pc:sldMkLst>
      </pc:sldChg>
      <pc:sldChg chg="del">
        <pc:chgData name="Jonathan Loo" userId="d2d72d48b56f45d8" providerId="LiveId" clId="{3B7B86C6-B6BD-4B00-A7EA-7D48279815CA}" dt="2020-12-09T14:31:02.691" v="9078" actId="47"/>
        <pc:sldMkLst>
          <pc:docMk/>
          <pc:sldMk cId="3558083144" sldId="692"/>
        </pc:sldMkLst>
      </pc:sldChg>
      <pc:sldChg chg="del">
        <pc:chgData name="Jonathan Loo" userId="d2d72d48b56f45d8" providerId="LiveId" clId="{3B7B86C6-B6BD-4B00-A7EA-7D48279815CA}" dt="2020-12-09T14:31:02.691" v="9078" actId="47"/>
        <pc:sldMkLst>
          <pc:docMk/>
          <pc:sldMk cId="3571875654" sldId="693"/>
        </pc:sldMkLst>
      </pc:sldChg>
      <pc:sldChg chg="del">
        <pc:chgData name="Jonathan Loo" userId="d2d72d48b56f45d8" providerId="LiveId" clId="{3B7B86C6-B6BD-4B00-A7EA-7D48279815CA}" dt="2020-12-09T14:31:02.691" v="9078" actId="47"/>
        <pc:sldMkLst>
          <pc:docMk/>
          <pc:sldMk cId="2470175384" sldId="696"/>
        </pc:sldMkLst>
      </pc:sldChg>
      <pc:sldChg chg="del">
        <pc:chgData name="Jonathan Loo" userId="d2d72d48b56f45d8" providerId="LiveId" clId="{3B7B86C6-B6BD-4B00-A7EA-7D48279815CA}" dt="2020-12-09T14:31:02.691" v="9078" actId="47"/>
        <pc:sldMkLst>
          <pc:docMk/>
          <pc:sldMk cId="518806084" sldId="697"/>
        </pc:sldMkLst>
      </pc:sldChg>
      <pc:sldChg chg="del">
        <pc:chgData name="Jonathan Loo" userId="d2d72d48b56f45d8" providerId="LiveId" clId="{3B7B86C6-B6BD-4B00-A7EA-7D48279815CA}" dt="2020-12-08T21:22:01.360" v="7446" actId="47"/>
        <pc:sldMkLst>
          <pc:docMk/>
          <pc:sldMk cId="461428135" sldId="698"/>
        </pc:sldMkLst>
      </pc:sldChg>
      <pc:sldChg chg="del">
        <pc:chgData name="Jonathan Loo" userId="d2d72d48b56f45d8" providerId="LiveId" clId="{3B7B86C6-B6BD-4B00-A7EA-7D48279815CA}" dt="2020-12-08T21:22:02.844" v="7447" actId="47"/>
        <pc:sldMkLst>
          <pc:docMk/>
          <pc:sldMk cId="200312167" sldId="699"/>
        </pc:sldMkLst>
      </pc:sldChg>
      <pc:sldChg chg="del">
        <pc:chgData name="Jonathan Loo" userId="d2d72d48b56f45d8" providerId="LiveId" clId="{3B7B86C6-B6BD-4B00-A7EA-7D48279815CA}" dt="2020-12-08T21:22:04.595" v="7449" actId="47"/>
        <pc:sldMkLst>
          <pc:docMk/>
          <pc:sldMk cId="430302516" sldId="700"/>
        </pc:sldMkLst>
      </pc:sldChg>
      <pc:sldChg chg="del">
        <pc:chgData name="Jonathan Loo" userId="d2d72d48b56f45d8" providerId="LiveId" clId="{3B7B86C6-B6BD-4B00-A7EA-7D48279815CA}" dt="2020-12-08T21:22:03.577" v="7448" actId="47"/>
        <pc:sldMkLst>
          <pc:docMk/>
          <pc:sldMk cId="1408190378" sldId="702"/>
        </pc:sldMkLst>
      </pc:sldChg>
      <pc:sldChg chg="del">
        <pc:chgData name="Jonathan Loo" userId="d2d72d48b56f45d8" providerId="LiveId" clId="{3B7B86C6-B6BD-4B00-A7EA-7D48279815CA}" dt="2020-12-08T21:22:06.128" v="7450" actId="47"/>
        <pc:sldMkLst>
          <pc:docMk/>
          <pc:sldMk cId="1456580536" sldId="703"/>
        </pc:sldMkLst>
      </pc:sldChg>
      <pc:sldChg chg="del">
        <pc:chgData name="Jonathan Loo" userId="d2d72d48b56f45d8" providerId="LiveId" clId="{3B7B86C6-B6BD-4B00-A7EA-7D48279815CA}" dt="2020-12-09T14:31:02.691" v="9078" actId="47"/>
        <pc:sldMkLst>
          <pc:docMk/>
          <pc:sldMk cId="998178737" sldId="704"/>
        </pc:sldMkLst>
      </pc:sldChg>
      <pc:sldChg chg="del">
        <pc:chgData name="Jonathan Loo" userId="d2d72d48b56f45d8" providerId="LiveId" clId="{3B7B86C6-B6BD-4B00-A7EA-7D48279815CA}" dt="2020-12-09T14:31:02.691" v="9078" actId="47"/>
        <pc:sldMkLst>
          <pc:docMk/>
          <pc:sldMk cId="3052491150" sldId="705"/>
        </pc:sldMkLst>
      </pc:sldChg>
      <pc:sldChg chg="addSp delSp modSp new mod ord modClrScheme chgLayout">
        <pc:chgData name="Jonathan Loo" userId="d2d72d48b56f45d8" providerId="LiveId" clId="{3B7B86C6-B6BD-4B00-A7EA-7D48279815CA}" dt="2020-12-08T16:09:50.669" v="575"/>
        <pc:sldMkLst>
          <pc:docMk/>
          <pc:sldMk cId="2096557517" sldId="706"/>
        </pc:sldMkLst>
        <pc:spChg chg="del">
          <ac:chgData name="Jonathan Loo" userId="d2d72d48b56f45d8" providerId="LiveId" clId="{3B7B86C6-B6BD-4B00-A7EA-7D48279815CA}" dt="2020-12-08T15:07:13.423" v="454" actId="6264"/>
          <ac:spMkLst>
            <pc:docMk/>
            <pc:sldMk cId="2096557517" sldId="706"/>
            <ac:spMk id="2" creationId="{7BAF87CF-A75B-4E5D-828D-C6035F184FFB}"/>
          </ac:spMkLst>
        </pc:spChg>
        <pc:spChg chg="del">
          <ac:chgData name="Jonathan Loo" userId="d2d72d48b56f45d8" providerId="LiveId" clId="{3B7B86C6-B6BD-4B00-A7EA-7D48279815CA}" dt="2020-12-08T15:07:13.423" v="454" actId="6264"/>
          <ac:spMkLst>
            <pc:docMk/>
            <pc:sldMk cId="2096557517" sldId="706"/>
            <ac:spMk id="3" creationId="{D906274C-E51A-4002-9BC2-5F01339487EA}"/>
          </ac:spMkLst>
        </pc:spChg>
        <pc:spChg chg="add del mod ord">
          <ac:chgData name="Jonathan Loo" userId="d2d72d48b56f45d8" providerId="LiveId" clId="{3B7B86C6-B6BD-4B00-A7EA-7D48279815CA}" dt="2020-12-08T15:07:15.957" v="455" actId="700"/>
          <ac:spMkLst>
            <pc:docMk/>
            <pc:sldMk cId="2096557517" sldId="706"/>
            <ac:spMk id="4" creationId="{BDA06FA7-0851-4528-89EE-85158BE6E816}"/>
          </ac:spMkLst>
        </pc:spChg>
        <pc:spChg chg="add del mod ord">
          <ac:chgData name="Jonathan Loo" userId="d2d72d48b56f45d8" providerId="LiveId" clId="{3B7B86C6-B6BD-4B00-A7EA-7D48279815CA}" dt="2020-12-08T15:07:15.957" v="455" actId="700"/>
          <ac:spMkLst>
            <pc:docMk/>
            <pc:sldMk cId="2096557517" sldId="706"/>
            <ac:spMk id="5" creationId="{415FE0C5-050D-438C-BC49-E4AAA1F2BDD1}"/>
          </ac:spMkLst>
        </pc:spChg>
        <pc:spChg chg="add del mod ord">
          <ac:chgData name="Jonathan Loo" userId="d2d72d48b56f45d8" providerId="LiveId" clId="{3B7B86C6-B6BD-4B00-A7EA-7D48279815CA}" dt="2020-12-08T15:07:23.678" v="458" actId="6264"/>
          <ac:spMkLst>
            <pc:docMk/>
            <pc:sldMk cId="2096557517" sldId="706"/>
            <ac:spMk id="6" creationId="{F48E74DD-0165-44E5-AE9E-D4A01F32E5E0}"/>
          </ac:spMkLst>
        </pc:spChg>
        <pc:spChg chg="add mod ord">
          <ac:chgData name="Jonathan Loo" userId="d2d72d48b56f45d8" providerId="LiveId" clId="{3B7B86C6-B6BD-4B00-A7EA-7D48279815CA}" dt="2020-12-08T15:07:26.728" v="461" actId="6549"/>
          <ac:spMkLst>
            <pc:docMk/>
            <pc:sldMk cId="2096557517" sldId="706"/>
            <ac:spMk id="7" creationId="{564C292E-7203-4600-ADFA-7BBC53DDA659}"/>
          </ac:spMkLst>
        </pc:spChg>
        <pc:spChg chg="add del mod">
          <ac:chgData name="Jonathan Loo" userId="d2d72d48b56f45d8" providerId="LiveId" clId="{3B7B86C6-B6BD-4B00-A7EA-7D48279815CA}" dt="2020-12-08T15:07:23.678" v="458" actId="6264"/>
          <ac:spMkLst>
            <pc:docMk/>
            <pc:sldMk cId="2096557517" sldId="706"/>
            <ac:spMk id="8" creationId="{3DF1890E-2464-4498-A2F5-C8768B7481D6}"/>
          </ac:spMkLst>
        </pc:spChg>
        <pc:spChg chg="add mod ord">
          <ac:chgData name="Jonathan Loo" userId="d2d72d48b56f45d8" providerId="LiveId" clId="{3B7B86C6-B6BD-4B00-A7EA-7D48279815CA}" dt="2020-12-08T16:09:41.264" v="573" actId="20577"/>
          <ac:spMkLst>
            <pc:docMk/>
            <pc:sldMk cId="2096557517" sldId="706"/>
            <ac:spMk id="9" creationId="{FADA3517-254B-422E-B39A-B25BA8E334E4}"/>
          </ac:spMkLst>
        </pc:spChg>
        <pc:picChg chg="add mod">
          <ac:chgData name="Jonathan Loo" userId="d2d72d48b56f45d8" providerId="LiveId" clId="{3B7B86C6-B6BD-4B00-A7EA-7D48279815CA}" dt="2020-12-08T15:08:26.618" v="472" actId="1076"/>
          <ac:picMkLst>
            <pc:docMk/>
            <pc:sldMk cId="2096557517" sldId="706"/>
            <ac:picMk id="10" creationId="{0903308C-B670-4D75-B334-5020B7993BC6}"/>
          </ac:picMkLst>
        </pc:picChg>
      </pc:sldChg>
      <pc:sldChg chg="addSp delSp modSp new mod ord">
        <pc:chgData name="Jonathan Loo" userId="d2d72d48b56f45d8" providerId="LiveId" clId="{3B7B86C6-B6BD-4B00-A7EA-7D48279815CA}" dt="2020-12-08T16:10:19.259" v="614" actId="1076"/>
        <pc:sldMkLst>
          <pc:docMk/>
          <pc:sldMk cId="2997275180" sldId="707"/>
        </pc:sldMkLst>
        <pc:spChg chg="mod">
          <ac:chgData name="Jonathan Loo" userId="d2d72d48b56f45d8" providerId="LiveId" clId="{3B7B86C6-B6BD-4B00-A7EA-7D48279815CA}" dt="2020-12-08T16:10:05.408" v="605" actId="20577"/>
          <ac:spMkLst>
            <pc:docMk/>
            <pc:sldMk cId="2997275180" sldId="707"/>
            <ac:spMk id="2" creationId="{D9DF77BF-5700-4F0B-A8E8-52B90FE6C07A}"/>
          </ac:spMkLst>
        </pc:spChg>
        <pc:spChg chg="del">
          <ac:chgData name="Jonathan Loo" userId="d2d72d48b56f45d8" providerId="LiveId" clId="{3B7B86C6-B6BD-4B00-A7EA-7D48279815CA}" dt="2020-12-08T15:16:43.165" v="474" actId="478"/>
          <ac:spMkLst>
            <pc:docMk/>
            <pc:sldMk cId="2997275180" sldId="707"/>
            <ac:spMk id="3" creationId="{BF923DE8-BB28-41D1-98BB-22E75DE70051}"/>
          </ac:spMkLst>
        </pc:spChg>
        <pc:spChg chg="del">
          <ac:chgData name="Jonathan Loo" userId="d2d72d48b56f45d8" providerId="LiveId" clId="{3B7B86C6-B6BD-4B00-A7EA-7D48279815CA}" dt="2020-12-08T15:16:43.165" v="474" actId="478"/>
          <ac:spMkLst>
            <pc:docMk/>
            <pc:sldMk cId="2997275180" sldId="707"/>
            <ac:spMk id="4" creationId="{AE901E71-3CD9-4508-B450-9236F01CD8FF}"/>
          </ac:spMkLst>
        </pc:spChg>
        <pc:picChg chg="add del mod">
          <ac:chgData name="Jonathan Loo" userId="d2d72d48b56f45d8" providerId="LiveId" clId="{3B7B86C6-B6BD-4B00-A7EA-7D48279815CA}" dt="2020-12-08T15:18:34.467" v="490" actId="478"/>
          <ac:picMkLst>
            <pc:docMk/>
            <pc:sldMk cId="2997275180" sldId="707"/>
            <ac:picMk id="5" creationId="{72335ACC-0042-419A-AD6C-91F430738330}"/>
          </ac:picMkLst>
        </pc:picChg>
        <pc:picChg chg="add del">
          <ac:chgData name="Jonathan Loo" userId="d2d72d48b56f45d8" providerId="LiveId" clId="{3B7B86C6-B6BD-4B00-A7EA-7D48279815CA}" dt="2020-12-08T15:17:04.181" v="480" actId="478"/>
          <ac:picMkLst>
            <pc:docMk/>
            <pc:sldMk cId="2997275180" sldId="707"/>
            <ac:picMk id="6" creationId="{569A788D-8B95-407F-B518-EC4737CB953A}"/>
          </ac:picMkLst>
        </pc:picChg>
        <pc:picChg chg="add mod modCrop">
          <ac:chgData name="Jonathan Loo" userId="d2d72d48b56f45d8" providerId="LiveId" clId="{3B7B86C6-B6BD-4B00-A7EA-7D48279815CA}" dt="2020-12-08T16:10:12.991" v="610" actId="1076"/>
          <ac:picMkLst>
            <pc:docMk/>
            <pc:sldMk cId="2997275180" sldId="707"/>
            <ac:picMk id="7" creationId="{E1990F71-AAC1-4D6C-A7C1-FEB8E5B1BBCE}"/>
          </ac:picMkLst>
        </pc:picChg>
        <pc:picChg chg="add del mod">
          <ac:chgData name="Jonathan Loo" userId="d2d72d48b56f45d8" providerId="LiveId" clId="{3B7B86C6-B6BD-4B00-A7EA-7D48279815CA}" dt="2020-12-08T15:19:08.023" v="497" actId="478"/>
          <ac:picMkLst>
            <pc:docMk/>
            <pc:sldMk cId="2997275180" sldId="707"/>
            <ac:picMk id="8" creationId="{F51BFE16-72FF-4BDD-8130-02D0340D4557}"/>
          </ac:picMkLst>
        </pc:picChg>
        <pc:picChg chg="add mod">
          <ac:chgData name="Jonathan Loo" userId="d2d72d48b56f45d8" providerId="LiveId" clId="{3B7B86C6-B6BD-4B00-A7EA-7D48279815CA}" dt="2020-12-08T16:09:28.139" v="560" actId="1076"/>
          <ac:picMkLst>
            <pc:docMk/>
            <pc:sldMk cId="2997275180" sldId="707"/>
            <ac:picMk id="9" creationId="{23F54CAA-CA5C-46BF-AE74-F4685E801350}"/>
          </ac:picMkLst>
        </pc:picChg>
        <pc:picChg chg="add del">
          <ac:chgData name="Jonathan Loo" userId="d2d72d48b56f45d8" providerId="LiveId" clId="{3B7B86C6-B6BD-4B00-A7EA-7D48279815CA}" dt="2020-12-08T15:20:34.227" v="503" actId="478"/>
          <ac:picMkLst>
            <pc:docMk/>
            <pc:sldMk cId="2997275180" sldId="707"/>
            <ac:picMk id="10" creationId="{33A362E3-FD5B-466E-9D30-C50EE5836354}"/>
          </ac:picMkLst>
        </pc:picChg>
        <pc:picChg chg="add mod">
          <ac:chgData name="Jonathan Loo" userId="d2d72d48b56f45d8" providerId="LiveId" clId="{3B7B86C6-B6BD-4B00-A7EA-7D48279815CA}" dt="2020-12-08T16:10:19.259" v="614" actId="1076"/>
          <ac:picMkLst>
            <pc:docMk/>
            <pc:sldMk cId="2997275180" sldId="707"/>
            <ac:picMk id="11" creationId="{23DDB215-78CD-46CA-95A9-37F807C39896}"/>
          </ac:picMkLst>
        </pc:picChg>
      </pc:sldChg>
      <pc:sldChg chg="modSp add mod ord">
        <pc:chgData name="Jonathan Loo" userId="d2d72d48b56f45d8" providerId="LiveId" clId="{3B7B86C6-B6BD-4B00-A7EA-7D48279815CA}" dt="2020-12-08T16:15:52.691" v="960" actId="20577"/>
        <pc:sldMkLst>
          <pc:docMk/>
          <pc:sldMk cId="722646354" sldId="708"/>
        </pc:sldMkLst>
        <pc:spChg chg="mod">
          <ac:chgData name="Jonathan Loo" userId="d2d72d48b56f45d8" providerId="LiveId" clId="{3B7B86C6-B6BD-4B00-A7EA-7D48279815CA}" dt="2020-12-08T16:15:52.691" v="960" actId="20577"/>
          <ac:spMkLst>
            <pc:docMk/>
            <pc:sldMk cId="722646354" sldId="708"/>
            <ac:spMk id="2" creationId="{888888FC-CBA7-4408-AF6E-23D90D025757}"/>
          </ac:spMkLst>
        </pc:spChg>
      </pc:sldChg>
      <pc:sldChg chg="addSp delSp add del setBg delDesignElem">
        <pc:chgData name="Jonathan Loo" userId="d2d72d48b56f45d8" providerId="LiveId" clId="{3B7B86C6-B6BD-4B00-A7EA-7D48279815CA}" dt="2020-12-08T16:10:36.262" v="619"/>
        <pc:sldMkLst>
          <pc:docMk/>
          <pc:sldMk cId="929409708" sldId="708"/>
        </pc:sldMkLst>
        <pc:spChg chg="add del">
          <ac:chgData name="Jonathan Loo" userId="d2d72d48b56f45d8" providerId="LiveId" clId="{3B7B86C6-B6BD-4B00-A7EA-7D48279815CA}" dt="2020-12-08T16:10:36.262" v="619"/>
          <ac:spMkLst>
            <pc:docMk/>
            <pc:sldMk cId="929409708" sldId="708"/>
            <ac:spMk id="28" creationId="{ACBE1851-2230-47A9-B000-CE9046EA61B9}"/>
          </ac:spMkLst>
        </pc:spChg>
        <pc:cxnChg chg="add del">
          <ac:chgData name="Jonathan Loo" userId="d2d72d48b56f45d8" providerId="LiveId" clId="{3B7B86C6-B6BD-4B00-A7EA-7D48279815CA}" dt="2020-12-08T16:10:36.262" v="619"/>
          <ac:cxnSpMkLst>
            <pc:docMk/>
            <pc:sldMk cId="929409708" sldId="708"/>
            <ac:cxnSpMk id="30" creationId="{23B93832-6514-44F4-849B-5EE2C8A2337D}"/>
          </ac:cxnSpMkLst>
        </pc:cxnChg>
      </pc:sldChg>
      <pc:sldChg chg="addSp delSp modSp add del mod">
        <pc:chgData name="Jonathan Loo" userId="d2d72d48b56f45d8" providerId="LiveId" clId="{3B7B86C6-B6BD-4B00-A7EA-7D48279815CA}" dt="2020-12-08T16:10:21.900" v="615" actId="47"/>
        <pc:sldMkLst>
          <pc:docMk/>
          <pc:sldMk cId="3964935627" sldId="708"/>
        </pc:sldMkLst>
        <pc:picChg chg="add mod">
          <ac:chgData name="Jonathan Loo" userId="d2d72d48b56f45d8" providerId="LiveId" clId="{3B7B86C6-B6BD-4B00-A7EA-7D48279815CA}" dt="2020-12-08T15:21:31.579" v="517" actId="1076"/>
          <ac:picMkLst>
            <pc:docMk/>
            <pc:sldMk cId="3964935627" sldId="708"/>
            <ac:picMk id="3" creationId="{8EB8DFB9-C484-4D20-88BA-520052E624A9}"/>
          </ac:picMkLst>
        </pc:picChg>
        <pc:picChg chg="add del mod">
          <ac:chgData name="Jonathan Loo" userId="d2d72d48b56f45d8" providerId="LiveId" clId="{3B7B86C6-B6BD-4B00-A7EA-7D48279815CA}" dt="2020-12-08T15:21:25.302" v="513" actId="478"/>
          <ac:picMkLst>
            <pc:docMk/>
            <pc:sldMk cId="3964935627" sldId="708"/>
            <ac:picMk id="6" creationId="{3DCE8828-E08F-465F-8940-593FE794E2DA}"/>
          </ac:picMkLst>
        </pc:picChg>
        <pc:picChg chg="del">
          <ac:chgData name="Jonathan Loo" userId="d2d72d48b56f45d8" providerId="LiveId" clId="{3B7B86C6-B6BD-4B00-A7EA-7D48279815CA}" dt="2020-12-08T15:21:13.357" v="509" actId="478"/>
          <ac:picMkLst>
            <pc:docMk/>
            <pc:sldMk cId="3964935627" sldId="708"/>
            <ac:picMk id="7" creationId="{E1990F71-AAC1-4D6C-A7C1-FEB8E5B1BBCE}"/>
          </ac:picMkLst>
        </pc:picChg>
        <pc:picChg chg="del">
          <ac:chgData name="Jonathan Loo" userId="d2d72d48b56f45d8" providerId="LiveId" clId="{3B7B86C6-B6BD-4B00-A7EA-7D48279815CA}" dt="2020-12-08T15:21:16.812" v="512" actId="478"/>
          <ac:picMkLst>
            <pc:docMk/>
            <pc:sldMk cId="3964935627" sldId="708"/>
            <ac:picMk id="9" creationId="{23F54CAA-CA5C-46BF-AE74-F4685E801350}"/>
          </ac:picMkLst>
        </pc:picChg>
        <pc:picChg chg="del">
          <ac:chgData name="Jonathan Loo" userId="d2d72d48b56f45d8" providerId="LiveId" clId="{3B7B86C6-B6BD-4B00-A7EA-7D48279815CA}" dt="2020-12-08T15:21:11.104" v="508" actId="21"/>
          <ac:picMkLst>
            <pc:docMk/>
            <pc:sldMk cId="3964935627" sldId="708"/>
            <ac:picMk id="11" creationId="{23DDB215-78CD-46CA-95A9-37F807C39896}"/>
          </ac:picMkLst>
        </pc:picChg>
      </pc:sldChg>
      <pc:sldChg chg="addSp delSp modSp new mod">
        <pc:chgData name="Jonathan Loo" userId="d2d72d48b56f45d8" providerId="LiveId" clId="{3B7B86C6-B6BD-4B00-A7EA-7D48279815CA}" dt="2020-12-08T16:15:36.459" v="932" actId="1076"/>
        <pc:sldMkLst>
          <pc:docMk/>
          <pc:sldMk cId="1998885508" sldId="709"/>
        </pc:sldMkLst>
        <pc:spChg chg="mod">
          <ac:chgData name="Jonathan Loo" userId="d2d72d48b56f45d8" providerId="LiveId" clId="{3B7B86C6-B6BD-4B00-A7EA-7D48279815CA}" dt="2020-12-08T16:11:05.167" v="653" actId="20577"/>
          <ac:spMkLst>
            <pc:docMk/>
            <pc:sldMk cId="1998885508" sldId="709"/>
            <ac:spMk id="2" creationId="{5F1FFC85-5F20-4339-8C25-2504ABD73E03}"/>
          </ac:spMkLst>
        </pc:spChg>
        <pc:spChg chg="del">
          <ac:chgData name="Jonathan Loo" userId="d2d72d48b56f45d8" providerId="LiveId" clId="{3B7B86C6-B6BD-4B00-A7EA-7D48279815CA}" dt="2020-12-08T16:12:09.056" v="661" actId="478"/>
          <ac:spMkLst>
            <pc:docMk/>
            <pc:sldMk cId="1998885508" sldId="709"/>
            <ac:spMk id="3" creationId="{26C52F7B-7EA0-4055-93AF-77C9222017D5}"/>
          </ac:spMkLst>
        </pc:spChg>
        <pc:spChg chg="del">
          <ac:chgData name="Jonathan Loo" userId="d2d72d48b56f45d8" providerId="LiveId" clId="{3B7B86C6-B6BD-4B00-A7EA-7D48279815CA}" dt="2020-12-08T16:12:09.987" v="662" actId="478"/>
          <ac:spMkLst>
            <pc:docMk/>
            <pc:sldMk cId="1998885508" sldId="709"/>
            <ac:spMk id="4" creationId="{D736C7E6-8297-4CB1-B43A-8DD3DBDB99CD}"/>
          </ac:spMkLst>
        </pc:spChg>
        <pc:spChg chg="add mod">
          <ac:chgData name="Jonathan Loo" userId="d2d72d48b56f45d8" providerId="LiveId" clId="{3B7B86C6-B6BD-4B00-A7EA-7D48279815CA}" dt="2020-12-08T16:15:36.459" v="932" actId="1076"/>
          <ac:spMkLst>
            <pc:docMk/>
            <pc:sldMk cId="1998885508" sldId="709"/>
            <ac:spMk id="7" creationId="{F0AE5A3E-E3C7-46F6-9033-2205C08D04F1}"/>
          </ac:spMkLst>
        </pc:spChg>
        <pc:picChg chg="add mod">
          <ac:chgData name="Jonathan Loo" userId="d2d72d48b56f45d8" providerId="LiveId" clId="{3B7B86C6-B6BD-4B00-A7EA-7D48279815CA}" dt="2020-12-08T16:15:36.459" v="932" actId="1076"/>
          <ac:picMkLst>
            <pc:docMk/>
            <pc:sldMk cId="1998885508" sldId="709"/>
            <ac:picMk id="5" creationId="{369BDEC2-DE80-49BC-8769-C8CA5D8E150B}"/>
          </ac:picMkLst>
        </pc:picChg>
        <pc:picChg chg="add mod">
          <ac:chgData name="Jonathan Loo" userId="d2d72d48b56f45d8" providerId="LiveId" clId="{3B7B86C6-B6BD-4B00-A7EA-7D48279815CA}" dt="2020-12-08T16:15:36.459" v="932" actId="1076"/>
          <ac:picMkLst>
            <pc:docMk/>
            <pc:sldMk cId="1998885508" sldId="709"/>
            <ac:picMk id="6" creationId="{47DDF91F-8159-42FA-9C44-788F12CB8740}"/>
          </ac:picMkLst>
        </pc:picChg>
      </pc:sldChg>
      <pc:sldChg chg="addSp delSp modSp new mod modClrScheme chgLayout">
        <pc:chgData name="Jonathan Loo" userId="d2d72d48b56f45d8" providerId="LiveId" clId="{3B7B86C6-B6BD-4B00-A7EA-7D48279815CA}" dt="2020-12-10T20:59:44.500" v="12760" actId="2711"/>
        <pc:sldMkLst>
          <pc:docMk/>
          <pc:sldMk cId="1838002227" sldId="710"/>
        </pc:sldMkLst>
        <pc:spChg chg="del">
          <ac:chgData name="Jonathan Loo" userId="d2d72d48b56f45d8" providerId="LiveId" clId="{3B7B86C6-B6BD-4B00-A7EA-7D48279815CA}" dt="2020-12-08T16:15:57.967" v="962" actId="478"/>
          <ac:spMkLst>
            <pc:docMk/>
            <pc:sldMk cId="1838002227" sldId="710"/>
            <ac:spMk id="2" creationId="{4554782D-6439-4798-89EF-D89D3A2E159D}"/>
          </ac:spMkLst>
        </pc:spChg>
        <pc:spChg chg="del">
          <ac:chgData name="Jonathan Loo" userId="d2d72d48b56f45d8" providerId="LiveId" clId="{3B7B86C6-B6BD-4B00-A7EA-7D48279815CA}" dt="2020-12-08T16:15:57.967" v="962" actId="478"/>
          <ac:spMkLst>
            <pc:docMk/>
            <pc:sldMk cId="1838002227" sldId="710"/>
            <ac:spMk id="3" creationId="{DD3DF0B5-B6F1-46BC-8B1B-3C727C5037D7}"/>
          </ac:spMkLst>
        </pc:spChg>
        <pc:spChg chg="add mod ord">
          <ac:chgData name="Jonathan Loo" userId="d2d72d48b56f45d8" providerId="LiveId" clId="{3B7B86C6-B6BD-4B00-A7EA-7D48279815CA}" dt="2020-12-08T16:18:24.296" v="1001" actId="700"/>
          <ac:spMkLst>
            <pc:docMk/>
            <pc:sldMk cId="1838002227" sldId="710"/>
            <ac:spMk id="5" creationId="{E786600B-2C67-46D4-A7B6-B58B11142167}"/>
          </ac:spMkLst>
        </pc:spChg>
        <pc:spChg chg="add del mod ord">
          <ac:chgData name="Jonathan Loo" userId="d2d72d48b56f45d8" providerId="LiveId" clId="{3B7B86C6-B6BD-4B00-A7EA-7D48279815CA}" dt="2020-12-08T16:17:18.407" v="967" actId="478"/>
          <ac:spMkLst>
            <pc:docMk/>
            <pc:sldMk cId="1838002227" sldId="710"/>
            <ac:spMk id="6" creationId="{5878653B-86CC-4EA3-8582-DF476546117C}"/>
          </ac:spMkLst>
        </pc:spChg>
        <pc:spChg chg="add del mod ord">
          <ac:chgData name="Jonathan Loo" userId="d2d72d48b56f45d8" providerId="LiveId" clId="{3B7B86C6-B6BD-4B00-A7EA-7D48279815CA}" dt="2020-12-08T16:18:44.852" v="1006" actId="478"/>
          <ac:spMkLst>
            <pc:docMk/>
            <pc:sldMk cId="1838002227" sldId="710"/>
            <ac:spMk id="8" creationId="{6CA8A0AD-38C0-4CF8-B63A-A650F3693D83}"/>
          </ac:spMkLst>
        </pc:spChg>
        <pc:spChg chg="add del mod ord">
          <ac:chgData name="Jonathan Loo" userId="d2d72d48b56f45d8" providerId="LiveId" clId="{3B7B86C6-B6BD-4B00-A7EA-7D48279815CA}" dt="2020-12-08T16:18:27.090" v="1002" actId="478"/>
          <ac:spMkLst>
            <pc:docMk/>
            <pc:sldMk cId="1838002227" sldId="710"/>
            <ac:spMk id="9" creationId="{049200C2-6E4D-4E20-89A3-175EC28E3F84}"/>
          </ac:spMkLst>
        </pc:spChg>
        <pc:spChg chg="add mod">
          <ac:chgData name="Jonathan Loo" userId="d2d72d48b56f45d8" providerId="LiveId" clId="{3B7B86C6-B6BD-4B00-A7EA-7D48279815CA}" dt="2020-12-08T16:19:10.633" v="1010" actId="1582"/>
          <ac:spMkLst>
            <pc:docMk/>
            <pc:sldMk cId="1838002227" sldId="710"/>
            <ac:spMk id="10" creationId="{28D8C9FE-3F82-4727-BD21-C7BF675AD113}"/>
          </ac:spMkLst>
        </pc:spChg>
        <pc:spChg chg="add mod">
          <ac:chgData name="Jonathan Loo" userId="d2d72d48b56f45d8" providerId="LiveId" clId="{3B7B86C6-B6BD-4B00-A7EA-7D48279815CA}" dt="2020-12-10T20:59:44.500" v="12760" actId="2711"/>
          <ac:spMkLst>
            <pc:docMk/>
            <pc:sldMk cId="1838002227" sldId="710"/>
            <ac:spMk id="11" creationId="{7BEE6349-F379-407D-8C36-AB165C3A56BE}"/>
          </ac:spMkLst>
        </pc:spChg>
        <pc:picChg chg="add del mod">
          <ac:chgData name="Jonathan Loo" userId="d2d72d48b56f45d8" providerId="LiveId" clId="{3B7B86C6-B6BD-4B00-A7EA-7D48279815CA}" dt="2020-12-08T16:18:07.071" v="993" actId="478"/>
          <ac:picMkLst>
            <pc:docMk/>
            <pc:sldMk cId="1838002227" sldId="710"/>
            <ac:picMk id="4" creationId="{BF16602F-5994-46A1-B0D2-EBD605BDFC7B}"/>
          </ac:picMkLst>
        </pc:picChg>
        <pc:picChg chg="add mod">
          <ac:chgData name="Jonathan Loo" userId="d2d72d48b56f45d8" providerId="LiveId" clId="{3B7B86C6-B6BD-4B00-A7EA-7D48279815CA}" dt="2020-12-08T16:18:43.049" v="1005" actId="1076"/>
          <ac:picMkLst>
            <pc:docMk/>
            <pc:sldMk cId="1838002227" sldId="710"/>
            <ac:picMk id="7" creationId="{90D3852E-F689-4100-B4A1-2E051F19D8E9}"/>
          </ac:picMkLst>
        </pc:picChg>
      </pc:sldChg>
      <pc:sldChg chg="addSp delSp modSp new mod">
        <pc:chgData name="Jonathan Loo" userId="d2d72d48b56f45d8" providerId="LiveId" clId="{3B7B86C6-B6BD-4B00-A7EA-7D48279815CA}" dt="2020-12-15T17:50:31.468" v="13928" actId="1076"/>
        <pc:sldMkLst>
          <pc:docMk/>
          <pc:sldMk cId="2613729980" sldId="711"/>
        </pc:sldMkLst>
        <pc:spChg chg="mod">
          <ac:chgData name="Jonathan Loo" userId="d2d72d48b56f45d8" providerId="LiveId" clId="{3B7B86C6-B6BD-4B00-A7EA-7D48279815CA}" dt="2020-12-08T16:33:25.587" v="2106" actId="20577"/>
          <ac:spMkLst>
            <pc:docMk/>
            <pc:sldMk cId="2613729980" sldId="711"/>
            <ac:spMk id="2" creationId="{0E73C2C2-0F13-4565-B6EB-85E1B3F6575E}"/>
          </ac:spMkLst>
        </pc:spChg>
        <pc:spChg chg="del">
          <ac:chgData name="Jonathan Loo" userId="d2d72d48b56f45d8" providerId="LiveId" clId="{3B7B86C6-B6BD-4B00-A7EA-7D48279815CA}" dt="2020-12-08T16:32:15.390" v="2044"/>
          <ac:spMkLst>
            <pc:docMk/>
            <pc:sldMk cId="2613729980" sldId="711"/>
            <ac:spMk id="3" creationId="{B3CEF273-F19E-4993-A6F7-56C8C09CE63F}"/>
          </ac:spMkLst>
        </pc:spChg>
        <pc:spChg chg="add del">
          <ac:chgData name="Jonathan Loo" userId="d2d72d48b56f45d8" providerId="LiveId" clId="{3B7B86C6-B6BD-4B00-A7EA-7D48279815CA}" dt="2020-12-08T16:31:48.631" v="2043" actId="478"/>
          <ac:spMkLst>
            <pc:docMk/>
            <pc:sldMk cId="2613729980" sldId="711"/>
            <ac:spMk id="4" creationId="{21C2EC3E-352B-4434-8A1B-A1DFF9DABE3E}"/>
          </ac:spMkLst>
        </pc:spChg>
        <pc:picChg chg="add mod modCrop">
          <ac:chgData name="Jonathan Loo" userId="d2d72d48b56f45d8" providerId="LiveId" clId="{3B7B86C6-B6BD-4B00-A7EA-7D48279815CA}" dt="2020-12-15T17:50:07.218" v="13918" actId="1076"/>
          <ac:picMkLst>
            <pc:docMk/>
            <pc:sldMk cId="2613729980" sldId="711"/>
            <ac:picMk id="6" creationId="{A33A75D2-5428-4B48-BDCD-BECC7AF5D835}"/>
          </ac:picMkLst>
        </pc:picChg>
        <pc:picChg chg="add mod">
          <ac:chgData name="Jonathan Loo" userId="d2d72d48b56f45d8" providerId="LiveId" clId="{3B7B86C6-B6BD-4B00-A7EA-7D48279815CA}" dt="2020-12-15T17:50:31.468" v="13928" actId="1076"/>
          <ac:picMkLst>
            <pc:docMk/>
            <pc:sldMk cId="2613729980" sldId="711"/>
            <ac:picMk id="7" creationId="{4BF0479E-A81A-487D-8FCA-7F6E477BB563}"/>
          </ac:picMkLst>
        </pc:picChg>
        <pc:picChg chg="add del mod">
          <ac:chgData name="Jonathan Loo" userId="d2d72d48b56f45d8" providerId="LiveId" clId="{3B7B86C6-B6BD-4B00-A7EA-7D48279815CA}" dt="2020-12-08T20:00:52.986" v="4681" actId="478"/>
          <ac:picMkLst>
            <pc:docMk/>
            <pc:sldMk cId="2613729980" sldId="711"/>
            <ac:picMk id="7" creationId="{9EFD3008-FAEA-40E9-AD73-638914C2793C}"/>
          </ac:picMkLst>
        </pc:picChg>
        <pc:picChg chg="add mod modCrop">
          <ac:chgData name="Jonathan Loo" userId="d2d72d48b56f45d8" providerId="LiveId" clId="{3B7B86C6-B6BD-4B00-A7EA-7D48279815CA}" dt="2020-12-15T17:49:59.020" v="13914" actId="1076"/>
          <ac:picMkLst>
            <pc:docMk/>
            <pc:sldMk cId="2613729980" sldId="711"/>
            <ac:picMk id="9" creationId="{853790DE-FB94-4C2E-9E5D-348A95003834}"/>
          </ac:picMkLst>
        </pc:picChg>
        <pc:picChg chg="add del mod">
          <ac:chgData name="Jonathan Loo" userId="d2d72d48b56f45d8" providerId="LiveId" clId="{3B7B86C6-B6BD-4B00-A7EA-7D48279815CA}" dt="2020-12-08T16:34:07.575" v="2115" actId="478"/>
          <ac:picMkLst>
            <pc:docMk/>
            <pc:sldMk cId="2613729980" sldId="711"/>
            <ac:picMk id="10" creationId="{C37E62E5-FC5E-445A-BF0F-FCC856B2E588}"/>
          </ac:picMkLst>
        </pc:picChg>
        <pc:picChg chg="add del mod">
          <ac:chgData name="Jonathan Loo" userId="d2d72d48b56f45d8" providerId="LiveId" clId="{3B7B86C6-B6BD-4B00-A7EA-7D48279815CA}" dt="2020-12-08T16:34:41.488" v="2128" actId="478"/>
          <ac:picMkLst>
            <pc:docMk/>
            <pc:sldMk cId="2613729980" sldId="711"/>
            <ac:picMk id="11" creationId="{799A99CA-9B10-4980-92E5-06C77B1493CA}"/>
          </ac:picMkLst>
        </pc:picChg>
        <pc:picChg chg="add del mod">
          <ac:chgData name="Jonathan Loo" userId="d2d72d48b56f45d8" providerId="LiveId" clId="{3B7B86C6-B6BD-4B00-A7EA-7D48279815CA}" dt="2020-12-08T20:00:52.479" v="4680" actId="478"/>
          <ac:picMkLst>
            <pc:docMk/>
            <pc:sldMk cId="2613729980" sldId="711"/>
            <ac:picMk id="12" creationId="{4149DE8F-B391-461C-AECA-3318492337C1}"/>
          </ac:picMkLst>
        </pc:picChg>
        <pc:picChg chg="add del mod">
          <ac:chgData name="Jonathan Loo" userId="d2d72d48b56f45d8" providerId="LiveId" clId="{3B7B86C6-B6BD-4B00-A7EA-7D48279815CA}" dt="2020-12-08T20:02:57.141" v="4700" actId="478"/>
          <ac:picMkLst>
            <pc:docMk/>
            <pc:sldMk cId="2613729980" sldId="711"/>
            <ac:picMk id="13" creationId="{AC072E0F-6544-4012-A230-EB08ACA8D896}"/>
          </ac:picMkLst>
        </pc:picChg>
        <pc:picChg chg="add mod">
          <ac:chgData name="Jonathan Loo" userId="d2d72d48b56f45d8" providerId="LiveId" clId="{3B7B86C6-B6BD-4B00-A7EA-7D48279815CA}" dt="2020-12-15T17:50:21.622" v="13924" actId="14100"/>
          <ac:picMkLst>
            <pc:docMk/>
            <pc:sldMk cId="2613729980" sldId="711"/>
            <ac:picMk id="14" creationId="{278066CB-C5B6-4FAC-9DFA-CDEB0E5D58DD}"/>
          </ac:picMkLst>
        </pc:picChg>
        <pc:picChg chg="add mod">
          <ac:chgData name="Jonathan Loo" userId="d2d72d48b56f45d8" providerId="LiveId" clId="{3B7B86C6-B6BD-4B00-A7EA-7D48279815CA}" dt="2020-12-15T17:50:29.551" v="13927" actId="1076"/>
          <ac:picMkLst>
            <pc:docMk/>
            <pc:sldMk cId="2613729980" sldId="711"/>
            <ac:picMk id="15" creationId="{97B29603-93FD-48E0-A613-055E0C49E780}"/>
          </ac:picMkLst>
        </pc:picChg>
      </pc:sldChg>
      <pc:sldChg chg="addSp delSp modSp add del mod">
        <pc:chgData name="Jonathan Loo" userId="d2d72d48b56f45d8" providerId="LiveId" clId="{3B7B86C6-B6BD-4B00-A7EA-7D48279815CA}" dt="2020-12-15T17:20:20.916" v="13614" actId="47"/>
        <pc:sldMkLst>
          <pc:docMk/>
          <pc:sldMk cId="2673746081" sldId="712"/>
        </pc:sldMkLst>
        <pc:spChg chg="mod">
          <ac:chgData name="Jonathan Loo" userId="d2d72d48b56f45d8" providerId="LiveId" clId="{3B7B86C6-B6BD-4B00-A7EA-7D48279815CA}" dt="2020-12-08T20:03:33.211" v="4717" actId="1076"/>
          <ac:spMkLst>
            <pc:docMk/>
            <pc:sldMk cId="2673746081" sldId="712"/>
            <ac:spMk id="2" creationId="{0E4F7DC7-B9EC-4307-AA85-211CE253F5D4}"/>
          </ac:spMkLst>
        </pc:spChg>
        <pc:spChg chg="add mod">
          <ac:chgData name="Jonathan Loo" userId="d2d72d48b56f45d8" providerId="LiveId" clId="{3B7B86C6-B6BD-4B00-A7EA-7D48279815CA}" dt="2020-12-10T20:59:09.615" v="12756" actId="2711"/>
          <ac:spMkLst>
            <pc:docMk/>
            <pc:sldMk cId="2673746081" sldId="712"/>
            <ac:spMk id="10" creationId="{84CF7B61-BF80-4633-87E3-EF9F7EC65503}"/>
          </ac:spMkLst>
        </pc:spChg>
        <pc:spChg chg="add del mod">
          <ac:chgData name="Jonathan Loo" userId="d2d72d48b56f45d8" providerId="LiveId" clId="{3B7B86C6-B6BD-4B00-A7EA-7D48279815CA}" dt="2020-12-08T19:53:57.836" v="4100" actId="478"/>
          <ac:spMkLst>
            <pc:docMk/>
            <pc:sldMk cId="2673746081" sldId="712"/>
            <ac:spMk id="30" creationId="{4658D2E2-E5C9-4F7C-9B6E-5AB4E76DB928}"/>
          </ac:spMkLst>
        </pc:spChg>
        <pc:spChg chg="add del mod">
          <ac:chgData name="Jonathan Loo" userId="d2d72d48b56f45d8" providerId="LiveId" clId="{3B7B86C6-B6BD-4B00-A7EA-7D48279815CA}" dt="2020-12-15T16:30:00.280" v="13448" actId="478"/>
          <ac:spMkLst>
            <pc:docMk/>
            <pc:sldMk cId="2673746081" sldId="712"/>
            <ac:spMk id="95" creationId="{1CC7BBBA-394C-44ED-B733-AB162163A8E0}"/>
          </ac:spMkLst>
        </pc:spChg>
        <pc:spChg chg="add mod">
          <ac:chgData name="Jonathan Loo" userId="d2d72d48b56f45d8" providerId="LiveId" clId="{3B7B86C6-B6BD-4B00-A7EA-7D48279815CA}" dt="2020-12-10T20:59:24.218" v="12758" actId="2711"/>
          <ac:spMkLst>
            <pc:docMk/>
            <pc:sldMk cId="2673746081" sldId="712"/>
            <ac:spMk id="110" creationId="{53518A01-2F65-4DCB-BEBC-DA680B069E31}"/>
          </ac:spMkLst>
        </pc:spChg>
        <pc:spChg chg="add mod">
          <ac:chgData name="Jonathan Loo" userId="d2d72d48b56f45d8" providerId="LiveId" clId="{3B7B86C6-B6BD-4B00-A7EA-7D48279815CA}" dt="2020-12-10T20:59:09.615" v="12756" actId="2711"/>
          <ac:spMkLst>
            <pc:docMk/>
            <pc:sldMk cId="2673746081" sldId="712"/>
            <ac:spMk id="122" creationId="{D58D62DE-3301-4661-AF5A-FDD5A44A666E}"/>
          </ac:spMkLst>
        </pc:spChg>
        <pc:spChg chg="add mod">
          <ac:chgData name="Jonathan Loo" userId="d2d72d48b56f45d8" providerId="LiveId" clId="{3B7B86C6-B6BD-4B00-A7EA-7D48279815CA}" dt="2020-12-10T20:59:09.615" v="12756" actId="2711"/>
          <ac:spMkLst>
            <pc:docMk/>
            <pc:sldMk cId="2673746081" sldId="712"/>
            <ac:spMk id="126" creationId="{8B2B6582-B23E-45A5-9D0C-BF82C056457B}"/>
          </ac:spMkLst>
        </pc:spChg>
        <pc:spChg chg="add mod">
          <ac:chgData name="Jonathan Loo" userId="d2d72d48b56f45d8" providerId="LiveId" clId="{3B7B86C6-B6BD-4B00-A7EA-7D48279815CA}" dt="2020-12-08T21:26:00.548" v="7601" actId="1037"/>
          <ac:spMkLst>
            <pc:docMk/>
            <pc:sldMk cId="2673746081" sldId="712"/>
            <ac:spMk id="133" creationId="{C7DFB87A-FA6D-4A6D-A5A0-B7C3EF9A2B1E}"/>
          </ac:spMkLst>
        </pc:spChg>
        <pc:spChg chg="add del mod">
          <ac:chgData name="Jonathan Loo" userId="d2d72d48b56f45d8" providerId="LiveId" clId="{3B7B86C6-B6BD-4B00-A7EA-7D48279815CA}" dt="2020-12-15T16:29:58.033" v="13447" actId="478"/>
          <ac:spMkLst>
            <pc:docMk/>
            <pc:sldMk cId="2673746081" sldId="712"/>
            <ac:spMk id="147" creationId="{E0C2170E-B3F0-4309-AABD-1A62C055FD9D}"/>
          </ac:spMkLst>
        </pc:spChg>
        <pc:picChg chg="add del mod">
          <ac:chgData name="Jonathan Loo" userId="d2d72d48b56f45d8" providerId="LiveId" clId="{3B7B86C6-B6BD-4B00-A7EA-7D48279815CA}" dt="2020-12-15T15:35:08.591" v="13110" actId="21"/>
          <ac:picMkLst>
            <pc:docMk/>
            <pc:sldMk cId="2673746081" sldId="712"/>
            <ac:picMk id="4" creationId="{3FA7D274-E648-47A9-A91B-7FD11155B836}"/>
          </ac:picMkLst>
        </pc:picChg>
        <pc:picChg chg="del mod ord">
          <ac:chgData name="Jonathan Loo" userId="d2d72d48b56f45d8" providerId="LiveId" clId="{3B7B86C6-B6BD-4B00-A7EA-7D48279815CA}" dt="2020-12-08T17:51:35.358" v="3136" actId="478"/>
          <ac:picMkLst>
            <pc:docMk/>
            <pc:sldMk cId="2673746081" sldId="712"/>
            <ac:picMk id="4" creationId="{5086EFDD-E829-49F3-9CE0-82475584C3C4}"/>
          </ac:picMkLst>
        </pc:picChg>
        <pc:picChg chg="add del mod">
          <ac:chgData name="Jonathan Loo" userId="d2d72d48b56f45d8" providerId="LiveId" clId="{3B7B86C6-B6BD-4B00-A7EA-7D48279815CA}" dt="2020-12-15T16:28:27.103" v="13427" actId="478"/>
          <ac:picMkLst>
            <pc:docMk/>
            <pc:sldMk cId="2673746081" sldId="712"/>
            <ac:picMk id="6" creationId="{5E38199F-F83C-4EFB-84E5-FD990666B89A}"/>
          </ac:picMkLst>
        </pc:picChg>
        <pc:picChg chg="del mod">
          <ac:chgData name="Jonathan Loo" userId="d2d72d48b56f45d8" providerId="LiveId" clId="{3B7B86C6-B6BD-4B00-A7EA-7D48279815CA}" dt="2020-12-08T18:05:43.855" v="3902" actId="478"/>
          <ac:picMkLst>
            <pc:docMk/>
            <pc:sldMk cId="2673746081" sldId="712"/>
            <ac:picMk id="6" creationId="{CF4BBBA1-07F6-4426-90B1-6D42C15007D3}"/>
          </ac:picMkLst>
        </pc:picChg>
        <pc:picChg chg="del mod ord">
          <ac:chgData name="Jonathan Loo" userId="d2d72d48b56f45d8" providerId="LiveId" clId="{3B7B86C6-B6BD-4B00-A7EA-7D48279815CA}" dt="2020-12-08T18:06:45.982" v="3959" actId="478"/>
          <ac:picMkLst>
            <pc:docMk/>
            <pc:sldMk cId="2673746081" sldId="712"/>
            <ac:picMk id="7" creationId="{95821343-AD86-494F-8A53-8CC7B4AA836F}"/>
          </ac:picMkLst>
        </pc:picChg>
        <pc:picChg chg="add del mod">
          <ac:chgData name="Jonathan Loo" userId="d2d72d48b56f45d8" providerId="LiveId" clId="{3B7B86C6-B6BD-4B00-A7EA-7D48279815CA}" dt="2020-12-15T16:29:19.935" v="13435" actId="478"/>
          <ac:picMkLst>
            <pc:docMk/>
            <pc:sldMk cId="2673746081" sldId="712"/>
            <ac:picMk id="8" creationId="{52528C39-E30C-4A30-BACA-53A457E76118}"/>
          </ac:picMkLst>
        </pc:picChg>
        <pc:picChg chg="del mod ord">
          <ac:chgData name="Jonathan Loo" userId="d2d72d48b56f45d8" providerId="LiveId" clId="{3B7B86C6-B6BD-4B00-A7EA-7D48279815CA}" dt="2020-12-08T18:06:36.042" v="3936" actId="478"/>
          <ac:picMkLst>
            <pc:docMk/>
            <pc:sldMk cId="2673746081" sldId="712"/>
            <ac:picMk id="9" creationId="{5E182525-9FB4-4CF6-87D2-690F116965FE}"/>
          </ac:picMkLst>
        </pc:picChg>
        <pc:picChg chg="add del mod">
          <ac:chgData name="Jonathan Loo" userId="d2d72d48b56f45d8" providerId="LiveId" clId="{3B7B86C6-B6BD-4B00-A7EA-7D48279815CA}" dt="2020-12-15T16:29:29.067" v="13438" actId="21"/>
          <ac:picMkLst>
            <pc:docMk/>
            <pc:sldMk cId="2673746081" sldId="712"/>
            <ac:picMk id="11" creationId="{BF549F9D-46CA-429C-8A03-53CB02A2B52A}"/>
          </ac:picMkLst>
        </pc:picChg>
        <pc:picChg chg="del">
          <ac:chgData name="Jonathan Loo" userId="d2d72d48b56f45d8" providerId="LiveId" clId="{3B7B86C6-B6BD-4B00-A7EA-7D48279815CA}" dt="2020-12-08T17:50:52.121" v="3090" actId="478"/>
          <ac:picMkLst>
            <pc:docMk/>
            <pc:sldMk cId="2673746081" sldId="712"/>
            <ac:picMk id="20" creationId="{89009880-6395-4019-A590-57206C0FB1F5}"/>
          </ac:picMkLst>
        </pc:picChg>
        <pc:picChg chg="add del mod ord">
          <ac:chgData name="Jonathan Loo" userId="d2d72d48b56f45d8" providerId="LiveId" clId="{3B7B86C6-B6BD-4B00-A7EA-7D48279815CA}" dt="2020-12-15T16:29:31.183" v="13439" actId="478"/>
          <ac:picMkLst>
            <pc:docMk/>
            <pc:sldMk cId="2673746081" sldId="712"/>
            <ac:picMk id="22" creationId="{0D0CD31C-9798-4A6F-ABB8-5D84751828B6}"/>
          </ac:picMkLst>
        </pc:picChg>
        <pc:picChg chg="del">
          <ac:chgData name="Jonathan Loo" userId="d2d72d48b56f45d8" providerId="LiveId" clId="{3B7B86C6-B6BD-4B00-A7EA-7D48279815CA}" dt="2020-12-08T17:50:52.121" v="3090" actId="478"/>
          <ac:picMkLst>
            <pc:docMk/>
            <pc:sldMk cId="2673746081" sldId="712"/>
            <ac:picMk id="22" creationId="{DB183ED6-51F1-4925-A033-B87F9936EB66}"/>
          </ac:picMkLst>
        </pc:picChg>
        <pc:picChg chg="del">
          <ac:chgData name="Jonathan Loo" userId="d2d72d48b56f45d8" providerId="LiveId" clId="{3B7B86C6-B6BD-4B00-A7EA-7D48279815CA}" dt="2020-12-08T17:50:52.121" v="3090" actId="478"/>
          <ac:picMkLst>
            <pc:docMk/>
            <pc:sldMk cId="2673746081" sldId="712"/>
            <ac:picMk id="23" creationId="{FDAF91E0-F134-458F-8444-A3BE08F18141}"/>
          </ac:picMkLst>
        </pc:picChg>
        <pc:picChg chg="del">
          <ac:chgData name="Jonathan Loo" userId="d2d72d48b56f45d8" providerId="LiveId" clId="{3B7B86C6-B6BD-4B00-A7EA-7D48279815CA}" dt="2020-12-08T17:50:52.121" v="3090" actId="478"/>
          <ac:picMkLst>
            <pc:docMk/>
            <pc:sldMk cId="2673746081" sldId="712"/>
            <ac:picMk id="24" creationId="{DFA35A98-1861-4492-9AED-197AF506945B}"/>
          </ac:picMkLst>
        </pc:picChg>
        <pc:picChg chg="add mod ord">
          <ac:chgData name="Jonathan Loo" userId="d2d72d48b56f45d8" providerId="LiveId" clId="{3B7B86C6-B6BD-4B00-A7EA-7D48279815CA}" dt="2020-12-15T16:29:56.998" v="13445" actId="1076"/>
          <ac:picMkLst>
            <pc:docMk/>
            <pc:sldMk cId="2673746081" sldId="712"/>
            <ac:picMk id="29" creationId="{BE03823F-2368-484C-9096-2B0B460FBAD0}"/>
          </ac:picMkLst>
        </pc:picChg>
        <pc:picChg chg="del mod ord">
          <ac:chgData name="Jonathan Loo" userId="d2d72d48b56f45d8" providerId="LiveId" clId="{3B7B86C6-B6BD-4B00-A7EA-7D48279815CA}" dt="2020-12-08T18:06:51.412" v="3972" actId="478"/>
          <ac:picMkLst>
            <pc:docMk/>
            <pc:sldMk cId="2673746081" sldId="712"/>
            <ac:picMk id="44" creationId="{DF171993-A595-434C-BB5F-3A9385A81A63}"/>
          </ac:picMkLst>
        </pc:picChg>
        <pc:picChg chg="add del mod ord">
          <ac:chgData name="Jonathan Loo" userId="d2d72d48b56f45d8" providerId="LiveId" clId="{3B7B86C6-B6BD-4B00-A7EA-7D48279815CA}" dt="2020-12-08T19:52:57.657" v="4079" actId="478"/>
          <ac:picMkLst>
            <pc:docMk/>
            <pc:sldMk cId="2673746081" sldId="712"/>
            <ac:picMk id="45" creationId="{2FF835DD-CD80-4E9E-9CB1-8A0D26B315B6}"/>
          </ac:picMkLst>
        </pc:picChg>
        <pc:picChg chg="add del mod">
          <ac:chgData name="Jonathan Loo" userId="d2d72d48b56f45d8" providerId="LiveId" clId="{3B7B86C6-B6BD-4B00-A7EA-7D48279815CA}" dt="2020-12-08T19:52:57.657" v="4079" actId="478"/>
          <ac:picMkLst>
            <pc:docMk/>
            <pc:sldMk cId="2673746081" sldId="712"/>
            <ac:picMk id="49" creationId="{FEEEDB0A-B446-404A-8E83-C231B06E954C}"/>
          </ac:picMkLst>
        </pc:picChg>
        <pc:picChg chg="del">
          <ac:chgData name="Jonathan Loo" userId="d2d72d48b56f45d8" providerId="LiveId" clId="{3B7B86C6-B6BD-4B00-A7EA-7D48279815CA}" dt="2020-12-08T17:50:52.121" v="3090" actId="478"/>
          <ac:picMkLst>
            <pc:docMk/>
            <pc:sldMk cId="2673746081" sldId="712"/>
            <ac:picMk id="50" creationId="{35A84823-CE11-4072-B208-C955234EC25A}"/>
          </ac:picMkLst>
        </pc:picChg>
        <pc:picChg chg="del">
          <ac:chgData name="Jonathan Loo" userId="d2d72d48b56f45d8" providerId="LiveId" clId="{3B7B86C6-B6BD-4B00-A7EA-7D48279815CA}" dt="2020-12-08T17:50:52.121" v="3090" actId="478"/>
          <ac:picMkLst>
            <pc:docMk/>
            <pc:sldMk cId="2673746081" sldId="712"/>
            <ac:picMk id="54" creationId="{E6F76C8C-A23C-43F1-8A5E-5BD21EE3571A}"/>
          </ac:picMkLst>
        </pc:picChg>
        <pc:picChg chg="del mod ord">
          <ac:chgData name="Jonathan Loo" userId="d2d72d48b56f45d8" providerId="LiveId" clId="{3B7B86C6-B6BD-4B00-A7EA-7D48279815CA}" dt="2020-12-08T19:53:23.793" v="4085" actId="478"/>
          <ac:picMkLst>
            <pc:docMk/>
            <pc:sldMk cId="2673746081" sldId="712"/>
            <ac:picMk id="55" creationId="{261DDD46-290E-4D39-88F1-42AC976BEBAE}"/>
          </ac:picMkLst>
        </pc:picChg>
        <pc:picChg chg="add del mod">
          <ac:chgData name="Jonathan Loo" userId="d2d72d48b56f45d8" providerId="LiveId" clId="{3B7B86C6-B6BD-4B00-A7EA-7D48279815CA}" dt="2020-12-08T18:04:59.350" v="3894" actId="478"/>
          <ac:picMkLst>
            <pc:docMk/>
            <pc:sldMk cId="2673746081" sldId="712"/>
            <ac:picMk id="56" creationId="{FB7D52BC-AE4E-4348-B2BA-A186D37C2B7D}"/>
          </ac:picMkLst>
        </pc:picChg>
        <pc:picChg chg="del mod ord">
          <ac:chgData name="Jonathan Loo" userId="d2d72d48b56f45d8" providerId="LiveId" clId="{3B7B86C6-B6BD-4B00-A7EA-7D48279815CA}" dt="2020-12-08T19:53:23.793" v="4085" actId="478"/>
          <ac:picMkLst>
            <pc:docMk/>
            <pc:sldMk cId="2673746081" sldId="712"/>
            <ac:picMk id="58" creationId="{E31D2062-3A8D-4733-B3C5-EE9F199DCB9A}"/>
          </ac:picMkLst>
        </pc:picChg>
        <pc:picChg chg="add del mod">
          <ac:chgData name="Jonathan Loo" userId="d2d72d48b56f45d8" providerId="LiveId" clId="{3B7B86C6-B6BD-4B00-A7EA-7D48279815CA}" dt="2020-12-08T18:06:04.143" v="3910" actId="478"/>
          <ac:picMkLst>
            <pc:docMk/>
            <pc:sldMk cId="2673746081" sldId="712"/>
            <ac:picMk id="59" creationId="{925BFA2F-8A54-420C-A0BF-6C7CA648D281}"/>
          </ac:picMkLst>
        </pc:picChg>
        <pc:picChg chg="del">
          <ac:chgData name="Jonathan Loo" userId="d2d72d48b56f45d8" providerId="LiveId" clId="{3B7B86C6-B6BD-4B00-A7EA-7D48279815CA}" dt="2020-12-08T17:50:52.121" v="3090" actId="478"/>
          <ac:picMkLst>
            <pc:docMk/>
            <pc:sldMk cId="2673746081" sldId="712"/>
            <ac:picMk id="60" creationId="{09DAA88D-5CC8-4652-BAEE-05FB830C3245}"/>
          </ac:picMkLst>
        </pc:picChg>
        <pc:picChg chg="del">
          <ac:chgData name="Jonathan Loo" userId="d2d72d48b56f45d8" providerId="LiveId" clId="{3B7B86C6-B6BD-4B00-A7EA-7D48279815CA}" dt="2020-12-08T17:50:52.121" v="3090" actId="478"/>
          <ac:picMkLst>
            <pc:docMk/>
            <pc:sldMk cId="2673746081" sldId="712"/>
            <ac:picMk id="62" creationId="{AFBB74F9-FB04-44B0-A2A0-77E6E849314C}"/>
          </ac:picMkLst>
        </pc:picChg>
        <pc:picChg chg="del mod ord">
          <ac:chgData name="Jonathan Loo" userId="d2d72d48b56f45d8" providerId="LiveId" clId="{3B7B86C6-B6BD-4B00-A7EA-7D48279815CA}" dt="2020-12-08T19:53:23.793" v="4085" actId="478"/>
          <ac:picMkLst>
            <pc:docMk/>
            <pc:sldMk cId="2673746081" sldId="712"/>
            <ac:picMk id="63" creationId="{AF8D5FE1-7E64-440F-807B-AA75FCCD1518}"/>
          </ac:picMkLst>
        </pc:picChg>
        <pc:picChg chg="del">
          <ac:chgData name="Jonathan Loo" userId="d2d72d48b56f45d8" providerId="LiveId" clId="{3B7B86C6-B6BD-4B00-A7EA-7D48279815CA}" dt="2020-12-08T17:50:52.121" v="3090" actId="478"/>
          <ac:picMkLst>
            <pc:docMk/>
            <pc:sldMk cId="2673746081" sldId="712"/>
            <ac:picMk id="76" creationId="{46D86275-74A4-4BE1-A4F6-D27C381C935A}"/>
          </ac:picMkLst>
        </pc:picChg>
        <pc:picChg chg="del">
          <ac:chgData name="Jonathan Loo" userId="d2d72d48b56f45d8" providerId="LiveId" clId="{3B7B86C6-B6BD-4B00-A7EA-7D48279815CA}" dt="2020-12-08T17:50:52.121" v="3090" actId="478"/>
          <ac:picMkLst>
            <pc:docMk/>
            <pc:sldMk cId="2673746081" sldId="712"/>
            <ac:picMk id="78" creationId="{7B1D1FF7-B2A4-4032-8827-508FFCCFC976}"/>
          </ac:picMkLst>
        </pc:picChg>
        <pc:picChg chg="del">
          <ac:chgData name="Jonathan Loo" userId="d2d72d48b56f45d8" providerId="LiveId" clId="{3B7B86C6-B6BD-4B00-A7EA-7D48279815CA}" dt="2020-12-08T17:50:52.121" v="3090" actId="478"/>
          <ac:picMkLst>
            <pc:docMk/>
            <pc:sldMk cId="2673746081" sldId="712"/>
            <ac:picMk id="86" creationId="{70955EC5-339E-4913-91E8-39F6CC7C3C2A}"/>
          </ac:picMkLst>
        </pc:picChg>
        <pc:picChg chg="del">
          <ac:chgData name="Jonathan Loo" userId="d2d72d48b56f45d8" providerId="LiveId" clId="{3B7B86C6-B6BD-4B00-A7EA-7D48279815CA}" dt="2020-12-08T17:50:52.121" v="3090" actId="478"/>
          <ac:picMkLst>
            <pc:docMk/>
            <pc:sldMk cId="2673746081" sldId="712"/>
            <ac:picMk id="92" creationId="{437EC98B-B0D8-424F-AE06-C22D7DC80A9C}"/>
          </ac:picMkLst>
        </pc:picChg>
        <pc:picChg chg="del mod">
          <ac:chgData name="Jonathan Loo" userId="d2d72d48b56f45d8" providerId="LiveId" clId="{3B7B86C6-B6BD-4B00-A7EA-7D48279815CA}" dt="2020-12-08T17:51:22.008" v="3111" actId="478"/>
          <ac:picMkLst>
            <pc:docMk/>
            <pc:sldMk cId="2673746081" sldId="712"/>
            <ac:picMk id="94" creationId="{E6DF2A10-1FAD-4052-91A6-2118472086C3}"/>
          </ac:picMkLst>
        </pc:picChg>
        <pc:picChg chg="del mod">
          <ac:chgData name="Jonathan Loo" userId="d2d72d48b56f45d8" providerId="LiveId" clId="{3B7B86C6-B6BD-4B00-A7EA-7D48279815CA}" dt="2020-12-08T17:51:28.857" v="3123" actId="478"/>
          <ac:picMkLst>
            <pc:docMk/>
            <pc:sldMk cId="2673746081" sldId="712"/>
            <ac:picMk id="96" creationId="{7A1FCB75-B4E1-4F81-9268-801B3F52CB8F}"/>
          </ac:picMkLst>
        </pc:picChg>
        <pc:picChg chg="del">
          <ac:chgData name="Jonathan Loo" userId="d2d72d48b56f45d8" providerId="LiveId" clId="{3B7B86C6-B6BD-4B00-A7EA-7D48279815CA}" dt="2020-12-08T17:50:52.121" v="3090" actId="478"/>
          <ac:picMkLst>
            <pc:docMk/>
            <pc:sldMk cId="2673746081" sldId="712"/>
            <ac:picMk id="98" creationId="{503D66E8-C9A5-40A4-BAEE-8012989190CC}"/>
          </ac:picMkLst>
        </pc:picChg>
        <pc:picChg chg="add del mod ord">
          <ac:chgData name="Jonathan Loo" userId="d2d72d48b56f45d8" providerId="LiveId" clId="{3B7B86C6-B6BD-4B00-A7EA-7D48279815CA}" dt="2020-12-15T15:35:10.008" v="13111" actId="478"/>
          <ac:picMkLst>
            <pc:docMk/>
            <pc:sldMk cId="2673746081" sldId="712"/>
            <ac:picMk id="100" creationId="{91A152B3-3D7A-41BE-B8E0-B0D6865BCA1F}"/>
          </ac:picMkLst>
        </pc:picChg>
        <pc:picChg chg="add mod">
          <ac:chgData name="Jonathan Loo" userId="d2d72d48b56f45d8" providerId="LiveId" clId="{3B7B86C6-B6BD-4B00-A7EA-7D48279815CA}" dt="2020-12-08T19:58:58.592" v="4467" actId="1076"/>
          <ac:picMkLst>
            <pc:docMk/>
            <pc:sldMk cId="2673746081" sldId="712"/>
            <ac:picMk id="119" creationId="{E92CBC2F-0850-420F-84CB-66386CFF9A38}"/>
          </ac:picMkLst>
        </pc:picChg>
        <pc:picChg chg="add mod">
          <ac:chgData name="Jonathan Loo" userId="d2d72d48b56f45d8" providerId="LiveId" clId="{3B7B86C6-B6BD-4B00-A7EA-7D48279815CA}" dt="2020-12-08T21:26:00.548" v="7601" actId="1037"/>
          <ac:picMkLst>
            <pc:docMk/>
            <pc:sldMk cId="2673746081" sldId="712"/>
            <ac:picMk id="132" creationId="{CAA8E3EA-B0A4-424F-894B-D3CF3ACF5050}"/>
          </ac:picMkLst>
        </pc:picChg>
        <pc:cxnChg chg="add del mod">
          <ac:chgData name="Jonathan Loo" userId="d2d72d48b56f45d8" providerId="LiveId" clId="{3B7B86C6-B6BD-4B00-A7EA-7D48279815CA}" dt="2020-12-08T17:54:23.631" v="3175" actId="478"/>
          <ac:cxnSpMkLst>
            <pc:docMk/>
            <pc:sldMk cId="2673746081" sldId="712"/>
            <ac:cxnSpMk id="12" creationId="{123A2183-E31A-47C9-BDF4-8B7B0213315B}"/>
          </ac:cxnSpMkLst>
        </pc:cxnChg>
        <pc:cxnChg chg="add del mod">
          <ac:chgData name="Jonathan Loo" userId="d2d72d48b56f45d8" providerId="LiveId" clId="{3B7B86C6-B6BD-4B00-A7EA-7D48279815CA}" dt="2020-12-08T18:03:32.264" v="3870" actId="478"/>
          <ac:cxnSpMkLst>
            <pc:docMk/>
            <pc:sldMk cId="2673746081" sldId="712"/>
            <ac:cxnSpMk id="16" creationId="{C8BFA935-2E5F-4EB7-8480-1750C89EAF5E}"/>
          </ac:cxnSpMkLst>
        </pc:cxnChg>
        <pc:cxnChg chg="add del mod">
          <ac:chgData name="Jonathan Loo" userId="d2d72d48b56f45d8" providerId="LiveId" clId="{3B7B86C6-B6BD-4B00-A7EA-7D48279815CA}" dt="2020-12-08T18:02:56.920" v="3864" actId="478"/>
          <ac:cxnSpMkLst>
            <pc:docMk/>
            <pc:sldMk cId="2673746081" sldId="712"/>
            <ac:cxnSpMk id="21" creationId="{C08F3CB0-D288-4A96-B6FD-907E47E35B30}"/>
          </ac:cxnSpMkLst>
        </pc:cxnChg>
        <pc:cxnChg chg="add del">
          <ac:chgData name="Jonathan Loo" userId="d2d72d48b56f45d8" providerId="LiveId" clId="{3B7B86C6-B6BD-4B00-A7EA-7D48279815CA}" dt="2020-12-08T18:02:48.480" v="3862" actId="478"/>
          <ac:cxnSpMkLst>
            <pc:docMk/>
            <pc:sldMk cId="2673746081" sldId="712"/>
            <ac:cxnSpMk id="28" creationId="{96F340D4-FD86-4C0C-9656-6AEA848F0BC1}"/>
          </ac:cxnSpMkLst>
        </pc:cxnChg>
        <pc:cxnChg chg="add mod">
          <ac:chgData name="Jonathan Loo" userId="d2d72d48b56f45d8" providerId="LiveId" clId="{3B7B86C6-B6BD-4B00-A7EA-7D48279815CA}" dt="2020-12-08T21:26:47.575" v="7615" actId="14100"/>
          <ac:cxnSpMkLst>
            <pc:docMk/>
            <pc:sldMk cId="2673746081" sldId="712"/>
            <ac:cxnSpMk id="31" creationId="{0CD4B75D-9F15-473C-8AA2-C887051F023D}"/>
          </ac:cxnSpMkLst>
        </pc:cxnChg>
        <pc:cxnChg chg="add del mod">
          <ac:chgData name="Jonathan Loo" userId="d2d72d48b56f45d8" providerId="LiveId" clId="{3B7B86C6-B6BD-4B00-A7EA-7D48279815CA}" dt="2020-12-08T19:53:57.836" v="4100" actId="478"/>
          <ac:cxnSpMkLst>
            <pc:docMk/>
            <pc:sldMk cId="2673746081" sldId="712"/>
            <ac:cxnSpMk id="35" creationId="{61AEAA93-AA02-424B-BEDF-FB186DD70AD7}"/>
          </ac:cxnSpMkLst>
        </pc:cxnChg>
        <pc:cxnChg chg="add del mod">
          <ac:chgData name="Jonathan Loo" userId="d2d72d48b56f45d8" providerId="LiveId" clId="{3B7B86C6-B6BD-4B00-A7EA-7D48279815CA}" dt="2020-12-08T19:53:31.689" v="4090" actId="478"/>
          <ac:cxnSpMkLst>
            <pc:docMk/>
            <pc:sldMk cId="2673746081" sldId="712"/>
            <ac:cxnSpMk id="47" creationId="{F15AAC22-26FA-495E-8FE4-995F9DE447BE}"/>
          </ac:cxnSpMkLst>
        </pc:cxnChg>
        <pc:cxnChg chg="add del mod">
          <ac:chgData name="Jonathan Loo" userId="d2d72d48b56f45d8" providerId="LiveId" clId="{3B7B86C6-B6BD-4B00-A7EA-7D48279815CA}" dt="2020-12-08T19:53:32.381" v="4091" actId="478"/>
          <ac:cxnSpMkLst>
            <pc:docMk/>
            <pc:sldMk cId="2673746081" sldId="712"/>
            <ac:cxnSpMk id="53" creationId="{D3B65BE6-23F9-4B5D-AEFD-65861BAEAC4D}"/>
          </ac:cxnSpMkLst>
        </pc:cxnChg>
        <pc:cxnChg chg="add del mod">
          <ac:chgData name="Jonathan Loo" userId="d2d72d48b56f45d8" providerId="LiveId" clId="{3B7B86C6-B6BD-4B00-A7EA-7D48279815CA}" dt="2020-12-08T19:53:29.757" v="4089" actId="478"/>
          <ac:cxnSpMkLst>
            <pc:docMk/>
            <pc:sldMk cId="2673746081" sldId="712"/>
            <ac:cxnSpMk id="73" creationId="{D0A70DB1-F83B-4041-B2B2-FC35F9390E8A}"/>
          </ac:cxnSpMkLst>
        </pc:cxnChg>
        <pc:cxnChg chg="add del mod">
          <ac:chgData name="Jonathan Loo" userId="d2d72d48b56f45d8" providerId="LiveId" clId="{3B7B86C6-B6BD-4B00-A7EA-7D48279815CA}" dt="2020-12-08T18:07:29.479" v="4001" actId="478"/>
          <ac:cxnSpMkLst>
            <pc:docMk/>
            <pc:sldMk cId="2673746081" sldId="712"/>
            <ac:cxnSpMk id="75" creationId="{9F776D2D-E753-40DC-B9EA-CB34774E4A8F}"/>
          </ac:cxnSpMkLst>
        </pc:cxnChg>
        <pc:cxnChg chg="add del mod">
          <ac:chgData name="Jonathan Loo" userId="d2d72d48b56f45d8" providerId="LiveId" clId="{3B7B86C6-B6BD-4B00-A7EA-7D48279815CA}" dt="2020-12-08T19:53:28.350" v="4088" actId="478"/>
          <ac:cxnSpMkLst>
            <pc:docMk/>
            <pc:sldMk cId="2673746081" sldId="712"/>
            <ac:cxnSpMk id="90" creationId="{C0F74C38-F720-4562-B39D-3D683110FD46}"/>
          </ac:cxnSpMkLst>
        </pc:cxnChg>
        <pc:cxnChg chg="add del mod">
          <ac:chgData name="Jonathan Loo" userId="d2d72d48b56f45d8" providerId="LiveId" clId="{3B7B86C6-B6BD-4B00-A7EA-7D48279815CA}" dt="2020-12-15T16:30:01.744" v="13449" actId="478"/>
          <ac:cxnSpMkLst>
            <pc:docMk/>
            <pc:sldMk cId="2673746081" sldId="712"/>
            <ac:cxnSpMk id="104" creationId="{E6BD49E1-AE75-4B94-B476-5FDF317963BD}"/>
          </ac:cxnSpMkLst>
        </pc:cxnChg>
        <pc:cxnChg chg="add mod">
          <ac:chgData name="Jonathan Loo" userId="d2d72d48b56f45d8" providerId="LiveId" clId="{3B7B86C6-B6BD-4B00-A7EA-7D48279815CA}" dt="2020-12-15T16:30:14.029" v="13451" actId="14100"/>
          <ac:cxnSpMkLst>
            <pc:docMk/>
            <pc:sldMk cId="2673746081" sldId="712"/>
            <ac:cxnSpMk id="111" creationId="{87629DD0-3D3A-490E-9A6F-A54D4BFB673F}"/>
          </ac:cxnSpMkLst>
        </pc:cxnChg>
        <pc:cxnChg chg="add mod">
          <ac:chgData name="Jonathan Loo" userId="d2d72d48b56f45d8" providerId="LiveId" clId="{3B7B86C6-B6BD-4B00-A7EA-7D48279815CA}" dt="2020-12-10T20:59:06.845" v="12755" actId="1076"/>
          <ac:cxnSpMkLst>
            <pc:docMk/>
            <pc:sldMk cId="2673746081" sldId="712"/>
            <ac:cxnSpMk id="123" creationId="{8FBB26DC-F654-486B-A224-E6D782DBD189}"/>
          </ac:cxnSpMkLst>
        </pc:cxnChg>
        <pc:cxnChg chg="add mod">
          <ac:chgData name="Jonathan Loo" userId="d2d72d48b56f45d8" providerId="LiveId" clId="{3B7B86C6-B6BD-4B00-A7EA-7D48279815CA}" dt="2020-12-08T20:03:47.778" v="4725" actId="14100"/>
          <ac:cxnSpMkLst>
            <pc:docMk/>
            <pc:sldMk cId="2673746081" sldId="712"/>
            <ac:cxnSpMk id="127" creationId="{24CC11B6-DB27-47E1-B29D-DA5932C6737C}"/>
          </ac:cxnSpMkLst>
        </pc:cxnChg>
        <pc:cxnChg chg="add mod">
          <ac:chgData name="Jonathan Loo" userId="d2d72d48b56f45d8" providerId="LiveId" clId="{3B7B86C6-B6BD-4B00-A7EA-7D48279815CA}" dt="2020-12-08T21:26:02.332" v="7602" actId="14100"/>
          <ac:cxnSpMkLst>
            <pc:docMk/>
            <pc:sldMk cId="2673746081" sldId="712"/>
            <ac:cxnSpMk id="134" creationId="{3B9AE9F3-AA9A-41F0-ABA9-216E85CF4343}"/>
          </ac:cxnSpMkLst>
        </pc:cxnChg>
        <pc:cxnChg chg="add del mod">
          <ac:chgData name="Jonathan Loo" userId="d2d72d48b56f45d8" providerId="LiveId" clId="{3B7B86C6-B6BD-4B00-A7EA-7D48279815CA}" dt="2020-12-15T16:29:57.333" v="13446" actId="478"/>
          <ac:cxnSpMkLst>
            <pc:docMk/>
            <pc:sldMk cId="2673746081" sldId="712"/>
            <ac:cxnSpMk id="148" creationId="{3B9E93D5-FCBD-497D-ADC8-6730CB926634}"/>
          </ac:cxnSpMkLst>
        </pc:cxnChg>
      </pc:sldChg>
      <pc:sldChg chg="addSp delSp modSp add mod">
        <pc:chgData name="Jonathan Loo" userId="d2d72d48b56f45d8" providerId="LiveId" clId="{3B7B86C6-B6BD-4B00-A7EA-7D48279815CA}" dt="2020-12-10T20:59:01.054" v="12754" actId="14100"/>
        <pc:sldMkLst>
          <pc:docMk/>
          <pc:sldMk cId="1237317604" sldId="713"/>
        </pc:sldMkLst>
        <pc:spChg chg="add del mod">
          <ac:chgData name="Jonathan Loo" userId="d2d72d48b56f45d8" providerId="LiveId" clId="{3B7B86C6-B6BD-4B00-A7EA-7D48279815CA}" dt="2020-12-10T20:58:47.248" v="12750" actId="478"/>
          <ac:spMkLst>
            <pc:docMk/>
            <pc:sldMk cId="1237317604" sldId="713"/>
            <ac:spMk id="10" creationId="{84CF7B61-BF80-4633-87E3-EF9F7EC65503}"/>
          </ac:spMkLst>
        </pc:spChg>
        <pc:spChg chg="add del mod">
          <ac:chgData name="Jonathan Loo" userId="d2d72d48b56f45d8" providerId="LiveId" clId="{3B7B86C6-B6BD-4B00-A7EA-7D48279815CA}" dt="2020-12-10T20:58:47.248" v="12750" actId="478"/>
          <ac:spMkLst>
            <pc:docMk/>
            <pc:sldMk cId="1237317604" sldId="713"/>
            <ac:spMk id="30" creationId="{4658D2E2-E5C9-4F7C-9B6E-5AB4E76DB928}"/>
          </ac:spMkLst>
        </pc:spChg>
        <pc:spChg chg="add del mod">
          <ac:chgData name="Jonathan Loo" userId="d2d72d48b56f45d8" providerId="LiveId" clId="{3B7B86C6-B6BD-4B00-A7EA-7D48279815CA}" dt="2020-12-08T20:11:31.399" v="5141" actId="478"/>
          <ac:spMkLst>
            <pc:docMk/>
            <pc:sldMk cId="1237317604" sldId="713"/>
            <ac:spMk id="39" creationId="{836C27F0-F801-45D3-9C79-F56617563BAA}"/>
          </ac:spMkLst>
        </pc:spChg>
        <pc:spChg chg="add del mod">
          <ac:chgData name="Jonathan Loo" userId="d2d72d48b56f45d8" providerId="LiveId" clId="{3B7B86C6-B6BD-4B00-A7EA-7D48279815CA}" dt="2020-12-10T20:59:01.054" v="12754" actId="14100"/>
          <ac:spMkLst>
            <pc:docMk/>
            <pc:sldMk cId="1237317604" sldId="713"/>
            <ac:spMk id="75" creationId="{D6A5D62A-09D6-4F79-8A49-9AF82BCE9078}"/>
          </ac:spMkLst>
        </pc:spChg>
        <pc:spChg chg="add del mod">
          <ac:chgData name="Jonathan Loo" userId="d2d72d48b56f45d8" providerId="LiveId" clId="{3B7B86C6-B6BD-4B00-A7EA-7D48279815CA}" dt="2020-12-10T20:58:58.468" v="12753" actId="14100"/>
          <ac:spMkLst>
            <pc:docMk/>
            <pc:sldMk cId="1237317604" sldId="713"/>
            <ac:spMk id="76" creationId="{107B7188-B97F-45D7-86EC-4823BCC83837}"/>
          </ac:spMkLst>
        </pc:spChg>
        <pc:spChg chg="add del mod">
          <ac:chgData name="Jonathan Loo" userId="d2d72d48b56f45d8" providerId="LiveId" clId="{3B7B86C6-B6BD-4B00-A7EA-7D48279815CA}" dt="2020-12-10T20:58:47.248" v="12750" actId="478"/>
          <ac:spMkLst>
            <pc:docMk/>
            <pc:sldMk cId="1237317604" sldId="713"/>
            <ac:spMk id="81" creationId="{81F56C5C-E619-479D-A073-96C94FF88487}"/>
          </ac:spMkLst>
        </pc:spChg>
        <pc:spChg chg="add del mod">
          <ac:chgData name="Jonathan Loo" userId="d2d72d48b56f45d8" providerId="LiveId" clId="{3B7B86C6-B6BD-4B00-A7EA-7D48279815CA}" dt="2020-12-10T20:58:50.863" v="12752" actId="6549"/>
          <ac:spMkLst>
            <pc:docMk/>
            <pc:sldMk cId="1237317604" sldId="713"/>
            <ac:spMk id="95" creationId="{1CC7BBBA-394C-44ED-B733-AB162163A8E0}"/>
          </ac:spMkLst>
        </pc:spChg>
        <pc:picChg chg="del mod ord">
          <ac:chgData name="Jonathan Loo" userId="d2d72d48b56f45d8" providerId="LiveId" clId="{3B7B86C6-B6BD-4B00-A7EA-7D48279815CA}" dt="2020-12-08T20:12:55.083" v="5178" actId="478"/>
          <ac:picMkLst>
            <pc:docMk/>
            <pc:sldMk cId="1237317604" sldId="713"/>
            <ac:picMk id="32" creationId="{ADC9DCC0-003E-45A8-A8D9-5FBAF2190AD9}"/>
          </ac:picMkLst>
        </pc:picChg>
        <pc:picChg chg="del mod ord">
          <ac:chgData name="Jonathan Loo" userId="d2d72d48b56f45d8" providerId="LiveId" clId="{3B7B86C6-B6BD-4B00-A7EA-7D48279815CA}" dt="2020-12-08T20:13:36.059" v="5198" actId="478"/>
          <ac:picMkLst>
            <pc:docMk/>
            <pc:sldMk cId="1237317604" sldId="713"/>
            <ac:picMk id="34" creationId="{AA26A0C2-5052-47CD-8E87-934C9460ACDF}"/>
          </ac:picMkLst>
        </pc:picChg>
        <pc:picChg chg="add del mod ord">
          <ac:chgData name="Jonathan Loo" userId="d2d72d48b56f45d8" providerId="LiveId" clId="{3B7B86C6-B6BD-4B00-A7EA-7D48279815CA}" dt="2020-12-08T20:14:25.899" v="5250" actId="478"/>
          <ac:picMkLst>
            <pc:docMk/>
            <pc:sldMk cId="1237317604" sldId="713"/>
            <ac:picMk id="41" creationId="{F2419F21-996C-4F02-8470-1917B5DE9FAB}"/>
          </ac:picMkLst>
        </pc:picChg>
        <pc:picChg chg="add del mod">
          <ac:chgData name="Jonathan Loo" userId="d2d72d48b56f45d8" providerId="LiveId" clId="{3B7B86C6-B6BD-4B00-A7EA-7D48279815CA}" dt="2020-12-08T20:12:45.354" v="5163" actId="478"/>
          <ac:picMkLst>
            <pc:docMk/>
            <pc:sldMk cId="1237317604" sldId="713"/>
            <ac:picMk id="43" creationId="{CCB20C6A-6006-4D65-B6A0-1D9CC3F735FE}"/>
          </ac:picMkLst>
        </pc:picChg>
        <pc:picChg chg="mod">
          <ac:chgData name="Jonathan Loo" userId="d2d72d48b56f45d8" providerId="LiveId" clId="{3B7B86C6-B6BD-4B00-A7EA-7D48279815CA}" dt="2020-12-08T20:10:37.236" v="5090" actId="1038"/>
          <ac:picMkLst>
            <pc:docMk/>
            <pc:sldMk cId="1237317604" sldId="713"/>
            <ac:picMk id="45" creationId="{2FF835DD-CD80-4E9E-9CB1-8A0D26B315B6}"/>
          </ac:picMkLst>
        </pc:picChg>
        <pc:picChg chg="mod">
          <ac:chgData name="Jonathan Loo" userId="d2d72d48b56f45d8" providerId="LiveId" clId="{3B7B86C6-B6BD-4B00-A7EA-7D48279815CA}" dt="2020-12-08T20:10:37.236" v="5090" actId="1038"/>
          <ac:picMkLst>
            <pc:docMk/>
            <pc:sldMk cId="1237317604" sldId="713"/>
            <ac:picMk id="49" creationId="{FEEEDB0A-B446-404A-8E83-C231B06E954C}"/>
          </ac:picMkLst>
        </pc:picChg>
        <pc:picChg chg="del mod ord">
          <ac:chgData name="Jonathan Loo" userId="d2d72d48b56f45d8" providerId="LiveId" clId="{3B7B86C6-B6BD-4B00-A7EA-7D48279815CA}" dt="2020-12-08T20:14:12.242" v="5237"/>
          <ac:picMkLst>
            <pc:docMk/>
            <pc:sldMk cId="1237317604" sldId="713"/>
            <ac:picMk id="52" creationId="{1ECBE7E1-3B20-494B-9B65-337CDD26288A}"/>
          </ac:picMkLst>
        </pc:picChg>
        <pc:picChg chg="mod">
          <ac:chgData name="Jonathan Loo" userId="d2d72d48b56f45d8" providerId="LiveId" clId="{3B7B86C6-B6BD-4B00-A7EA-7D48279815CA}" dt="2020-12-08T20:10:40.291" v="5107" actId="1037"/>
          <ac:picMkLst>
            <pc:docMk/>
            <pc:sldMk cId="1237317604" sldId="713"/>
            <ac:picMk id="55" creationId="{261DDD46-290E-4D39-88F1-42AC976BEBAE}"/>
          </ac:picMkLst>
        </pc:picChg>
        <pc:picChg chg="del mod ord">
          <ac:chgData name="Jonathan Loo" userId="d2d72d48b56f45d8" providerId="LiveId" clId="{3B7B86C6-B6BD-4B00-A7EA-7D48279815CA}" dt="2020-12-08T20:16:51.131" v="5265" actId="478"/>
          <ac:picMkLst>
            <pc:docMk/>
            <pc:sldMk cId="1237317604" sldId="713"/>
            <ac:picMk id="57" creationId="{EE1AA5DE-0C7C-46C8-AB45-2F8FFC59C66F}"/>
          </ac:picMkLst>
        </pc:picChg>
        <pc:picChg chg="mod">
          <ac:chgData name="Jonathan Loo" userId="d2d72d48b56f45d8" providerId="LiveId" clId="{3B7B86C6-B6BD-4B00-A7EA-7D48279815CA}" dt="2020-12-08T21:02:15.700" v="6387" actId="1076"/>
          <ac:picMkLst>
            <pc:docMk/>
            <pc:sldMk cId="1237317604" sldId="713"/>
            <ac:picMk id="58" creationId="{E31D2062-3A8D-4733-B3C5-EE9F199DCB9A}"/>
          </ac:picMkLst>
        </pc:picChg>
        <pc:picChg chg="del mod ord">
          <ac:chgData name="Jonathan Loo" userId="d2d72d48b56f45d8" providerId="LiveId" clId="{3B7B86C6-B6BD-4B00-A7EA-7D48279815CA}" dt="2020-12-08T20:17:39.387" v="5280" actId="478"/>
          <ac:picMkLst>
            <pc:docMk/>
            <pc:sldMk cId="1237317604" sldId="713"/>
            <ac:picMk id="60" creationId="{D910FDA4-5138-41B5-B0FB-C217353E7E07}"/>
          </ac:picMkLst>
        </pc:picChg>
        <pc:picChg chg="del mod ord">
          <ac:chgData name="Jonathan Loo" userId="d2d72d48b56f45d8" providerId="LiveId" clId="{3B7B86C6-B6BD-4B00-A7EA-7D48279815CA}" dt="2020-12-08T20:17:51.743" v="5295" actId="478"/>
          <ac:picMkLst>
            <pc:docMk/>
            <pc:sldMk cId="1237317604" sldId="713"/>
            <ac:picMk id="62" creationId="{8E2F6E6A-3E8D-4EB3-8659-D1C54777FAB1}"/>
          </ac:picMkLst>
        </pc:picChg>
        <pc:picChg chg="del mod">
          <ac:chgData name="Jonathan Loo" userId="d2d72d48b56f45d8" providerId="LiveId" clId="{3B7B86C6-B6BD-4B00-A7EA-7D48279815CA}" dt="2020-12-08T20:12:29.814" v="5149" actId="478"/>
          <ac:picMkLst>
            <pc:docMk/>
            <pc:sldMk cId="1237317604" sldId="713"/>
            <ac:picMk id="63" creationId="{AF8D5FE1-7E64-440F-807B-AA75FCCD1518}"/>
          </ac:picMkLst>
        </pc:picChg>
        <pc:picChg chg="del mod ord">
          <ac:chgData name="Jonathan Loo" userId="d2d72d48b56f45d8" providerId="LiveId" clId="{3B7B86C6-B6BD-4B00-A7EA-7D48279815CA}" dt="2020-12-08T20:18:00.868" v="5310" actId="478"/>
          <ac:picMkLst>
            <pc:docMk/>
            <pc:sldMk cId="1237317604" sldId="713"/>
            <ac:picMk id="65" creationId="{495D35BE-3D98-43B4-A6AE-08F83C2811AE}"/>
          </ac:picMkLst>
        </pc:picChg>
        <pc:picChg chg="del mod ord">
          <ac:chgData name="Jonathan Loo" userId="d2d72d48b56f45d8" providerId="LiveId" clId="{3B7B86C6-B6BD-4B00-A7EA-7D48279815CA}" dt="2020-12-08T20:18:11.477" v="5325" actId="478"/>
          <ac:picMkLst>
            <pc:docMk/>
            <pc:sldMk cId="1237317604" sldId="713"/>
            <ac:picMk id="67" creationId="{E7E6A216-B39F-472E-A82A-1ED8337F3490}"/>
          </ac:picMkLst>
        </pc:picChg>
        <pc:picChg chg="del mod ord">
          <ac:chgData name="Jonathan Loo" userId="d2d72d48b56f45d8" providerId="LiveId" clId="{3B7B86C6-B6BD-4B00-A7EA-7D48279815CA}" dt="2020-12-08T20:18:40.484" v="5340" actId="478"/>
          <ac:picMkLst>
            <pc:docMk/>
            <pc:sldMk cId="1237317604" sldId="713"/>
            <ac:picMk id="69" creationId="{E04AFC34-5902-4830-B6CD-708CCE45A794}"/>
          </ac:picMkLst>
        </pc:picChg>
        <pc:picChg chg="del mod ord">
          <ac:chgData name="Jonathan Loo" userId="d2d72d48b56f45d8" providerId="LiveId" clId="{3B7B86C6-B6BD-4B00-A7EA-7D48279815CA}" dt="2020-12-08T21:02:43.104" v="6431" actId="478"/>
          <ac:picMkLst>
            <pc:docMk/>
            <pc:sldMk cId="1237317604" sldId="713"/>
            <ac:picMk id="71" creationId="{FA0DBC10-0A75-49DB-80BB-80A931698064}"/>
          </ac:picMkLst>
        </pc:picChg>
        <pc:picChg chg="mod ord">
          <ac:chgData name="Jonathan Loo" userId="d2d72d48b56f45d8" providerId="LiveId" clId="{3B7B86C6-B6BD-4B00-A7EA-7D48279815CA}" dt="2020-12-08T21:03:10.596" v="6486" actId="1036"/>
          <ac:picMkLst>
            <pc:docMk/>
            <pc:sldMk cId="1237317604" sldId="713"/>
            <ac:picMk id="77" creationId="{8143AE04-87E1-4D71-92F5-59C571C7C891}"/>
          </ac:picMkLst>
        </pc:picChg>
        <pc:cxnChg chg="add mod">
          <ac:chgData name="Jonathan Loo" userId="d2d72d48b56f45d8" providerId="LiveId" clId="{3B7B86C6-B6BD-4B00-A7EA-7D48279815CA}" dt="2020-12-08T21:03:13.038" v="6487" actId="14100"/>
          <ac:cxnSpMkLst>
            <pc:docMk/>
            <pc:sldMk cId="1237317604" sldId="713"/>
            <ac:cxnSpMk id="22" creationId="{1E64A897-51E8-41B6-9106-0625C856BA65}"/>
          </ac:cxnSpMkLst>
        </pc:cxnChg>
        <pc:cxnChg chg="add del mod">
          <ac:chgData name="Jonathan Loo" userId="d2d72d48b56f45d8" providerId="LiveId" clId="{3B7B86C6-B6BD-4B00-A7EA-7D48279815CA}" dt="2020-12-08T20:11:32.241" v="5142" actId="478"/>
          <ac:cxnSpMkLst>
            <pc:docMk/>
            <pc:sldMk cId="1237317604" sldId="713"/>
            <ac:cxnSpMk id="25" creationId="{C95E3C93-37B1-4AC6-AD6D-8326AADDE57B}"/>
          </ac:cxnSpMkLst>
        </pc:cxnChg>
        <pc:cxnChg chg="mod">
          <ac:chgData name="Jonathan Loo" userId="d2d72d48b56f45d8" providerId="LiveId" clId="{3B7B86C6-B6BD-4B00-A7EA-7D48279815CA}" dt="2020-12-08T20:10:37.236" v="5090" actId="1038"/>
          <ac:cxnSpMkLst>
            <pc:docMk/>
            <pc:sldMk cId="1237317604" sldId="713"/>
            <ac:cxnSpMk id="31" creationId="{0CD4B75D-9F15-473C-8AA2-C887051F023D}"/>
          </ac:cxnSpMkLst>
        </pc:cxnChg>
        <pc:cxnChg chg="mod">
          <ac:chgData name="Jonathan Loo" userId="d2d72d48b56f45d8" providerId="LiveId" clId="{3B7B86C6-B6BD-4B00-A7EA-7D48279815CA}" dt="2020-12-08T20:10:37.236" v="5090" actId="1038"/>
          <ac:cxnSpMkLst>
            <pc:docMk/>
            <pc:sldMk cId="1237317604" sldId="713"/>
            <ac:cxnSpMk id="35" creationId="{61AEAA93-AA02-424B-BEDF-FB186DD70AD7}"/>
          </ac:cxnSpMkLst>
        </pc:cxnChg>
        <pc:cxnChg chg="mod">
          <ac:chgData name="Jonathan Loo" userId="d2d72d48b56f45d8" providerId="LiveId" clId="{3B7B86C6-B6BD-4B00-A7EA-7D48279815CA}" dt="2020-12-08T20:10:58.290" v="5130" actId="14100"/>
          <ac:cxnSpMkLst>
            <pc:docMk/>
            <pc:sldMk cId="1237317604" sldId="713"/>
            <ac:cxnSpMk id="47" creationId="{F15AAC22-26FA-495E-8FE4-995F9DE447BE}"/>
          </ac:cxnSpMkLst>
        </pc:cxnChg>
        <pc:cxnChg chg="add mod">
          <ac:chgData name="Jonathan Loo" userId="d2d72d48b56f45d8" providerId="LiveId" clId="{3B7B86C6-B6BD-4B00-A7EA-7D48279815CA}" dt="2020-12-08T21:02:51.025" v="6437" actId="14100"/>
          <ac:cxnSpMkLst>
            <pc:docMk/>
            <pc:sldMk cId="1237317604" sldId="713"/>
            <ac:cxnSpMk id="50" creationId="{733877C1-137F-433C-B9C6-DF42190CE393}"/>
          </ac:cxnSpMkLst>
        </pc:cxnChg>
        <pc:cxnChg chg="mod">
          <ac:chgData name="Jonathan Loo" userId="d2d72d48b56f45d8" providerId="LiveId" clId="{3B7B86C6-B6BD-4B00-A7EA-7D48279815CA}" dt="2020-12-08T21:02:18.609" v="6388" actId="14100"/>
          <ac:cxnSpMkLst>
            <pc:docMk/>
            <pc:sldMk cId="1237317604" sldId="713"/>
            <ac:cxnSpMk id="53" creationId="{D3B65BE6-23F9-4B5D-AEFD-65861BAEAC4D}"/>
          </ac:cxnSpMkLst>
        </pc:cxnChg>
        <pc:cxnChg chg="del">
          <ac:chgData name="Jonathan Loo" userId="d2d72d48b56f45d8" providerId="LiveId" clId="{3B7B86C6-B6BD-4B00-A7EA-7D48279815CA}" dt="2020-12-08T20:05:05.630" v="4830" actId="478"/>
          <ac:cxnSpMkLst>
            <pc:docMk/>
            <pc:sldMk cId="1237317604" sldId="713"/>
            <ac:cxnSpMk id="73" creationId="{D0A70DB1-F83B-4041-B2B2-FC35F9390E8A}"/>
          </ac:cxnSpMkLst>
        </pc:cxnChg>
        <pc:cxnChg chg="mod">
          <ac:chgData name="Jonathan Loo" userId="d2d72d48b56f45d8" providerId="LiveId" clId="{3B7B86C6-B6BD-4B00-A7EA-7D48279815CA}" dt="2020-12-08T20:11:29.545" v="5140" actId="1076"/>
          <ac:cxnSpMkLst>
            <pc:docMk/>
            <pc:sldMk cId="1237317604" sldId="713"/>
            <ac:cxnSpMk id="90" creationId="{C0F74C38-F720-4562-B39D-3D683110FD46}"/>
          </ac:cxnSpMkLst>
        </pc:cxnChg>
      </pc:sldChg>
      <pc:sldChg chg="addSp delSp modSp add mod">
        <pc:chgData name="Jonathan Loo" userId="d2d72d48b56f45d8" providerId="LiveId" clId="{3B7B86C6-B6BD-4B00-A7EA-7D48279815CA}" dt="2020-12-15T15:33:43.363" v="13076" actId="14100"/>
        <pc:sldMkLst>
          <pc:docMk/>
          <pc:sldMk cId="2598331528" sldId="714"/>
        </pc:sldMkLst>
        <pc:spChg chg="add del mod ord">
          <ac:chgData name="Jonathan Loo" userId="d2d72d48b56f45d8" providerId="LiveId" clId="{3B7B86C6-B6BD-4B00-A7EA-7D48279815CA}" dt="2020-12-10T20:58:35.327" v="12747" actId="2711"/>
          <ac:spMkLst>
            <pc:docMk/>
            <pc:sldMk cId="2598331528" sldId="714"/>
            <ac:spMk id="10" creationId="{84CF7B61-BF80-4633-87E3-EF9F7EC65503}"/>
          </ac:spMkLst>
        </pc:spChg>
        <pc:spChg chg="add mod">
          <ac:chgData name="Jonathan Loo" userId="d2d72d48b56f45d8" providerId="LiveId" clId="{3B7B86C6-B6BD-4B00-A7EA-7D48279815CA}" dt="2020-12-08T20:25:25.407" v="5482" actId="1036"/>
          <ac:spMkLst>
            <pc:docMk/>
            <pc:sldMk cId="2598331528" sldId="714"/>
            <ac:spMk id="25" creationId="{DA864743-7F1D-4CA1-AC28-2A624838AD43}"/>
          </ac:spMkLst>
        </pc:spChg>
        <pc:spChg chg="del">
          <ac:chgData name="Jonathan Loo" userId="d2d72d48b56f45d8" providerId="LiveId" clId="{3B7B86C6-B6BD-4B00-A7EA-7D48279815CA}" dt="2020-12-08T20:20:53.333" v="5438" actId="478"/>
          <ac:spMkLst>
            <pc:docMk/>
            <pc:sldMk cId="2598331528" sldId="714"/>
            <ac:spMk id="30" creationId="{4658D2E2-E5C9-4F7C-9B6E-5AB4E76DB928}"/>
          </ac:spMkLst>
        </pc:spChg>
        <pc:spChg chg="add del mod ord">
          <ac:chgData name="Jonathan Loo" userId="d2d72d48b56f45d8" providerId="LiveId" clId="{3B7B86C6-B6BD-4B00-A7EA-7D48279815CA}" dt="2020-12-08T20:25:55.330" v="5498" actId="478"/>
          <ac:spMkLst>
            <pc:docMk/>
            <pc:sldMk cId="2598331528" sldId="714"/>
            <ac:spMk id="44" creationId="{F49405CE-E08C-4A33-9DC1-2C6DF21FD7BE}"/>
          </ac:spMkLst>
        </pc:spChg>
        <pc:spChg chg="add del mod">
          <ac:chgData name="Jonathan Loo" userId="d2d72d48b56f45d8" providerId="LiveId" clId="{3B7B86C6-B6BD-4B00-A7EA-7D48279815CA}" dt="2020-12-08T20:29:57.315" v="5762" actId="478"/>
          <ac:spMkLst>
            <pc:docMk/>
            <pc:sldMk cId="2598331528" sldId="714"/>
            <ac:spMk id="51" creationId="{DD3E0A81-0D72-46EB-A923-E8AF717C618E}"/>
          </ac:spMkLst>
        </pc:spChg>
        <pc:spChg chg="add del mod">
          <ac:chgData name="Jonathan Loo" userId="d2d72d48b56f45d8" providerId="LiveId" clId="{3B7B86C6-B6BD-4B00-A7EA-7D48279815CA}" dt="2020-12-08T20:30:24.448" v="5806" actId="478"/>
          <ac:spMkLst>
            <pc:docMk/>
            <pc:sldMk cId="2598331528" sldId="714"/>
            <ac:spMk id="63" creationId="{31E53284-6336-4DB3-9094-F8BDCB9FDCE4}"/>
          </ac:spMkLst>
        </pc:spChg>
        <pc:spChg chg="add mod">
          <ac:chgData name="Jonathan Loo" userId="d2d72d48b56f45d8" providerId="LiveId" clId="{3B7B86C6-B6BD-4B00-A7EA-7D48279815CA}" dt="2020-12-10T20:58:35.327" v="12747" actId="2711"/>
          <ac:spMkLst>
            <pc:docMk/>
            <pc:sldMk cId="2598331528" sldId="714"/>
            <ac:spMk id="64" creationId="{74A2CCDC-F919-420D-A840-4F9B6622B5D1}"/>
          </ac:spMkLst>
        </pc:spChg>
        <pc:spChg chg="add mod">
          <ac:chgData name="Jonathan Loo" userId="d2d72d48b56f45d8" providerId="LiveId" clId="{3B7B86C6-B6BD-4B00-A7EA-7D48279815CA}" dt="2020-12-15T15:33:43.363" v="13076" actId="14100"/>
          <ac:spMkLst>
            <pc:docMk/>
            <pc:sldMk cId="2598331528" sldId="714"/>
            <ac:spMk id="65" creationId="{0AB3E819-02D6-4396-8253-02DB5707D6CA}"/>
          </ac:spMkLst>
        </pc:spChg>
        <pc:spChg chg="add mod">
          <ac:chgData name="Jonathan Loo" userId="d2d72d48b56f45d8" providerId="LiveId" clId="{3B7B86C6-B6BD-4B00-A7EA-7D48279815CA}" dt="2020-12-10T20:58:35.327" v="12747" actId="2711"/>
          <ac:spMkLst>
            <pc:docMk/>
            <pc:sldMk cId="2598331528" sldId="714"/>
            <ac:spMk id="79" creationId="{7E85835B-210E-4790-9C0A-B0EACD70D1BD}"/>
          </ac:spMkLst>
        </pc:spChg>
        <pc:spChg chg="del">
          <ac:chgData name="Jonathan Loo" userId="d2d72d48b56f45d8" providerId="LiveId" clId="{3B7B86C6-B6BD-4B00-A7EA-7D48279815CA}" dt="2020-12-08T20:20:56.352" v="5440" actId="478"/>
          <ac:spMkLst>
            <pc:docMk/>
            <pc:sldMk cId="2598331528" sldId="714"/>
            <ac:spMk id="95" creationId="{1CC7BBBA-394C-44ED-B733-AB162163A8E0}"/>
          </ac:spMkLst>
        </pc:spChg>
        <pc:spChg chg="add mod">
          <ac:chgData name="Jonathan Loo" userId="d2d72d48b56f45d8" providerId="LiveId" clId="{3B7B86C6-B6BD-4B00-A7EA-7D48279815CA}" dt="2020-12-10T20:58:35.327" v="12747" actId="2711"/>
          <ac:spMkLst>
            <pc:docMk/>
            <pc:sldMk cId="2598331528" sldId="714"/>
            <ac:spMk id="100" creationId="{700BDFEE-69A0-49D2-9FD4-4277447712C3}"/>
          </ac:spMkLst>
        </pc:spChg>
        <pc:spChg chg="add mod">
          <ac:chgData name="Jonathan Loo" userId="d2d72d48b56f45d8" providerId="LiveId" clId="{3B7B86C6-B6BD-4B00-A7EA-7D48279815CA}" dt="2020-12-10T20:58:35.327" v="12747" actId="2711"/>
          <ac:spMkLst>
            <pc:docMk/>
            <pc:sldMk cId="2598331528" sldId="714"/>
            <ac:spMk id="101" creationId="{C606E30D-9E2E-4C41-A506-EABB7ADB2F15}"/>
          </ac:spMkLst>
        </pc:spChg>
        <pc:spChg chg="add del mod">
          <ac:chgData name="Jonathan Loo" userId="d2d72d48b56f45d8" providerId="LiveId" clId="{3B7B86C6-B6BD-4B00-A7EA-7D48279815CA}" dt="2020-12-08T20:42:26.430" v="6019" actId="478"/>
          <ac:spMkLst>
            <pc:docMk/>
            <pc:sldMk cId="2598331528" sldId="714"/>
            <ac:spMk id="104" creationId="{4D2FDD92-F9C4-4996-852E-84E39FDF5631}"/>
          </ac:spMkLst>
        </pc:spChg>
        <pc:spChg chg="add mod">
          <ac:chgData name="Jonathan Loo" userId="d2d72d48b56f45d8" providerId="LiveId" clId="{3B7B86C6-B6BD-4B00-A7EA-7D48279815CA}" dt="2020-12-10T20:58:35.327" v="12747" actId="2711"/>
          <ac:spMkLst>
            <pc:docMk/>
            <pc:sldMk cId="2598331528" sldId="714"/>
            <ac:spMk id="105" creationId="{3540DC37-036F-4F8F-8895-CF8550A1CE51}"/>
          </ac:spMkLst>
        </pc:spChg>
        <pc:spChg chg="add mod">
          <ac:chgData name="Jonathan Loo" userId="d2d72d48b56f45d8" providerId="LiveId" clId="{3B7B86C6-B6BD-4B00-A7EA-7D48279815CA}" dt="2020-12-10T20:58:35.327" v="12747" actId="2711"/>
          <ac:spMkLst>
            <pc:docMk/>
            <pc:sldMk cId="2598331528" sldId="714"/>
            <ac:spMk id="127" creationId="{F9FCD637-D9F8-4323-8374-B297C077D3B1}"/>
          </ac:spMkLst>
        </pc:spChg>
        <pc:picChg chg="add mod ord">
          <ac:chgData name="Jonathan Loo" userId="d2d72d48b56f45d8" providerId="LiveId" clId="{3B7B86C6-B6BD-4B00-A7EA-7D48279815CA}" dt="2020-12-08T20:42:45.317" v="6030" actId="1076"/>
          <ac:picMkLst>
            <pc:docMk/>
            <pc:sldMk cId="2598331528" sldId="714"/>
            <ac:picMk id="3" creationId="{D0BB52CE-B6C5-414B-ADE6-7487DCED77BD}"/>
          </ac:picMkLst>
        </pc:picChg>
        <pc:picChg chg="del mod ord">
          <ac:chgData name="Jonathan Loo" userId="d2d72d48b56f45d8" providerId="LiveId" clId="{3B7B86C6-B6BD-4B00-A7EA-7D48279815CA}" dt="2020-12-08T20:29:22.449" v="5733" actId="478"/>
          <ac:picMkLst>
            <pc:docMk/>
            <pc:sldMk cId="2598331528" sldId="714"/>
            <ac:picMk id="5" creationId="{532D3E33-FEFF-473E-9361-9C51A674C327}"/>
          </ac:picMkLst>
        </pc:picChg>
        <pc:picChg chg="del mod ord">
          <ac:chgData name="Jonathan Loo" userId="d2d72d48b56f45d8" providerId="LiveId" clId="{3B7B86C6-B6BD-4B00-A7EA-7D48279815CA}" dt="2020-12-08T20:29:13.004" v="5714" actId="478"/>
          <ac:picMkLst>
            <pc:docMk/>
            <pc:sldMk cId="2598331528" sldId="714"/>
            <ac:picMk id="7" creationId="{94183D15-E284-499C-B5C6-1490D906B40B}"/>
          </ac:picMkLst>
        </pc:picChg>
        <pc:picChg chg="del mod ord">
          <ac:chgData name="Jonathan Loo" userId="d2d72d48b56f45d8" providerId="LiveId" clId="{3B7B86C6-B6BD-4B00-A7EA-7D48279815CA}" dt="2020-12-08T20:29:42.474" v="5755" actId="478"/>
          <ac:picMkLst>
            <pc:docMk/>
            <pc:sldMk cId="2598331528" sldId="714"/>
            <ac:picMk id="9" creationId="{9DCA6DB5-A092-4D6C-9E07-5BEE4638B5B3}"/>
          </ac:picMkLst>
        </pc:picChg>
        <pc:picChg chg="del mod ord">
          <ac:chgData name="Jonathan Loo" userId="d2d72d48b56f45d8" providerId="LiveId" clId="{3B7B86C6-B6BD-4B00-A7EA-7D48279815CA}" dt="2020-12-08T20:41:59.203" v="6013" actId="478"/>
          <ac:picMkLst>
            <pc:docMk/>
            <pc:sldMk cId="2598331528" sldId="714"/>
            <ac:picMk id="12" creationId="{5CD7F976-0966-471D-8688-366DD5AF6708}"/>
          </ac:picMkLst>
        </pc:picChg>
        <pc:picChg chg="del mod ord">
          <ac:chgData name="Jonathan Loo" userId="d2d72d48b56f45d8" providerId="LiveId" clId="{3B7B86C6-B6BD-4B00-A7EA-7D48279815CA}" dt="2020-12-08T20:36:43.881" v="5863" actId="478"/>
          <ac:picMkLst>
            <pc:docMk/>
            <pc:sldMk cId="2598331528" sldId="714"/>
            <ac:picMk id="14" creationId="{B045AC7C-9AAE-4ECD-81DA-F413193BD1FF}"/>
          </ac:picMkLst>
        </pc:picChg>
        <pc:picChg chg="add del mod">
          <ac:chgData name="Jonathan Loo" userId="d2d72d48b56f45d8" providerId="LiveId" clId="{3B7B86C6-B6BD-4B00-A7EA-7D48279815CA}" dt="2020-12-08T20:26:06.496" v="5501" actId="14861"/>
          <ac:picMkLst>
            <pc:docMk/>
            <pc:sldMk cId="2598331528" sldId="714"/>
            <ac:picMk id="18" creationId="{6AF7235F-F90D-41E4-B726-193CE840A9F9}"/>
          </ac:picMkLst>
        </pc:picChg>
        <pc:picChg chg="add del mod">
          <ac:chgData name="Jonathan Loo" userId="d2d72d48b56f45d8" providerId="LiveId" clId="{3B7B86C6-B6BD-4B00-A7EA-7D48279815CA}" dt="2020-12-08T20:20:16.187" v="5384" actId="478"/>
          <ac:picMkLst>
            <pc:docMk/>
            <pc:sldMk cId="2598331528" sldId="714"/>
            <ac:picMk id="19" creationId="{2E5DC117-384A-4039-890A-38602857D908}"/>
          </ac:picMkLst>
        </pc:picChg>
        <pc:picChg chg="add del mod">
          <ac:chgData name="Jonathan Loo" userId="d2d72d48b56f45d8" providerId="LiveId" clId="{3B7B86C6-B6BD-4B00-A7EA-7D48279815CA}" dt="2020-12-08T20:20:29.655" v="5402" actId="478"/>
          <ac:picMkLst>
            <pc:docMk/>
            <pc:sldMk cId="2598331528" sldId="714"/>
            <ac:picMk id="20" creationId="{75EC9E99-9CCA-493B-B7D8-A44EFCE60776}"/>
          </ac:picMkLst>
        </pc:picChg>
        <pc:picChg chg="add del mod">
          <ac:chgData name="Jonathan Loo" userId="d2d72d48b56f45d8" providerId="LiveId" clId="{3B7B86C6-B6BD-4B00-A7EA-7D48279815CA}" dt="2020-12-08T20:20:36.059" v="5418" actId="478"/>
          <ac:picMkLst>
            <pc:docMk/>
            <pc:sldMk cId="2598331528" sldId="714"/>
            <ac:picMk id="21" creationId="{70B2FB4D-27B7-44AA-ACF2-7CF49235C308}"/>
          </ac:picMkLst>
        </pc:picChg>
        <pc:picChg chg="add del mod">
          <ac:chgData name="Jonathan Loo" userId="d2d72d48b56f45d8" providerId="LiveId" clId="{3B7B86C6-B6BD-4B00-A7EA-7D48279815CA}" dt="2020-12-08T20:20:41.729" v="5432" actId="478"/>
          <ac:picMkLst>
            <pc:docMk/>
            <pc:sldMk cId="2598331528" sldId="714"/>
            <ac:picMk id="23" creationId="{0853FA5A-9F95-45B5-8937-07D93D5D9096}"/>
          </ac:picMkLst>
        </pc:picChg>
        <pc:picChg chg="add del mod">
          <ac:chgData name="Jonathan Loo" userId="d2d72d48b56f45d8" providerId="LiveId" clId="{3B7B86C6-B6BD-4B00-A7EA-7D48279815CA}" dt="2020-12-08T20:20:11.279" v="5368" actId="478"/>
          <ac:picMkLst>
            <pc:docMk/>
            <pc:sldMk cId="2598331528" sldId="714"/>
            <ac:picMk id="24" creationId="{8BAB755D-5695-4C19-B5CF-CFB16530FDAD}"/>
          </ac:picMkLst>
        </pc:picChg>
        <pc:picChg chg="add del mod modCrop">
          <ac:chgData name="Jonathan Loo" userId="d2d72d48b56f45d8" providerId="LiveId" clId="{3B7B86C6-B6BD-4B00-A7EA-7D48279815CA}" dt="2020-12-08T20:22:50.179" v="5464" actId="478"/>
          <ac:picMkLst>
            <pc:docMk/>
            <pc:sldMk cId="2598331528" sldId="714"/>
            <ac:picMk id="37" creationId="{D60D1244-D55E-4AAC-9BD4-254537A07AE4}"/>
          </ac:picMkLst>
        </pc:picChg>
        <pc:picChg chg="del">
          <ac:chgData name="Jonathan Loo" userId="d2d72d48b56f45d8" providerId="LiveId" clId="{3B7B86C6-B6BD-4B00-A7EA-7D48279815CA}" dt="2020-12-08T20:19:20.995" v="5345" actId="478"/>
          <ac:picMkLst>
            <pc:docMk/>
            <pc:sldMk cId="2598331528" sldId="714"/>
            <ac:picMk id="45" creationId="{2FF835DD-CD80-4E9E-9CB1-8A0D26B315B6}"/>
          </ac:picMkLst>
        </pc:picChg>
        <pc:picChg chg="add del mod ord">
          <ac:chgData name="Jonathan Loo" userId="d2d72d48b56f45d8" providerId="LiveId" clId="{3B7B86C6-B6BD-4B00-A7EA-7D48279815CA}" dt="2020-12-08T21:24:54.399" v="7550" actId="1038"/>
          <ac:picMkLst>
            <pc:docMk/>
            <pc:sldMk cId="2598331528" sldId="714"/>
            <ac:picMk id="46" creationId="{39BC22DF-CCCA-427D-A38A-48927EF5C2C8}"/>
          </ac:picMkLst>
        </pc:picChg>
        <pc:picChg chg="del">
          <ac:chgData name="Jonathan Loo" userId="d2d72d48b56f45d8" providerId="LiveId" clId="{3B7B86C6-B6BD-4B00-A7EA-7D48279815CA}" dt="2020-12-08T20:19:20.995" v="5345" actId="478"/>
          <ac:picMkLst>
            <pc:docMk/>
            <pc:sldMk cId="2598331528" sldId="714"/>
            <ac:picMk id="49" creationId="{FEEEDB0A-B446-404A-8E83-C231B06E954C}"/>
          </ac:picMkLst>
        </pc:picChg>
        <pc:picChg chg="del">
          <ac:chgData name="Jonathan Loo" userId="d2d72d48b56f45d8" providerId="LiveId" clId="{3B7B86C6-B6BD-4B00-A7EA-7D48279815CA}" dt="2020-12-08T20:19:19.605" v="5344" actId="478"/>
          <ac:picMkLst>
            <pc:docMk/>
            <pc:sldMk cId="2598331528" sldId="714"/>
            <ac:picMk id="55" creationId="{261DDD46-290E-4D39-88F1-42AC976BEBAE}"/>
          </ac:picMkLst>
        </pc:picChg>
        <pc:picChg chg="mod ord">
          <ac:chgData name="Jonathan Loo" userId="d2d72d48b56f45d8" providerId="LiveId" clId="{3B7B86C6-B6BD-4B00-A7EA-7D48279815CA}" dt="2020-12-08T21:25:02.853" v="7555" actId="1038"/>
          <ac:picMkLst>
            <pc:docMk/>
            <pc:sldMk cId="2598331528" sldId="714"/>
            <ac:picMk id="56" creationId="{6580D58D-49FE-42A9-BB1C-78ADBE044ED2}"/>
          </ac:picMkLst>
        </pc:picChg>
        <pc:picChg chg="del">
          <ac:chgData name="Jonathan Loo" userId="d2d72d48b56f45d8" providerId="LiveId" clId="{3B7B86C6-B6BD-4B00-A7EA-7D48279815CA}" dt="2020-12-08T20:19:19.605" v="5344" actId="478"/>
          <ac:picMkLst>
            <pc:docMk/>
            <pc:sldMk cId="2598331528" sldId="714"/>
            <ac:picMk id="58" creationId="{E31D2062-3A8D-4733-B3C5-EE9F199DCB9A}"/>
          </ac:picMkLst>
        </pc:picChg>
        <pc:picChg chg="mod ord">
          <ac:chgData name="Jonathan Loo" userId="d2d72d48b56f45d8" providerId="LiveId" clId="{3B7B86C6-B6BD-4B00-A7EA-7D48279815CA}" dt="2020-12-08T21:00:36.171" v="6312" actId="1036"/>
          <ac:picMkLst>
            <pc:docMk/>
            <pc:sldMk cId="2598331528" sldId="714"/>
            <ac:picMk id="59" creationId="{30437104-49BE-4308-8A75-C25B54CF6533}"/>
          </ac:picMkLst>
        </pc:picChg>
        <pc:picChg chg="del mod ord">
          <ac:chgData name="Jonathan Loo" userId="d2d72d48b56f45d8" providerId="LiveId" clId="{3B7B86C6-B6BD-4B00-A7EA-7D48279815CA}" dt="2020-12-08T21:00:49.702" v="6334" actId="478"/>
          <ac:picMkLst>
            <pc:docMk/>
            <pc:sldMk cId="2598331528" sldId="714"/>
            <ac:picMk id="61" creationId="{5A8A33ED-33EB-4F82-B2CE-B5121F33D178}"/>
          </ac:picMkLst>
        </pc:picChg>
        <pc:picChg chg="add del mod">
          <ac:chgData name="Jonathan Loo" userId="d2d72d48b56f45d8" providerId="LiveId" clId="{3B7B86C6-B6BD-4B00-A7EA-7D48279815CA}" dt="2020-12-08T20:31:46.597" v="5856" actId="478"/>
          <ac:picMkLst>
            <pc:docMk/>
            <pc:sldMk cId="2598331528" sldId="714"/>
            <ac:picMk id="66" creationId="{269AE585-F4A0-4F6B-B92D-FC53787DBB20}"/>
          </ac:picMkLst>
        </pc:picChg>
        <pc:picChg chg="del">
          <ac:chgData name="Jonathan Loo" userId="d2d72d48b56f45d8" providerId="LiveId" clId="{3B7B86C6-B6BD-4B00-A7EA-7D48279815CA}" dt="2020-12-08T20:19:19.605" v="5344" actId="478"/>
          <ac:picMkLst>
            <pc:docMk/>
            <pc:sldMk cId="2598331528" sldId="714"/>
            <ac:picMk id="71" creationId="{FA0DBC10-0A75-49DB-80BB-80A931698064}"/>
          </ac:picMkLst>
        </pc:picChg>
        <pc:picChg chg="del mod ord">
          <ac:chgData name="Jonathan Loo" userId="d2d72d48b56f45d8" providerId="LiveId" clId="{3B7B86C6-B6BD-4B00-A7EA-7D48279815CA}" dt="2020-12-08T21:24:13.509" v="7531" actId="478"/>
          <ac:picMkLst>
            <pc:docMk/>
            <pc:sldMk cId="2598331528" sldId="714"/>
            <ac:picMk id="78" creationId="{BB5753AE-0361-4FF9-BFEC-5DBC66AC9B46}"/>
          </ac:picMkLst>
        </pc:picChg>
        <pc:picChg chg="add del mod">
          <ac:chgData name="Jonathan Loo" userId="d2d72d48b56f45d8" providerId="LiveId" clId="{3B7B86C6-B6BD-4B00-A7EA-7D48279815CA}" dt="2020-12-08T20:38:15.826" v="5903" actId="478"/>
          <ac:picMkLst>
            <pc:docMk/>
            <pc:sldMk cId="2598331528" sldId="714"/>
            <ac:picMk id="81" creationId="{7EC192FD-3D2D-4F1C-83D2-A324BDFAC827}"/>
          </ac:picMkLst>
        </pc:picChg>
        <pc:picChg chg="del mod ord">
          <ac:chgData name="Jonathan Loo" userId="d2d72d48b56f45d8" providerId="LiveId" clId="{3B7B86C6-B6BD-4B00-A7EA-7D48279815CA}" dt="2020-12-08T20:39:58.753" v="5943" actId="478"/>
          <ac:picMkLst>
            <pc:docMk/>
            <pc:sldMk cId="2598331528" sldId="714"/>
            <ac:picMk id="87" creationId="{49F0B4F2-3890-4950-BB85-01B900A314A6}"/>
          </ac:picMkLst>
        </pc:picChg>
        <pc:picChg chg="add del mod">
          <ac:chgData name="Jonathan Loo" userId="d2d72d48b56f45d8" providerId="LiveId" clId="{3B7B86C6-B6BD-4B00-A7EA-7D48279815CA}" dt="2020-12-08T20:38:57.756" v="5929" actId="478"/>
          <ac:picMkLst>
            <pc:docMk/>
            <pc:sldMk cId="2598331528" sldId="714"/>
            <ac:picMk id="88" creationId="{EFF011D9-E544-4A0E-A431-4076EFF494BE}"/>
          </ac:picMkLst>
        </pc:picChg>
        <pc:picChg chg="del mod ord">
          <ac:chgData name="Jonathan Loo" userId="d2d72d48b56f45d8" providerId="LiveId" clId="{3B7B86C6-B6BD-4B00-A7EA-7D48279815CA}" dt="2020-12-08T20:40:13.686" v="5957" actId="478"/>
          <ac:picMkLst>
            <pc:docMk/>
            <pc:sldMk cId="2598331528" sldId="714"/>
            <ac:picMk id="91" creationId="{D1461C3B-4A11-4BBC-9721-8538E33F37B6}"/>
          </ac:picMkLst>
        </pc:picChg>
        <pc:picChg chg="mod ord">
          <ac:chgData name="Jonathan Loo" userId="d2d72d48b56f45d8" providerId="LiveId" clId="{3B7B86C6-B6BD-4B00-A7EA-7D48279815CA}" dt="2020-12-08T21:07:04.619" v="6680" actId="1038"/>
          <ac:picMkLst>
            <pc:docMk/>
            <pc:sldMk cId="2598331528" sldId="714"/>
            <ac:picMk id="93" creationId="{BD41F85F-D1CB-4858-AAC3-3CBADD4C3E12}"/>
          </ac:picMkLst>
        </pc:picChg>
        <pc:picChg chg="mod ord">
          <ac:chgData name="Jonathan Loo" userId="d2d72d48b56f45d8" providerId="LiveId" clId="{3B7B86C6-B6BD-4B00-A7EA-7D48279815CA}" dt="2020-12-08T21:00:30.122" v="6299" actId="1036"/>
          <ac:picMkLst>
            <pc:docMk/>
            <pc:sldMk cId="2598331528" sldId="714"/>
            <ac:picMk id="103" creationId="{B9CDA530-2C89-4442-AE62-74D2D83C7DB6}"/>
          </ac:picMkLst>
        </pc:picChg>
        <pc:picChg chg="mod ord">
          <ac:chgData name="Jonathan Loo" userId="d2d72d48b56f45d8" providerId="LiveId" clId="{3B7B86C6-B6BD-4B00-A7EA-7D48279815CA}" dt="2020-12-08T21:01:17.317" v="6340" actId="208"/>
          <ac:picMkLst>
            <pc:docMk/>
            <pc:sldMk cId="2598331528" sldId="714"/>
            <ac:picMk id="122" creationId="{37A1FF6B-998C-4604-B873-F3DB3601E766}"/>
          </ac:picMkLst>
        </pc:picChg>
        <pc:picChg chg="add del mod">
          <ac:chgData name="Jonathan Loo" userId="d2d72d48b56f45d8" providerId="LiveId" clId="{3B7B86C6-B6BD-4B00-A7EA-7D48279815CA}" dt="2020-12-08T21:04:18.268" v="6497" actId="21"/>
          <ac:picMkLst>
            <pc:docMk/>
            <pc:sldMk cId="2598331528" sldId="714"/>
            <ac:picMk id="123" creationId="{CB4490E3-E036-4882-B0E2-1E5ACB2831AE}"/>
          </ac:picMkLst>
        </pc:picChg>
        <pc:picChg chg="mod ord">
          <ac:chgData name="Jonathan Loo" userId="d2d72d48b56f45d8" providerId="LiveId" clId="{3B7B86C6-B6BD-4B00-A7EA-7D48279815CA}" dt="2020-12-08T21:24:13.511" v="7533" actId="962"/>
          <ac:picMkLst>
            <pc:docMk/>
            <pc:sldMk cId="2598331528" sldId="714"/>
            <ac:picMk id="138" creationId="{C4A6C25D-05DC-4E03-A674-3E8D9EB63EC5}"/>
          </ac:picMkLst>
        </pc:picChg>
        <pc:cxnChg chg="del">
          <ac:chgData name="Jonathan Loo" userId="d2d72d48b56f45d8" providerId="LiveId" clId="{3B7B86C6-B6BD-4B00-A7EA-7D48279815CA}" dt="2020-12-08T20:19:19.605" v="5344" actId="478"/>
          <ac:cxnSpMkLst>
            <pc:docMk/>
            <pc:sldMk cId="2598331528" sldId="714"/>
            <ac:cxnSpMk id="22" creationId="{1E64A897-51E8-41B6-9106-0625C856BA65}"/>
          </ac:cxnSpMkLst>
        </pc:cxnChg>
        <pc:cxnChg chg="mod ord">
          <ac:chgData name="Jonathan Loo" userId="d2d72d48b56f45d8" providerId="LiveId" clId="{3B7B86C6-B6BD-4B00-A7EA-7D48279815CA}" dt="2020-12-08T20:26:14.159" v="5503" actId="14100"/>
          <ac:cxnSpMkLst>
            <pc:docMk/>
            <pc:sldMk cId="2598331528" sldId="714"/>
            <ac:cxnSpMk id="31" creationId="{0CD4B75D-9F15-473C-8AA2-C887051F023D}"/>
          </ac:cxnSpMkLst>
        </pc:cxnChg>
        <pc:cxnChg chg="del">
          <ac:chgData name="Jonathan Loo" userId="d2d72d48b56f45d8" providerId="LiveId" clId="{3B7B86C6-B6BD-4B00-A7EA-7D48279815CA}" dt="2020-12-08T20:20:52.293" v="5437" actId="478"/>
          <ac:cxnSpMkLst>
            <pc:docMk/>
            <pc:sldMk cId="2598331528" sldId="714"/>
            <ac:cxnSpMk id="35" creationId="{61AEAA93-AA02-424B-BEDF-FB186DD70AD7}"/>
          </ac:cxnSpMkLst>
        </pc:cxnChg>
        <pc:cxnChg chg="del mod">
          <ac:chgData name="Jonathan Loo" userId="d2d72d48b56f45d8" providerId="LiveId" clId="{3B7B86C6-B6BD-4B00-A7EA-7D48279815CA}" dt="2020-12-08T20:19:19.605" v="5344" actId="478"/>
          <ac:cxnSpMkLst>
            <pc:docMk/>
            <pc:sldMk cId="2598331528" sldId="714"/>
            <ac:cxnSpMk id="47" creationId="{F15AAC22-26FA-495E-8FE4-995F9DE447BE}"/>
          </ac:cxnSpMkLst>
        </pc:cxnChg>
        <pc:cxnChg chg="del mod">
          <ac:chgData name="Jonathan Loo" userId="d2d72d48b56f45d8" providerId="LiveId" clId="{3B7B86C6-B6BD-4B00-A7EA-7D48279815CA}" dt="2020-12-08T20:19:19.605" v="5344" actId="478"/>
          <ac:cxnSpMkLst>
            <pc:docMk/>
            <pc:sldMk cId="2598331528" sldId="714"/>
            <ac:cxnSpMk id="50" creationId="{733877C1-137F-433C-B9C6-DF42190CE393}"/>
          </ac:cxnSpMkLst>
        </pc:cxnChg>
        <pc:cxnChg chg="add mod">
          <ac:chgData name="Jonathan Loo" userId="d2d72d48b56f45d8" providerId="LiveId" clId="{3B7B86C6-B6BD-4B00-A7EA-7D48279815CA}" dt="2020-12-08T21:24:56.945" v="7551" actId="14100"/>
          <ac:cxnSpMkLst>
            <pc:docMk/>
            <pc:sldMk cId="2598331528" sldId="714"/>
            <ac:cxnSpMk id="52" creationId="{A0FAEBF9-D64F-4894-BCB6-381C6D8EA026}"/>
          </ac:cxnSpMkLst>
        </pc:cxnChg>
        <pc:cxnChg chg="del">
          <ac:chgData name="Jonathan Loo" userId="d2d72d48b56f45d8" providerId="LiveId" clId="{3B7B86C6-B6BD-4B00-A7EA-7D48279815CA}" dt="2020-12-08T20:19:19.605" v="5344" actId="478"/>
          <ac:cxnSpMkLst>
            <pc:docMk/>
            <pc:sldMk cId="2598331528" sldId="714"/>
            <ac:cxnSpMk id="53" creationId="{D3B65BE6-23F9-4B5D-AEFD-65861BAEAC4D}"/>
          </ac:cxnSpMkLst>
        </pc:cxnChg>
        <pc:cxnChg chg="add mod">
          <ac:chgData name="Jonathan Loo" userId="d2d72d48b56f45d8" providerId="LiveId" clId="{3B7B86C6-B6BD-4B00-A7EA-7D48279815CA}" dt="2020-12-15T15:33:43.363" v="13076" actId="14100"/>
          <ac:cxnSpMkLst>
            <pc:docMk/>
            <pc:sldMk cId="2598331528" sldId="714"/>
            <ac:cxnSpMk id="54" creationId="{4CA39449-501A-40C4-8B50-A73711EF73C8}"/>
          </ac:cxnSpMkLst>
        </pc:cxnChg>
        <pc:cxnChg chg="add mod">
          <ac:chgData name="Jonathan Loo" userId="d2d72d48b56f45d8" providerId="LiveId" clId="{3B7B86C6-B6BD-4B00-A7EA-7D48279815CA}" dt="2020-12-10T20:58:29.056" v="12746" actId="1076"/>
          <ac:cxnSpMkLst>
            <pc:docMk/>
            <pc:sldMk cId="2598331528" sldId="714"/>
            <ac:cxnSpMk id="72" creationId="{4866D816-A2BE-4D8C-BE7F-5BC9627F00D7}"/>
          </ac:cxnSpMkLst>
        </pc:cxnChg>
        <pc:cxnChg chg="add mod">
          <ac:chgData name="Jonathan Loo" userId="d2d72d48b56f45d8" providerId="LiveId" clId="{3B7B86C6-B6BD-4B00-A7EA-7D48279815CA}" dt="2020-12-08T20:59:34.206" v="6210" actId="14100"/>
          <ac:cxnSpMkLst>
            <pc:docMk/>
            <pc:sldMk cId="2598331528" sldId="714"/>
            <ac:cxnSpMk id="80" creationId="{B13B5467-F628-4D45-ABE4-B62DDDE07152}"/>
          </ac:cxnSpMkLst>
        </pc:cxnChg>
        <pc:cxnChg chg="mod">
          <ac:chgData name="Jonathan Loo" userId="d2d72d48b56f45d8" providerId="LiveId" clId="{3B7B86C6-B6BD-4B00-A7EA-7D48279815CA}" dt="2020-12-08T20:26:40.544" v="5512" actId="14100"/>
          <ac:cxnSpMkLst>
            <pc:docMk/>
            <pc:sldMk cId="2598331528" sldId="714"/>
            <ac:cxnSpMk id="90" creationId="{C0F74C38-F720-4562-B39D-3D683110FD46}"/>
          </ac:cxnSpMkLst>
        </pc:cxnChg>
        <pc:cxnChg chg="add mod">
          <ac:chgData name="Jonathan Loo" userId="d2d72d48b56f45d8" providerId="LiveId" clId="{3B7B86C6-B6BD-4B00-A7EA-7D48279815CA}" dt="2020-12-08T21:07:07.453" v="6681" actId="14100"/>
          <ac:cxnSpMkLst>
            <pc:docMk/>
            <pc:sldMk cId="2598331528" sldId="714"/>
            <ac:cxnSpMk id="96" creationId="{CDA4CF57-82CC-4B4A-9F86-BBDB3AE53E62}"/>
          </ac:cxnSpMkLst>
        </pc:cxnChg>
        <pc:cxnChg chg="add mod">
          <ac:chgData name="Jonathan Loo" userId="d2d72d48b56f45d8" providerId="LiveId" clId="{3B7B86C6-B6BD-4B00-A7EA-7D48279815CA}" dt="2020-12-08T21:05:27.120" v="6520" actId="14100"/>
          <ac:cxnSpMkLst>
            <pc:docMk/>
            <pc:sldMk cId="2598331528" sldId="714"/>
            <ac:cxnSpMk id="109" creationId="{1DC95663-73F6-4CFE-B04C-4DCCABA858BE}"/>
          </ac:cxnSpMkLst>
        </pc:cxnChg>
        <pc:cxnChg chg="add mod">
          <ac:chgData name="Jonathan Loo" userId="d2d72d48b56f45d8" providerId="LiveId" clId="{3B7B86C6-B6BD-4B00-A7EA-7D48279815CA}" dt="2020-12-08T21:07:52.767" v="6762" actId="14100"/>
          <ac:cxnSpMkLst>
            <pc:docMk/>
            <pc:sldMk cId="2598331528" sldId="714"/>
            <ac:cxnSpMk id="128" creationId="{5DDC4C0E-9409-452F-B3D8-5460403FF4B2}"/>
          </ac:cxnSpMkLst>
        </pc:cxnChg>
      </pc:sldChg>
      <pc:sldChg chg="addSp delSp modSp add mod">
        <pc:chgData name="Jonathan Loo" userId="d2d72d48b56f45d8" providerId="LiveId" clId="{3B7B86C6-B6BD-4B00-A7EA-7D48279815CA}" dt="2020-12-08T21:13:05.823" v="6883" actId="14100"/>
        <pc:sldMkLst>
          <pc:docMk/>
          <pc:sldMk cId="2116589724" sldId="715"/>
        </pc:sldMkLst>
        <pc:spChg chg="del">
          <ac:chgData name="Jonathan Loo" userId="d2d72d48b56f45d8" providerId="LiveId" clId="{3B7B86C6-B6BD-4B00-A7EA-7D48279815CA}" dt="2020-12-08T21:04:26.976" v="6500" actId="478"/>
          <ac:spMkLst>
            <pc:docMk/>
            <pc:sldMk cId="2116589724" sldId="715"/>
            <ac:spMk id="2" creationId="{0E4F7DC7-B9EC-4307-AA85-211CE253F5D4}"/>
          </ac:spMkLst>
        </pc:spChg>
        <pc:spChg chg="add mod">
          <ac:chgData name="Jonathan Loo" userId="d2d72d48b56f45d8" providerId="LiveId" clId="{3B7B86C6-B6BD-4B00-A7EA-7D48279815CA}" dt="2020-12-08T21:08:18.760" v="6763"/>
          <ac:spMkLst>
            <pc:docMk/>
            <pc:sldMk cId="2116589724" sldId="715"/>
            <ac:spMk id="6" creationId="{D2172851-062E-4BD1-B368-12AFCE8084E9}"/>
          </ac:spMkLst>
        </pc:spChg>
        <pc:spChg chg="del">
          <ac:chgData name="Jonathan Loo" userId="d2d72d48b56f45d8" providerId="LiveId" clId="{3B7B86C6-B6BD-4B00-A7EA-7D48279815CA}" dt="2020-12-08T21:04:26.976" v="6500" actId="478"/>
          <ac:spMkLst>
            <pc:docMk/>
            <pc:sldMk cId="2116589724" sldId="715"/>
            <ac:spMk id="10" creationId="{84CF7B61-BF80-4633-87E3-EF9F7EC65503}"/>
          </ac:spMkLst>
        </pc:spChg>
        <pc:spChg chg="del">
          <ac:chgData name="Jonathan Loo" userId="d2d72d48b56f45d8" providerId="LiveId" clId="{3B7B86C6-B6BD-4B00-A7EA-7D48279815CA}" dt="2020-12-08T21:04:26.976" v="6500" actId="478"/>
          <ac:spMkLst>
            <pc:docMk/>
            <pc:sldMk cId="2116589724" sldId="715"/>
            <ac:spMk id="25" creationId="{DA864743-7F1D-4CA1-AC28-2A624838AD43}"/>
          </ac:spMkLst>
        </pc:spChg>
        <pc:spChg chg="del">
          <ac:chgData name="Jonathan Loo" userId="d2d72d48b56f45d8" providerId="LiveId" clId="{3B7B86C6-B6BD-4B00-A7EA-7D48279815CA}" dt="2020-12-08T21:04:26.976" v="6500" actId="478"/>
          <ac:spMkLst>
            <pc:docMk/>
            <pc:sldMk cId="2116589724" sldId="715"/>
            <ac:spMk id="64" creationId="{74A2CCDC-F919-420D-A840-4F9B6622B5D1}"/>
          </ac:spMkLst>
        </pc:spChg>
        <pc:spChg chg="del">
          <ac:chgData name="Jonathan Loo" userId="d2d72d48b56f45d8" providerId="LiveId" clId="{3B7B86C6-B6BD-4B00-A7EA-7D48279815CA}" dt="2020-12-08T21:04:26.976" v="6500" actId="478"/>
          <ac:spMkLst>
            <pc:docMk/>
            <pc:sldMk cId="2116589724" sldId="715"/>
            <ac:spMk id="65" creationId="{0AB3E819-02D6-4396-8253-02DB5707D6CA}"/>
          </ac:spMkLst>
        </pc:spChg>
        <pc:spChg chg="del mod">
          <ac:chgData name="Jonathan Loo" userId="d2d72d48b56f45d8" providerId="LiveId" clId="{3B7B86C6-B6BD-4B00-A7EA-7D48279815CA}" dt="2020-12-08T21:10:11.056" v="6831" actId="478"/>
          <ac:spMkLst>
            <pc:docMk/>
            <pc:sldMk cId="2116589724" sldId="715"/>
            <ac:spMk id="79" creationId="{7E85835B-210E-4790-9C0A-B0EACD70D1BD}"/>
          </ac:spMkLst>
        </pc:spChg>
        <pc:spChg chg="del">
          <ac:chgData name="Jonathan Loo" userId="d2d72d48b56f45d8" providerId="LiveId" clId="{3B7B86C6-B6BD-4B00-A7EA-7D48279815CA}" dt="2020-12-08T21:10:25.062" v="6837" actId="478"/>
          <ac:spMkLst>
            <pc:docMk/>
            <pc:sldMk cId="2116589724" sldId="715"/>
            <ac:spMk id="100" creationId="{700BDFEE-69A0-49D2-9FD4-4277447712C3}"/>
          </ac:spMkLst>
        </pc:spChg>
        <pc:spChg chg="del">
          <ac:chgData name="Jonathan Loo" userId="d2d72d48b56f45d8" providerId="LiveId" clId="{3B7B86C6-B6BD-4B00-A7EA-7D48279815CA}" dt="2020-12-08T21:10:25.062" v="6837" actId="478"/>
          <ac:spMkLst>
            <pc:docMk/>
            <pc:sldMk cId="2116589724" sldId="715"/>
            <ac:spMk id="101" creationId="{C606E30D-9E2E-4C41-A506-EABB7ADB2F15}"/>
          </ac:spMkLst>
        </pc:spChg>
        <pc:spChg chg="del">
          <ac:chgData name="Jonathan Loo" userId="d2d72d48b56f45d8" providerId="LiveId" clId="{3B7B86C6-B6BD-4B00-A7EA-7D48279815CA}" dt="2020-12-08T21:10:25.062" v="6837" actId="478"/>
          <ac:spMkLst>
            <pc:docMk/>
            <pc:sldMk cId="2116589724" sldId="715"/>
            <ac:spMk id="105" creationId="{3540DC37-036F-4F8F-8895-CF8550A1CE51}"/>
          </ac:spMkLst>
        </pc:spChg>
        <pc:picChg chg="del">
          <ac:chgData name="Jonathan Loo" userId="d2d72d48b56f45d8" providerId="LiveId" clId="{3B7B86C6-B6BD-4B00-A7EA-7D48279815CA}" dt="2020-12-08T21:04:00.968" v="6489" actId="478"/>
          <ac:picMkLst>
            <pc:docMk/>
            <pc:sldMk cId="2116589724" sldId="715"/>
            <ac:picMk id="3" creationId="{D0BB52CE-B6C5-414B-ADE6-7487DCED77BD}"/>
          </ac:picMkLst>
        </pc:picChg>
        <pc:picChg chg="add del mod ord">
          <ac:chgData name="Jonathan Loo" userId="d2d72d48b56f45d8" providerId="LiveId" clId="{3B7B86C6-B6BD-4B00-A7EA-7D48279815CA}" dt="2020-12-08T21:04:10.140" v="6494" actId="21"/>
          <ac:picMkLst>
            <pc:docMk/>
            <pc:sldMk cId="2116589724" sldId="715"/>
            <ac:picMk id="4" creationId="{403E9088-F977-46AB-B55B-3284097D4F12}"/>
          </ac:picMkLst>
        </pc:picChg>
        <pc:picChg chg="del mod ord">
          <ac:chgData name="Jonathan Loo" userId="d2d72d48b56f45d8" providerId="LiveId" clId="{3B7B86C6-B6BD-4B00-A7EA-7D48279815CA}" dt="2020-12-08T21:09:50.088" v="6811" actId="478"/>
          <ac:picMkLst>
            <pc:docMk/>
            <pc:sldMk cId="2116589724" sldId="715"/>
            <ac:picMk id="8" creationId="{2ECF2290-5EC9-4582-A310-0EAEEEF25DE4}"/>
          </ac:picMkLst>
        </pc:picChg>
        <pc:picChg chg="del mod ord">
          <ac:chgData name="Jonathan Loo" userId="d2d72d48b56f45d8" providerId="LiveId" clId="{3B7B86C6-B6BD-4B00-A7EA-7D48279815CA}" dt="2020-12-08T21:09:56.418" v="6823" actId="478"/>
          <ac:picMkLst>
            <pc:docMk/>
            <pc:sldMk cId="2116589724" sldId="715"/>
            <ac:picMk id="11" creationId="{4BDA9871-B9EB-428F-89FE-1CBE449B0E24}"/>
          </ac:picMkLst>
        </pc:picChg>
        <pc:picChg chg="mod ord">
          <ac:chgData name="Jonathan Loo" userId="d2d72d48b56f45d8" providerId="LiveId" clId="{3B7B86C6-B6BD-4B00-A7EA-7D48279815CA}" dt="2020-12-08T21:10:30.639" v="6840" actId="1076"/>
          <ac:picMkLst>
            <pc:docMk/>
            <pc:sldMk cId="2116589724" sldId="715"/>
            <ac:picMk id="13" creationId="{9DC76551-01F9-4AB2-A729-8CF7119DF7CE}"/>
          </ac:picMkLst>
        </pc:picChg>
        <pc:picChg chg="mod ord">
          <ac:chgData name="Jonathan Loo" userId="d2d72d48b56f45d8" providerId="LiveId" clId="{3B7B86C6-B6BD-4B00-A7EA-7D48279815CA}" dt="2020-12-08T21:10:30.639" v="6840" actId="1076"/>
          <ac:picMkLst>
            <pc:docMk/>
            <pc:sldMk cId="2116589724" sldId="715"/>
            <ac:picMk id="15" creationId="{07AE0F2A-6514-486F-BBE1-F2AEAD466B4E}"/>
          </ac:picMkLst>
        </pc:picChg>
        <pc:picChg chg="del">
          <ac:chgData name="Jonathan Loo" userId="d2d72d48b56f45d8" providerId="LiveId" clId="{3B7B86C6-B6BD-4B00-A7EA-7D48279815CA}" dt="2020-12-08T21:04:26.976" v="6500" actId="478"/>
          <ac:picMkLst>
            <pc:docMk/>
            <pc:sldMk cId="2116589724" sldId="715"/>
            <ac:picMk id="18" creationId="{6AF7235F-F90D-41E4-B726-193CE840A9F9}"/>
          </ac:picMkLst>
        </pc:picChg>
        <pc:picChg chg="add del mod">
          <ac:chgData name="Jonathan Loo" userId="d2d72d48b56f45d8" providerId="LiveId" clId="{3B7B86C6-B6BD-4B00-A7EA-7D48279815CA}" dt="2020-12-08T21:12:27.080" v="6865" actId="478"/>
          <ac:picMkLst>
            <pc:docMk/>
            <pc:sldMk cId="2116589724" sldId="715"/>
            <ac:picMk id="20" creationId="{DE1E0572-F2B3-4D8B-A9D0-569B3DBC3D3F}"/>
          </ac:picMkLst>
        </pc:picChg>
        <pc:picChg chg="mod ord">
          <ac:chgData name="Jonathan Loo" userId="d2d72d48b56f45d8" providerId="LiveId" clId="{3B7B86C6-B6BD-4B00-A7EA-7D48279815CA}" dt="2020-12-08T21:12:57.200" v="6879" actId="1076"/>
          <ac:picMkLst>
            <pc:docMk/>
            <pc:sldMk cId="2116589724" sldId="715"/>
            <ac:picMk id="22" creationId="{32060862-7821-4201-BA55-20D941F33B6B}"/>
          </ac:picMkLst>
        </pc:picChg>
        <pc:picChg chg="add mod">
          <ac:chgData name="Jonathan Loo" userId="d2d72d48b56f45d8" providerId="LiveId" clId="{3B7B86C6-B6BD-4B00-A7EA-7D48279815CA}" dt="2020-12-08T21:12:42.558" v="6872" actId="1076"/>
          <ac:picMkLst>
            <pc:docMk/>
            <pc:sldMk cId="2116589724" sldId="715"/>
            <ac:picMk id="23" creationId="{AF51B5EE-29DC-43FB-A4DF-5668D14BE848}"/>
          </ac:picMkLst>
        </pc:picChg>
        <pc:picChg chg="add mod ord">
          <ac:chgData name="Jonathan Loo" userId="d2d72d48b56f45d8" providerId="LiveId" clId="{3B7B86C6-B6BD-4B00-A7EA-7D48279815CA}" dt="2020-12-08T21:10:30.639" v="6840" actId="1076"/>
          <ac:picMkLst>
            <pc:docMk/>
            <pc:sldMk cId="2116589724" sldId="715"/>
            <ac:picMk id="29" creationId="{337D2FB4-97CD-46F8-982E-CF55982FB110}"/>
          </ac:picMkLst>
        </pc:picChg>
        <pc:picChg chg="add del mod">
          <ac:chgData name="Jonathan Loo" userId="d2d72d48b56f45d8" providerId="LiveId" clId="{3B7B86C6-B6BD-4B00-A7EA-7D48279815CA}" dt="2020-12-08T21:09:21.377" v="6781" actId="478"/>
          <ac:picMkLst>
            <pc:docMk/>
            <pc:sldMk cId="2116589724" sldId="715"/>
            <ac:picMk id="32" creationId="{A24DDAA5-5489-43F8-8F3C-C12BA49A3722}"/>
          </ac:picMkLst>
        </pc:picChg>
        <pc:picChg chg="add del mod">
          <ac:chgData name="Jonathan Loo" userId="d2d72d48b56f45d8" providerId="LiveId" clId="{3B7B86C6-B6BD-4B00-A7EA-7D48279815CA}" dt="2020-12-08T21:09:39.522" v="6797" actId="478"/>
          <ac:picMkLst>
            <pc:docMk/>
            <pc:sldMk cId="2116589724" sldId="715"/>
            <ac:picMk id="35" creationId="{B45277E8-6E4F-40B1-85ED-6F6A218EC235}"/>
          </ac:picMkLst>
        </pc:picChg>
        <pc:picChg chg="del">
          <ac:chgData name="Jonathan Loo" userId="d2d72d48b56f45d8" providerId="LiveId" clId="{3B7B86C6-B6BD-4B00-A7EA-7D48279815CA}" dt="2020-12-08T21:04:26.976" v="6500" actId="478"/>
          <ac:picMkLst>
            <pc:docMk/>
            <pc:sldMk cId="2116589724" sldId="715"/>
            <ac:picMk id="46" creationId="{39BC22DF-CCCA-427D-A38A-48927EF5C2C8}"/>
          </ac:picMkLst>
        </pc:picChg>
        <pc:picChg chg="add del mod">
          <ac:chgData name="Jonathan Loo" userId="d2d72d48b56f45d8" providerId="LiveId" clId="{3B7B86C6-B6BD-4B00-A7EA-7D48279815CA}" dt="2020-12-08T21:11:51.205" v="6861" actId="478"/>
          <ac:picMkLst>
            <pc:docMk/>
            <pc:sldMk cId="2116589724" sldId="715"/>
            <ac:picMk id="47" creationId="{403773F6-8F54-42C7-AEE2-CCD5EF6AE73D}"/>
          </ac:picMkLst>
        </pc:picChg>
        <pc:picChg chg="del">
          <ac:chgData name="Jonathan Loo" userId="d2d72d48b56f45d8" providerId="LiveId" clId="{3B7B86C6-B6BD-4B00-A7EA-7D48279815CA}" dt="2020-12-08T21:04:26.976" v="6500" actId="478"/>
          <ac:picMkLst>
            <pc:docMk/>
            <pc:sldMk cId="2116589724" sldId="715"/>
            <ac:picMk id="56" creationId="{6580D58D-49FE-42A9-BB1C-78ADBE044ED2}"/>
          </ac:picMkLst>
        </pc:picChg>
        <pc:picChg chg="del">
          <ac:chgData name="Jonathan Loo" userId="d2d72d48b56f45d8" providerId="LiveId" clId="{3B7B86C6-B6BD-4B00-A7EA-7D48279815CA}" dt="2020-12-08T21:04:26.976" v="6500" actId="478"/>
          <ac:picMkLst>
            <pc:docMk/>
            <pc:sldMk cId="2116589724" sldId="715"/>
            <ac:picMk id="59" creationId="{30437104-49BE-4308-8A75-C25B54CF6533}"/>
          </ac:picMkLst>
        </pc:picChg>
        <pc:picChg chg="del">
          <ac:chgData name="Jonathan Loo" userId="d2d72d48b56f45d8" providerId="LiveId" clId="{3B7B86C6-B6BD-4B00-A7EA-7D48279815CA}" dt="2020-12-08T21:08:27.992" v="6767" actId="478"/>
          <ac:picMkLst>
            <pc:docMk/>
            <pc:sldMk cId="2116589724" sldId="715"/>
            <ac:picMk id="78" creationId="{BB5753AE-0361-4FF9-BFEC-5DBC66AC9B46}"/>
          </ac:picMkLst>
        </pc:picChg>
        <pc:picChg chg="del">
          <ac:chgData name="Jonathan Loo" userId="d2d72d48b56f45d8" providerId="LiveId" clId="{3B7B86C6-B6BD-4B00-A7EA-7D48279815CA}" dt="2020-12-08T21:08:27.446" v="6766" actId="478"/>
          <ac:picMkLst>
            <pc:docMk/>
            <pc:sldMk cId="2116589724" sldId="715"/>
            <ac:picMk id="93" creationId="{BD41F85F-D1CB-4858-AAC3-3CBADD4C3E12}"/>
          </ac:picMkLst>
        </pc:picChg>
        <pc:picChg chg="del">
          <ac:chgData name="Jonathan Loo" userId="d2d72d48b56f45d8" providerId="LiveId" clId="{3B7B86C6-B6BD-4B00-A7EA-7D48279815CA}" dt="2020-12-08T21:08:26.377" v="6765" actId="478"/>
          <ac:picMkLst>
            <pc:docMk/>
            <pc:sldMk cId="2116589724" sldId="715"/>
            <ac:picMk id="103" creationId="{B9CDA530-2C89-4442-AE62-74D2D83C7DB6}"/>
          </ac:picMkLst>
        </pc:picChg>
        <pc:picChg chg="del">
          <ac:chgData name="Jonathan Loo" userId="d2d72d48b56f45d8" providerId="LiveId" clId="{3B7B86C6-B6BD-4B00-A7EA-7D48279815CA}" dt="2020-12-08T21:04:26.976" v="6500" actId="478"/>
          <ac:picMkLst>
            <pc:docMk/>
            <pc:sldMk cId="2116589724" sldId="715"/>
            <ac:picMk id="122" creationId="{37A1FF6B-998C-4604-B873-F3DB3601E766}"/>
          </ac:picMkLst>
        </pc:picChg>
        <pc:cxnChg chg="del mod">
          <ac:chgData name="Jonathan Loo" userId="d2d72d48b56f45d8" providerId="LiveId" clId="{3B7B86C6-B6BD-4B00-A7EA-7D48279815CA}" dt="2020-12-08T21:04:26.976" v="6500" actId="478"/>
          <ac:cxnSpMkLst>
            <pc:docMk/>
            <pc:sldMk cId="2116589724" sldId="715"/>
            <ac:cxnSpMk id="31" creationId="{0CD4B75D-9F15-473C-8AA2-C887051F023D}"/>
          </ac:cxnSpMkLst>
        </pc:cxnChg>
        <pc:cxnChg chg="add mod">
          <ac:chgData name="Jonathan Loo" userId="d2d72d48b56f45d8" providerId="LiveId" clId="{3B7B86C6-B6BD-4B00-A7EA-7D48279815CA}" dt="2020-12-08T21:13:05.823" v="6883" actId="14100"/>
          <ac:cxnSpMkLst>
            <pc:docMk/>
            <pc:sldMk cId="2116589724" sldId="715"/>
            <ac:cxnSpMk id="50" creationId="{A254B4F9-71D8-4438-95C8-B24E4855F304}"/>
          </ac:cxnSpMkLst>
        </pc:cxnChg>
        <pc:cxnChg chg="del">
          <ac:chgData name="Jonathan Loo" userId="d2d72d48b56f45d8" providerId="LiveId" clId="{3B7B86C6-B6BD-4B00-A7EA-7D48279815CA}" dt="2020-12-08T21:04:26.976" v="6500" actId="478"/>
          <ac:cxnSpMkLst>
            <pc:docMk/>
            <pc:sldMk cId="2116589724" sldId="715"/>
            <ac:cxnSpMk id="52" creationId="{A0FAEBF9-D64F-4894-BCB6-381C6D8EA026}"/>
          </ac:cxnSpMkLst>
        </pc:cxnChg>
        <pc:cxnChg chg="del mod">
          <ac:chgData name="Jonathan Loo" userId="d2d72d48b56f45d8" providerId="LiveId" clId="{3B7B86C6-B6BD-4B00-A7EA-7D48279815CA}" dt="2020-12-08T21:08:25.454" v="6764" actId="478"/>
          <ac:cxnSpMkLst>
            <pc:docMk/>
            <pc:sldMk cId="2116589724" sldId="715"/>
            <ac:cxnSpMk id="54" creationId="{4CA39449-501A-40C4-8B50-A73711EF73C8}"/>
          </ac:cxnSpMkLst>
        </pc:cxnChg>
        <pc:cxnChg chg="mod">
          <ac:chgData name="Jonathan Loo" userId="d2d72d48b56f45d8" providerId="LiveId" clId="{3B7B86C6-B6BD-4B00-A7EA-7D48279815CA}" dt="2020-12-08T21:10:30.639" v="6840" actId="1076"/>
          <ac:cxnSpMkLst>
            <pc:docMk/>
            <pc:sldMk cId="2116589724" sldId="715"/>
            <ac:cxnSpMk id="72" creationId="{4866D816-A2BE-4D8C-BE7F-5BC9627F00D7}"/>
          </ac:cxnSpMkLst>
        </pc:cxnChg>
        <pc:cxnChg chg="del">
          <ac:chgData name="Jonathan Loo" userId="d2d72d48b56f45d8" providerId="LiveId" clId="{3B7B86C6-B6BD-4B00-A7EA-7D48279815CA}" dt="2020-12-08T21:10:26.020" v="6838" actId="478"/>
          <ac:cxnSpMkLst>
            <pc:docMk/>
            <pc:sldMk cId="2116589724" sldId="715"/>
            <ac:cxnSpMk id="80" creationId="{B13B5467-F628-4D45-ABE4-B62DDDE07152}"/>
          </ac:cxnSpMkLst>
        </pc:cxnChg>
        <pc:cxnChg chg="del">
          <ac:chgData name="Jonathan Loo" userId="d2d72d48b56f45d8" providerId="LiveId" clId="{3B7B86C6-B6BD-4B00-A7EA-7D48279815CA}" dt="2020-12-08T21:04:26.976" v="6500" actId="478"/>
          <ac:cxnSpMkLst>
            <pc:docMk/>
            <pc:sldMk cId="2116589724" sldId="715"/>
            <ac:cxnSpMk id="90" creationId="{C0F74C38-F720-4562-B39D-3D683110FD46}"/>
          </ac:cxnSpMkLst>
        </pc:cxnChg>
        <pc:cxnChg chg="mod">
          <ac:chgData name="Jonathan Loo" userId="d2d72d48b56f45d8" providerId="LiveId" clId="{3B7B86C6-B6BD-4B00-A7EA-7D48279815CA}" dt="2020-12-08T21:12:47.479" v="6874" actId="1076"/>
          <ac:cxnSpMkLst>
            <pc:docMk/>
            <pc:sldMk cId="2116589724" sldId="715"/>
            <ac:cxnSpMk id="96" creationId="{CDA4CF57-82CC-4B4A-9F86-BBDB3AE53E62}"/>
          </ac:cxnSpMkLst>
        </pc:cxnChg>
        <pc:cxnChg chg="del">
          <ac:chgData name="Jonathan Loo" userId="d2d72d48b56f45d8" providerId="LiveId" clId="{3B7B86C6-B6BD-4B00-A7EA-7D48279815CA}" dt="2020-12-08T21:10:26.612" v="6839" actId="478"/>
          <ac:cxnSpMkLst>
            <pc:docMk/>
            <pc:sldMk cId="2116589724" sldId="715"/>
            <ac:cxnSpMk id="109" creationId="{1DC95663-73F6-4CFE-B04C-4DCCABA858BE}"/>
          </ac:cxnSpMkLst>
        </pc:cxnChg>
      </pc:sldChg>
      <pc:sldChg chg="addSp delSp modSp add mod">
        <pc:chgData name="Jonathan Loo" userId="d2d72d48b56f45d8" providerId="LiveId" clId="{3B7B86C6-B6BD-4B00-A7EA-7D48279815CA}" dt="2020-12-10T20:58:15.290" v="12745" actId="2711"/>
        <pc:sldMkLst>
          <pc:docMk/>
          <pc:sldMk cId="3624580850" sldId="716"/>
        </pc:sldMkLst>
        <pc:spChg chg="add mod">
          <ac:chgData name="Jonathan Loo" userId="d2d72d48b56f45d8" providerId="LiveId" clId="{3B7B86C6-B6BD-4B00-A7EA-7D48279815CA}" dt="2020-12-08T21:21:19.344" v="7440" actId="14100"/>
          <ac:spMkLst>
            <pc:docMk/>
            <pc:sldMk cId="3624580850" sldId="716"/>
            <ac:spMk id="5" creationId="{327997D0-5F9B-4DC0-A9CE-43E74C65D209}"/>
          </ac:spMkLst>
        </pc:spChg>
        <pc:spChg chg="mod">
          <ac:chgData name="Jonathan Loo" userId="d2d72d48b56f45d8" providerId="LiveId" clId="{3B7B86C6-B6BD-4B00-A7EA-7D48279815CA}" dt="2020-12-08T21:13:32.646" v="6900" actId="20577"/>
          <ac:spMkLst>
            <pc:docMk/>
            <pc:sldMk cId="3624580850" sldId="716"/>
            <ac:spMk id="6" creationId="{D2172851-062E-4BD1-B368-12AFCE8084E9}"/>
          </ac:spMkLst>
        </pc:spChg>
        <pc:spChg chg="add mod">
          <ac:chgData name="Jonathan Loo" userId="d2d72d48b56f45d8" providerId="LiveId" clId="{3B7B86C6-B6BD-4B00-A7EA-7D48279815CA}" dt="2020-12-10T20:58:15.290" v="12745" actId="2711"/>
          <ac:spMkLst>
            <pc:docMk/>
            <pc:sldMk cId="3624580850" sldId="716"/>
            <ac:spMk id="14" creationId="{90072063-FA44-4FA9-B5C9-D1C767A7D182}"/>
          </ac:spMkLst>
        </pc:spChg>
        <pc:spChg chg="add mod">
          <ac:chgData name="Jonathan Loo" userId="d2d72d48b56f45d8" providerId="LiveId" clId="{3B7B86C6-B6BD-4B00-A7EA-7D48279815CA}" dt="2020-12-08T21:21:13.131" v="7439" actId="14100"/>
          <ac:spMkLst>
            <pc:docMk/>
            <pc:sldMk cId="3624580850" sldId="716"/>
            <ac:spMk id="20" creationId="{127B5E6C-EB56-4084-9ED2-DBE79939069A}"/>
          </ac:spMkLst>
        </pc:spChg>
        <pc:spChg chg="add del mod">
          <ac:chgData name="Jonathan Loo" userId="d2d72d48b56f45d8" providerId="LiveId" clId="{3B7B86C6-B6BD-4B00-A7EA-7D48279815CA}" dt="2020-12-08T21:16:36.662" v="7062" actId="478"/>
          <ac:spMkLst>
            <pc:docMk/>
            <pc:sldMk cId="3624580850" sldId="716"/>
            <ac:spMk id="21" creationId="{48C1A9F8-4332-458A-991D-CE5CEBC88CCA}"/>
          </ac:spMkLst>
        </pc:spChg>
        <pc:spChg chg="add mod">
          <ac:chgData name="Jonathan Loo" userId="d2d72d48b56f45d8" providerId="LiveId" clId="{3B7B86C6-B6BD-4B00-A7EA-7D48279815CA}" dt="2020-12-10T20:58:15.290" v="12745" actId="2711"/>
          <ac:spMkLst>
            <pc:docMk/>
            <pc:sldMk cId="3624580850" sldId="716"/>
            <ac:spMk id="25" creationId="{DAB3F5A0-021F-4024-B076-6F6D51B158F4}"/>
          </ac:spMkLst>
        </pc:spChg>
        <pc:spChg chg="add del mod">
          <ac:chgData name="Jonathan Loo" userId="d2d72d48b56f45d8" providerId="LiveId" clId="{3B7B86C6-B6BD-4B00-A7EA-7D48279815CA}" dt="2020-12-08T21:18:31.076" v="7286" actId="478"/>
          <ac:spMkLst>
            <pc:docMk/>
            <pc:sldMk cId="3624580850" sldId="716"/>
            <ac:spMk id="28" creationId="{E82C7419-AA9B-4AC0-8B9C-A4EB8C598E0F}"/>
          </ac:spMkLst>
        </pc:spChg>
        <pc:spChg chg="add del mod">
          <ac:chgData name="Jonathan Loo" userId="d2d72d48b56f45d8" providerId="LiveId" clId="{3B7B86C6-B6BD-4B00-A7EA-7D48279815CA}" dt="2020-12-08T21:19:11.521" v="7295" actId="478"/>
          <ac:spMkLst>
            <pc:docMk/>
            <pc:sldMk cId="3624580850" sldId="716"/>
            <ac:spMk id="31" creationId="{31A90FCB-0B63-465A-AF0A-ECCFCADC8935}"/>
          </ac:spMkLst>
        </pc:spChg>
        <pc:spChg chg="add del mod">
          <ac:chgData name="Jonathan Loo" userId="d2d72d48b56f45d8" providerId="LiveId" clId="{3B7B86C6-B6BD-4B00-A7EA-7D48279815CA}" dt="2020-12-08T21:18:49.224" v="7290" actId="478"/>
          <ac:spMkLst>
            <pc:docMk/>
            <pc:sldMk cId="3624580850" sldId="716"/>
            <ac:spMk id="33" creationId="{6C4C8168-12B3-458A-ACE0-60CE3444A080}"/>
          </ac:spMkLst>
        </pc:spChg>
        <pc:spChg chg="add mod">
          <ac:chgData name="Jonathan Loo" userId="d2d72d48b56f45d8" providerId="LiveId" clId="{3B7B86C6-B6BD-4B00-A7EA-7D48279815CA}" dt="2020-12-08T21:20:10.616" v="7374" actId="14100"/>
          <ac:spMkLst>
            <pc:docMk/>
            <pc:sldMk cId="3624580850" sldId="716"/>
            <ac:spMk id="34" creationId="{2A3B4086-58FB-4933-9EFF-FBEE27D99CEB}"/>
          </ac:spMkLst>
        </pc:spChg>
        <pc:spChg chg="add mod">
          <ac:chgData name="Jonathan Loo" userId="d2d72d48b56f45d8" providerId="LiveId" clId="{3B7B86C6-B6BD-4B00-A7EA-7D48279815CA}" dt="2020-12-10T20:58:15.290" v="12745" actId="2711"/>
          <ac:spMkLst>
            <pc:docMk/>
            <pc:sldMk cId="3624580850" sldId="716"/>
            <ac:spMk id="36" creationId="{E2E893B9-EC54-4E4D-97F4-765030DC903C}"/>
          </ac:spMkLst>
        </pc:spChg>
        <pc:spChg chg="add del mod">
          <ac:chgData name="Jonathan Loo" userId="d2d72d48b56f45d8" providerId="LiveId" clId="{3B7B86C6-B6BD-4B00-A7EA-7D48279815CA}" dt="2020-12-08T21:20:04.018" v="7371" actId="478"/>
          <ac:spMkLst>
            <pc:docMk/>
            <pc:sldMk cId="3624580850" sldId="716"/>
            <ac:spMk id="42" creationId="{3A30976D-1D64-48E7-AC55-AF060981D276}"/>
          </ac:spMkLst>
        </pc:spChg>
        <pc:spChg chg="add mod">
          <ac:chgData name="Jonathan Loo" userId="d2d72d48b56f45d8" providerId="LiveId" clId="{3B7B86C6-B6BD-4B00-A7EA-7D48279815CA}" dt="2020-12-10T20:58:15.290" v="12745" actId="2711"/>
          <ac:spMkLst>
            <pc:docMk/>
            <pc:sldMk cId="3624580850" sldId="716"/>
            <ac:spMk id="46" creationId="{04DE38FE-E8B9-4E04-95F7-BABD2A3C59E1}"/>
          </ac:spMkLst>
        </pc:spChg>
        <pc:spChg chg="add mod">
          <ac:chgData name="Jonathan Loo" userId="d2d72d48b56f45d8" providerId="LiveId" clId="{3B7B86C6-B6BD-4B00-A7EA-7D48279815CA}" dt="2020-12-08T21:21:29.491" v="7443" actId="14100"/>
          <ac:spMkLst>
            <pc:docMk/>
            <pc:sldMk cId="3624580850" sldId="716"/>
            <ac:spMk id="51" creationId="{E564679F-4372-4730-9D98-BA08F188109E}"/>
          </ac:spMkLst>
        </pc:spChg>
        <pc:picChg chg="add mod">
          <ac:chgData name="Jonathan Loo" userId="d2d72d48b56f45d8" providerId="LiveId" clId="{3B7B86C6-B6BD-4B00-A7EA-7D48279815CA}" dt="2020-12-08T21:20:07.510" v="7373" actId="1076"/>
          <ac:picMkLst>
            <pc:docMk/>
            <pc:sldMk cId="3624580850" sldId="716"/>
            <ac:picMk id="2" creationId="{80443B5B-CFBA-4E1D-9328-7974D479CE46}"/>
          </ac:picMkLst>
        </pc:picChg>
        <pc:picChg chg="del">
          <ac:chgData name="Jonathan Loo" userId="d2d72d48b56f45d8" providerId="LiveId" clId="{3B7B86C6-B6BD-4B00-A7EA-7D48279815CA}" dt="2020-12-08T21:13:35.940" v="6901" actId="478"/>
          <ac:picMkLst>
            <pc:docMk/>
            <pc:sldMk cId="3624580850" sldId="716"/>
            <ac:picMk id="13" creationId="{9DC76551-01F9-4AB2-A729-8CF7119DF7CE}"/>
          </ac:picMkLst>
        </pc:picChg>
        <pc:picChg chg="del">
          <ac:chgData name="Jonathan Loo" userId="d2d72d48b56f45d8" providerId="LiveId" clId="{3B7B86C6-B6BD-4B00-A7EA-7D48279815CA}" dt="2020-12-08T21:13:35.940" v="6901" actId="478"/>
          <ac:picMkLst>
            <pc:docMk/>
            <pc:sldMk cId="3624580850" sldId="716"/>
            <ac:picMk id="15" creationId="{07AE0F2A-6514-486F-BBE1-F2AEAD466B4E}"/>
          </ac:picMkLst>
        </pc:picChg>
        <pc:picChg chg="del">
          <ac:chgData name="Jonathan Loo" userId="d2d72d48b56f45d8" providerId="LiveId" clId="{3B7B86C6-B6BD-4B00-A7EA-7D48279815CA}" dt="2020-12-08T21:13:35.940" v="6901" actId="478"/>
          <ac:picMkLst>
            <pc:docMk/>
            <pc:sldMk cId="3624580850" sldId="716"/>
            <ac:picMk id="22" creationId="{32060862-7821-4201-BA55-20D941F33B6B}"/>
          </ac:picMkLst>
        </pc:picChg>
        <pc:picChg chg="del">
          <ac:chgData name="Jonathan Loo" userId="d2d72d48b56f45d8" providerId="LiveId" clId="{3B7B86C6-B6BD-4B00-A7EA-7D48279815CA}" dt="2020-12-08T21:13:35.940" v="6901" actId="478"/>
          <ac:picMkLst>
            <pc:docMk/>
            <pc:sldMk cId="3624580850" sldId="716"/>
            <ac:picMk id="23" creationId="{AF51B5EE-29DC-43FB-A4DF-5668D14BE848}"/>
          </ac:picMkLst>
        </pc:picChg>
        <pc:picChg chg="del">
          <ac:chgData name="Jonathan Loo" userId="d2d72d48b56f45d8" providerId="LiveId" clId="{3B7B86C6-B6BD-4B00-A7EA-7D48279815CA}" dt="2020-12-08T21:13:35.940" v="6901" actId="478"/>
          <ac:picMkLst>
            <pc:docMk/>
            <pc:sldMk cId="3624580850" sldId="716"/>
            <ac:picMk id="29" creationId="{337D2FB4-97CD-46F8-982E-CF55982FB110}"/>
          </ac:picMkLst>
        </pc:picChg>
        <pc:cxnChg chg="add mod">
          <ac:chgData name="Jonathan Loo" userId="d2d72d48b56f45d8" providerId="LiveId" clId="{3B7B86C6-B6BD-4B00-A7EA-7D48279815CA}" dt="2020-12-08T21:21:19.344" v="7440" actId="14100"/>
          <ac:cxnSpMkLst>
            <pc:docMk/>
            <pc:sldMk cId="3624580850" sldId="716"/>
            <ac:cxnSpMk id="12" creationId="{F1691079-E8FB-42FA-ACFF-AF7BEB826CB7}"/>
          </ac:cxnSpMkLst>
        </pc:cxnChg>
        <pc:cxnChg chg="add mod">
          <ac:chgData name="Jonathan Loo" userId="d2d72d48b56f45d8" providerId="LiveId" clId="{3B7B86C6-B6BD-4B00-A7EA-7D48279815CA}" dt="2020-12-08T21:21:13.131" v="7439" actId="14100"/>
          <ac:cxnSpMkLst>
            <pc:docMk/>
            <pc:sldMk cId="3624580850" sldId="716"/>
            <ac:cxnSpMk id="24" creationId="{672787E6-BAC2-4553-A5C6-A697DA2CD7E5}"/>
          </ac:cxnSpMkLst>
        </pc:cxnChg>
        <pc:cxnChg chg="add del mod">
          <ac:chgData name="Jonathan Loo" userId="d2d72d48b56f45d8" providerId="LiveId" clId="{3B7B86C6-B6BD-4B00-A7EA-7D48279815CA}" dt="2020-12-08T21:18:31.076" v="7286" actId="478"/>
          <ac:cxnSpMkLst>
            <pc:docMk/>
            <pc:sldMk cId="3624580850" sldId="716"/>
            <ac:cxnSpMk id="27" creationId="{E225DB5D-6E9B-4E98-947C-ACCF5112F8D6}"/>
          </ac:cxnSpMkLst>
        </pc:cxnChg>
        <pc:cxnChg chg="add del mod">
          <ac:chgData name="Jonathan Loo" userId="d2d72d48b56f45d8" providerId="LiveId" clId="{3B7B86C6-B6BD-4B00-A7EA-7D48279815CA}" dt="2020-12-08T21:19:10.500" v="7294" actId="478"/>
          <ac:cxnSpMkLst>
            <pc:docMk/>
            <pc:sldMk cId="3624580850" sldId="716"/>
            <ac:cxnSpMk id="30" creationId="{6EFD0EAB-88CA-4103-8D29-BEEF9A5EF913}"/>
          </ac:cxnSpMkLst>
        </pc:cxnChg>
        <pc:cxnChg chg="add del mod">
          <ac:chgData name="Jonathan Loo" userId="d2d72d48b56f45d8" providerId="LiveId" clId="{3B7B86C6-B6BD-4B00-A7EA-7D48279815CA}" dt="2020-12-08T21:18:49.224" v="7290" actId="478"/>
          <ac:cxnSpMkLst>
            <pc:docMk/>
            <pc:sldMk cId="3624580850" sldId="716"/>
            <ac:cxnSpMk id="32" creationId="{ED5C6E77-3ADE-457D-8E83-0759B1625254}"/>
          </ac:cxnSpMkLst>
        </pc:cxnChg>
        <pc:cxnChg chg="add mod">
          <ac:chgData name="Jonathan Loo" userId="d2d72d48b56f45d8" providerId="LiveId" clId="{3B7B86C6-B6BD-4B00-A7EA-7D48279815CA}" dt="2020-12-08T21:20:14.428" v="7375" actId="1076"/>
          <ac:cxnSpMkLst>
            <pc:docMk/>
            <pc:sldMk cId="3624580850" sldId="716"/>
            <ac:cxnSpMk id="35" creationId="{173ED2EC-AD17-46BB-AFDA-FD598264060E}"/>
          </ac:cxnSpMkLst>
        </pc:cxnChg>
        <pc:cxnChg chg="add mod">
          <ac:chgData name="Jonathan Loo" userId="d2d72d48b56f45d8" providerId="LiveId" clId="{3B7B86C6-B6BD-4B00-A7EA-7D48279815CA}" dt="2020-12-08T21:21:02.947" v="7438" actId="14100"/>
          <ac:cxnSpMkLst>
            <pc:docMk/>
            <pc:sldMk cId="3624580850" sldId="716"/>
            <ac:cxnSpMk id="45" creationId="{E77411DA-FF8E-47BA-B041-7E3F1791F4E6}"/>
          </ac:cxnSpMkLst>
        </pc:cxnChg>
        <pc:cxnChg chg="del">
          <ac:chgData name="Jonathan Loo" userId="d2d72d48b56f45d8" providerId="LiveId" clId="{3B7B86C6-B6BD-4B00-A7EA-7D48279815CA}" dt="2020-12-08T21:13:35.940" v="6901" actId="478"/>
          <ac:cxnSpMkLst>
            <pc:docMk/>
            <pc:sldMk cId="3624580850" sldId="716"/>
            <ac:cxnSpMk id="50" creationId="{A254B4F9-71D8-4438-95C8-B24E4855F304}"/>
          </ac:cxnSpMkLst>
        </pc:cxnChg>
        <pc:cxnChg chg="del mod">
          <ac:chgData name="Jonathan Loo" userId="d2d72d48b56f45d8" providerId="LiveId" clId="{3B7B86C6-B6BD-4B00-A7EA-7D48279815CA}" dt="2020-12-08T21:13:35.940" v="6901" actId="478"/>
          <ac:cxnSpMkLst>
            <pc:docMk/>
            <pc:sldMk cId="3624580850" sldId="716"/>
            <ac:cxnSpMk id="72" creationId="{4866D816-A2BE-4D8C-BE7F-5BC9627F00D7}"/>
          </ac:cxnSpMkLst>
        </pc:cxnChg>
        <pc:cxnChg chg="del">
          <ac:chgData name="Jonathan Loo" userId="d2d72d48b56f45d8" providerId="LiveId" clId="{3B7B86C6-B6BD-4B00-A7EA-7D48279815CA}" dt="2020-12-08T21:13:35.940" v="6901" actId="478"/>
          <ac:cxnSpMkLst>
            <pc:docMk/>
            <pc:sldMk cId="3624580850" sldId="716"/>
            <ac:cxnSpMk id="96" creationId="{CDA4CF57-82CC-4B4A-9F86-BBDB3AE53E62}"/>
          </ac:cxnSpMkLst>
        </pc:cxnChg>
      </pc:sldChg>
      <pc:sldChg chg="addSp delSp modSp new del mod">
        <pc:chgData name="Jonathan Loo" userId="d2d72d48b56f45d8" providerId="LiveId" clId="{3B7B86C6-B6BD-4B00-A7EA-7D48279815CA}" dt="2020-12-09T10:06:25.420" v="8984" actId="47"/>
        <pc:sldMkLst>
          <pc:docMk/>
          <pc:sldMk cId="4201004516" sldId="717"/>
        </pc:sldMkLst>
        <pc:spChg chg="mod">
          <ac:chgData name="Jonathan Loo" userId="d2d72d48b56f45d8" providerId="LiveId" clId="{3B7B86C6-B6BD-4B00-A7EA-7D48279815CA}" dt="2020-12-08T21:41:36.966" v="8066" actId="20577"/>
          <ac:spMkLst>
            <pc:docMk/>
            <pc:sldMk cId="4201004516" sldId="717"/>
            <ac:spMk id="2" creationId="{CECE897B-C9B4-465A-BC51-F0BFC6C3F321}"/>
          </ac:spMkLst>
        </pc:spChg>
        <pc:spChg chg="del">
          <ac:chgData name="Jonathan Loo" userId="d2d72d48b56f45d8" providerId="LiveId" clId="{3B7B86C6-B6BD-4B00-A7EA-7D48279815CA}" dt="2020-12-08T21:29:17.613" v="7820" actId="478"/>
          <ac:spMkLst>
            <pc:docMk/>
            <pc:sldMk cId="4201004516" sldId="717"/>
            <ac:spMk id="3" creationId="{CEF4B36F-329B-4874-A47E-8A15176A0212}"/>
          </ac:spMkLst>
        </pc:spChg>
        <pc:spChg chg="add mod">
          <ac:chgData name="Jonathan Loo" userId="d2d72d48b56f45d8" providerId="LiveId" clId="{3B7B86C6-B6BD-4B00-A7EA-7D48279815CA}" dt="2020-12-08T21:40:55.259" v="8036" actId="1076"/>
          <ac:spMkLst>
            <pc:docMk/>
            <pc:sldMk cId="4201004516" sldId="717"/>
            <ac:spMk id="8" creationId="{32533877-AA87-4153-97E3-9172536CF081}"/>
          </ac:spMkLst>
        </pc:spChg>
        <pc:spChg chg="add mod">
          <ac:chgData name="Jonathan Loo" userId="d2d72d48b56f45d8" providerId="LiveId" clId="{3B7B86C6-B6BD-4B00-A7EA-7D48279815CA}" dt="2020-12-08T21:41:05.140" v="8039"/>
          <ac:spMkLst>
            <pc:docMk/>
            <pc:sldMk cId="4201004516" sldId="717"/>
            <ac:spMk id="9" creationId="{35B52DDC-F40E-439A-A01A-4CC6C6286FDA}"/>
          </ac:spMkLst>
        </pc:spChg>
        <pc:picChg chg="add del mod">
          <ac:chgData name="Jonathan Loo" userId="d2d72d48b56f45d8" providerId="LiveId" clId="{3B7B86C6-B6BD-4B00-A7EA-7D48279815CA}" dt="2020-12-08T21:39:20.458" v="8009" actId="478"/>
          <ac:picMkLst>
            <pc:docMk/>
            <pc:sldMk cId="4201004516" sldId="717"/>
            <ac:picMk id="4" creationId="{B933BC05-33D1-4EC8-AFAA-44D6A16F9113}"/>
          </ac:picMkLst>
        </pc:picChg>
        <pc:picChg chg="add mod">
          <ac:chgData name="Jonathan Loo" userId="d2d72d48b56f45d8" providerId="LiveId" clId="{3B7B86C6-B6BD-4B00-A7EA-7D48279815CA}" dt="2020-12-08T21:41:19.076" v="8043" actId="1076"/>
          <ac:picMkLst>
            <pc:docMk/>
            <pc:sldMk cId="4201004516" sldId="717"/>
            <ac:picMk id="5" creationId="{5E6CE558-A493-479C-A4C5-CECB9070BE62}"/>
          </ac:picMkLst>
        </pc:picChg>
        <pc:picChg chg="add mod">
          <ac:chgData name="Jonathan Loo" userId="d2d72d48b56f45d8" providerId="LiveId" clId="{3B7B86C6-B6BD-4B00-A7EA-7D48279815CA}" dt="2020-12-08T21:40:34.263" v="8032" actId="1076"/>
          <ac:picMkLst>
            <pc:docMk/>
            <pc:sldMk cId="4201004516" sldId="717"/>
            <ac:picMk id="6" creationId="{93A78E0D-87CC-40CB-B256-18C64E0C1E05}"/>
          </ac:picMkLst>
        </pc:picChg>
        <pc:picChg chg="add mod modCrop">
          <ac:chgData name="Jonathan Loo" userId="d2d72d48b56f45d8" providerId="LiveId" clId="{3B7B86C6-B6BD-4B00-A7EA-7D48279815CA}" dt="2020-12-08T21:40:35.753" v="8033" actId="1076"/>
          <ac:picMkLst>
            <pc:docMk/>
            <pc:sldMk cId="4201004516" sldId="717"/>
            <ac:picMk id="7" creationId="{E6FFFB71-1E0B-41EF-B628-58F0ABE3B11D}"/>
          </ac:picMkLst>
        </pc:picChg>
      </pc:sldChg>
      <pc:sldChg chg="addSp delSp modSp new del mod">
        <pc:chgData name="Jonathan Loo" userId="d2d72d48b56f45d8" providerId="LiveId" clId="{3B7B86C6-B6BD-4B00-A7EA-7D48279815CA}" dt="2020-12-15T17:51:37.936" v="13943" actId="47"/>
        <pc:sldMkLst>
          <pc:docMk/>
          <pc:sldMk cId="1738333737" sldId="718"/>
        </pc:sldMkLst>
        <pc:spChg chg="mod">
          <ac:chgData name="Jonathan Loo" userId="d2d72d48b56f45d8" providerId="LiveId" clId="{3B7B86C6-B6BD-4B00-A7EA-7D48279815CA}" dt="2020-12-08T21:30:24.541" v="7985" actId="20577"/>
          <ac:spMkLst>
            <pc:docMk/>
            <pc:sldMk cId="1738333737" sldId="718"/>
            <ac:spMk id="2" creationId="{8CBF7FAB-7AE3-44A7-B226-D0F33037FD05}"/>
          </ac:spMkLst>
        </pc:spChg>
        <pc:spChg chg="del">
          <ac:chgData name="Jonathan Loo" userId="d2d72d48b56f45d8" providerId="LiveId" clId="{3B7B86C6-B6BD-4B00-A7EA-7D48279815CA}" dt="2020-12-08T21:30:27.244" v="7986" actId="478"/>
          <ac:spMkLst>
            <pc:docMk/>
            <pc:sldMk cId="1738333737" sldId="718"/>
            <ac:spMk id="3" creationId="{BB58EB7A-5D3F-49C1-9321-7A5DF7ACF142}"/>
          </ac:spMkLst>
        </pc:spChg>
        <pc:picChg chg="add del mod">
          <ac:chgData name="Jonathan Loo" userId="d2d72d48b56f45d8" providerId="LiveId" clId="{3B7B86C6-B6BD-4B00-A7EA-7D48279815CA}" dt="2020-12-08T21:31:43.280" v="7989" actId="478"/>
          <ac:picMkLst>
            <pc:docMk/>
            <pc:sldMk cId="1738333737" sldId="718"/>
            <ac:picMk id="4" creationId="{78F81642-8BC1-4391-A540-95D5D7E81701}"/>
          </ac:picMkLst>
        </pc:picChg>
        <pc:picChg chg="add mod">
          <ac:chgData name="Jonathan Loo" userId="d2d72d48b56f45d8" providerId="LiveId" clId="{3B7B86C6-B6BD-4B00-A7EA-7D48279815CA}" dt="2020-12-08T21:31:48.084" v="7992" actId="1076"/>
          <ac:picMkLst>
            <pc:docMk/>
            <pc:sldMk cId="1738333737" sldId="718"/>
            <ac:picMk id="5" creationId="{BDDDD87D-3C45-4881-AFB5-031FFD7A0C2C}"/>
          </ac:picMkLst>
        </pc:picChg>
        <pc:picChg chg="add del mod">
          <ac:chgData name="Jonathan Loo" userId="d2d72d48b56f45d8" providerId="LiveId" clId="{3B7B86C6-B6BD-4B00-A7EA-7D48279815CA}" dt="2020-12-08T21:37:19.866" v="7998" actId="478"/>
          <ac:picMkLst>
            <pc:docMk/>
            <pc:sldMk cId="1738333737" sldId="718"/>
            <ac:picMk id="6" creationId="{38A21991-5527-45B7-B514-D3825C0C6096}"/>
          </ac:picMkLst>
        </pc:picChg>
        <pc:picChg chg="add mod">
          <ac:chgData name="Jonathan Loo" userId="d2d72d48b56f45d8" providerId="LiveId" clId="{3B7B86C6-B6BD-4B00-A7EA-7D48279815CA}" dt="2020-12-08T21:37:38.793" v="8004" actId="1076"/>
          <ac:picMkLst>
            <pc:docMk/>
            <pc:sldMk cId="1738333737" sldId="718"/>
            <ac:picMk id="7" creationId="{B79D853D-C3A3-4FE2-8F23-630690CB95D4}"/>
          </ac:picMkLst>
        </pc:picChg>
      </pc:sldChg>
      <pc:sldChg chg="addSp delSp modSp add mod">
        <pc:chgData name="Jonathan Loo" userId="d2d72d48b56f45d8" providerId="LiveId" clId="{3B7B86C6-B6BD-4B00-A7EA-7D48279815CA}" dt="2020-12-10T20:57:58.053" v="12741" actId="404"/>
        <pc:sldMkLst>
          <pc:docMk/>
          <pc:sldMk cId="1711864211" sldId="719"/>
        </pc:sldMkLst>
        <pc:spChg chg="mod">
          <ac:chgData name="Jonathan Loo" userId="d2d72d48b56f45d8" providerId="LiveId" clId="{3B7B86C6-B6BD-4B00-A7EA-7D48279815CA}" dt="2020-12-10T20:57:58.053" v="12741" actId="404"/>
          <ac:spMkLst>
            <pc:docMk/>
            <pc:sldMk cId="1711864211" sldId="719"/>
            <ac:spMk id="8" creationId="{32533877-AA87-4153-97E3-9172536CF081}"/>
          </ac:spMkLst>
        </pc:spChg>
        <pc:spChg chg="mod">
          <ac:chgData name="Jonathan Loo" userId="d2d72d48b56f45d8" providerId="LiveId" clId="{3B7B86C6-B6BD-4B00-A7EA-7D48279815CA}" dt="2020-12-10T20:57:58.053" v="12741" actId="404"/>
          <ac:spMkLst>
            <pc:docMk/>
            <pc:sldMk cId="1711864211" sldId="719"/>
            <ac:spMk id="9" creationId="{35B52DDC-F40E-439A-A01A-4CC6C6286FDA}"/>
          </ac:spMkLst>
        </pc:spChg>
        <pc:picChg chg="del">
          <ac:chgData name="Jonathan Loo" userId="d2d72d48b56f45d8" providerId="LiveId" clId="{3B7B86C6-B6BD-4B00-A7EA-7D48279815CA}" dt="2020-12-09T09:29:28.529" v="8813" actId="478"/>
          <ac:picMkLst>
            <pc:docMk/>
            <pc:sldMk cId="1711864211" sldId="719"/>
            <ac:picMk id="6" creationId="{93A78E0D-87CC-40CB-B256-18C64E0C1E05}"/>
          </ac:picMkLst>
        </pc:picChg>
        <pc:picChg chg="del">
          <ac:chgData name="Jonathan Loo" userId="d2d72d48b56f45d8" providerId="LiveId" clId="{3B7B86C6-B6BD-4B00-A7EA-7D48279815CA}" dt="2020-12-09T09:29:47.072" v="8815" actId="478"/>
          <ac:picMkLst>
            <pc:docMk/>
            <pc:sldMk cId="1711864211" sldId="719"/>
            <ac:picMk id="7" creationId="{E6FFFB71-1E0B-41EF-B628-58F0ABE3B11D}"/>
          </ac:picMkLst>
        </pc:picChg>
        <pc:picChg chg="add mod">
          <ac:chgData name="Jonathan Loo" userId="d2d72d48b56f45d8" providerId="LiveId" clId="{3B7B86C6-B6BD-4B00-A7EA-7D48279815CA}" dt="2020-12-09T09:29:30.825" v="8814" actId="1076"/>
          <ac:picMkLst>
            <pc:docMk/>
            <pc:sldMk cId="1711864211" sldId="719"/>
            <ac:picMk id="9218" creationId="{D8CE917D-9107-4B6A-8846-D7E6F1527C03}"/>
          </ac:picMkLst>
        </pc:picChg>
        <pc:picChg chg="add mod">
          <ac:chgData name="Jonathan Loo" userId="d2d72d48b56f45d8" providerId="LiveId" clId="{3B7B86C6-B6BD-4B00-A7EA-7D48279815CA}" dt="2020-12-09T09:30:33.127" v="8822" actId="1076"/>
          <ac:picMkLst>
            <pc:docMk/>
            <pc:sldMk cId="1711864211" sldId="719"/>
            <ac:picMk id="9220" creationId="{07F49905-17B1-4B29-9F65-2AC2A6AA3EF4}"/>
          </ac:picMkLst>
        </pc:picChg>
      </pc:sldChg>
      <pc:sldChg chg="addSp delSp modSp add mod">
        <pc:chgData name="Jonathan Loo" userId="d2d72d48b56f45d8" providerId="LiveId" clId="{3B7B86C6-B6BD-4B00-A7EA-7D48279815CA}" dt="2020-12-08T21:48:09.810" v="8164" actId="1076"/>
        <pc:sldMkLst>
          <pc:docMk/>
          <pc:sldMk cId="3235365062" sldId="720"/>
        </pc:sldMkLst>
        <pc:picChg chg="add del mod">
          <ac:chgData name="Jonathan Loo" userId="d2d72d48b56f45d8" providerId="LiveId" clId="{3B7B86C6-B6BD-4B00-A7EA-7D48279815CA}" dt="2020-12-08T21:47:56.099" v="8155" actId="478"/>
          <ac:picMkLst>
            <pc:docMk/>
            <pc:sldMk cId="3235365062" sldId="720"/>
            <ac:picMk id="3" creationId="{DDB0CB77-8C88-4745-83B4-3B62D393AAE2}"/>
          </ac:picMkLst>
        </pc:picChg>
        <pc:picChg chg="add mod">
          <ac:chgData name="Jonathan Loo" userId="d2d72d48b56f45d8" providerId="LiveId" clId="{3B7B86C6-B6BD-4B00-A7EA-7D48279815CA}" dt="2020-12-08T21:48:09.810" v="8164" actId="1076"/>
          <ac:picMkLst>
            <pc:docMk/>
            <pc:sldMk cId="3235365062" sldId="720"/>
            <ac:picMk id="4" creationId="{0DCC08C9-6198-4610-8F81-8501FF638337}"/>
          </ac:picMkLst>
        </pc:picChg>
        <pc:picChg chg="mod">
          <ac:chgData name="Jonathan Loo" userId="d2d72d48b56f45d8" providerId="LiveId" clId="{3B7B86C6-B6BD-4B00-A7EA-7D48279815CA}" dt="2020-12-08T21:42:49.436" v="8075" actId="1076"/>
          <ac:picMkLst>
            <pc:docMk/>
            <pc:sldMk cId="3235365062" sldId="720"/>
            <ac:picMk id="5" creationId="{BDDDD87D-3C45-4881-AFB5-031FFD7A0C2C}"/>
          </ac:picMkLst>
        </pc:picChg>
        <pc:picChg chg="mod">
          <ac:chgData name="Jonathan Loo" userId="d2d72d48b56f45d8" providerId="LiveId" clId="{3B7B86C6-B6BD-4B00-A7EA-7D48279815CA}" dt="2020-12-08T21:42:56.376" v="8080" actId="1076"/>
          <ac:picMkLst>
            <pc:docMk/>
            <pc:sldMk cId="3235365062" sldId="720"/>
            <ac:picMk id="7" creationId="{B79D853D-C3A3-4FE2-8F23-630690CB95D4}"/>
          </ac:picMkLst>
        </pc:picChg>
      </pc:sldChg>
      <pc:sldChg chg="addSp delSp modSp add mod">
        <pc:chgData name="Jonathan Loo" userId="d2d72d48b56f45d8" providerId="LiveId" clId="{3B7B86C6-B6BD-4B00-A7EA-7D48279815CA}" dt="2020-12-10T20:58:05.615" v="12744" actId="404"/>
        <pc:sldMkLst>
          <pc:docMk/>
          <pc:sldMk cId="1107885642" sldId="721"/>
        </pc:sldMkLst>
        <pc:spChg chg="mod">
          <ac:chgData name="Jonathan Loo" userId="d2d72d48b56f45d8" providerId="LiveId" clId="{3B7B86C6-B6BD-4B00-A7EA-7D48279815CA}" dt="2020-12-08T21:43:32.187" v="8134" actId="20577"/>
          <ac:spMkLst>
            <pc:docMk/>
            <pc:sldMk cId="1107885642" sldId="721"/>
            <ac:spMk id="2" creationId="{8CBF7FAB-7AE3-44A7-B226-D0F33037FD05}"/>
          </ac:spMkLst>
        </pc:spChg>
        <pc:spChg chg="add mod">
          <ac:chgData name="Jonathan Loo" userId="d2d72d48b56f45d8" providerId="LiveId" clId="{3B7B86C6-B6BD-4B00-A7EA-7D48279815CA}" dt="2020-12-10T20:58:05.615" v="12744" actId="404"/>
          <ac:spMkLst>
            <pc:docMk/>
            <pc:sldMk cId="1107885642" sldId="721"/>
            <ac:spMk id="10" creationId="{E6EC9A46-E52E-46E7-94B5-23E7B1026574}"/>
          </ac:spMkLst>
        </pc:spChg>
        <pc:spChg chg="add del mod">
          <ac:chgData name="Jonathan Loo" userId="d2d72d48b56f45d8" providerId="LiveId" clId="{3B7B86C6-B6BD-4B00-A7EA-7D48279815CA}" dt="2020-12-08T21:56:52.445" v="8720"/>
          <ac:spMkLst>
            <pc:docMk/>
            <pc:sldMk cId="1107885642" sldId="721"/>
            <ac:spMk id="12" creationId="{A082E63F-6A0C-4D51-AF66-37DA698C169B}"/>
          </ac:spMkLst>
        </pc:spChg>
        <pc:spChg chg="add del mod">
          <ac:chgData name="Jonathan Loo" userId="d2d72d48b56f45d8" providerId="LiveId" clId="{3B7B86C6-B6BD-4B00-A7EA-7D48279815CA}" dt="2020-12-08T21:57:59.542" v="8731" actId="478"/>
          <ac:spMkLst>
            <pc:docMk/>
            <pc:sldMk cId="1107885642" sldId="721"/>
            <ac:spMk id="14" creationId="{B52099A9-A9F6-4C0C-A23E-474FCEA13D9B}"/>
          </ac:spMkLst>
        </pc:spChg>
        <pc:picChg chg="del">
          <ac:chgData name="Jonathan Loo" userId="d2d72d48b56f45d8" providerId="LiveId" clId="{3B7B86C6-B6BD-4B00-A7EA-7D48279815CA}" dt="2020-12-08T21:43:34.285" v="8137" actId="478"/>
          <ac:picMkLst>
            <pc:docMk/>
            <pc:sldMk cId="1107885642" sldId="721"/>
            <ac:picMk id="3" creationId="{DDB0CB77-8C88-4745-83B4-3B62D393AAE2}"/>
          </ac:picMkLst>
        </pc:picChg>
        <pc:picChg chg="add mod">
          <ac:chgData name="Jonathan Loo" userId="d2d72d48b56f45d8" providerId="LiveId" clId="{3B7B86C6-B6BD-4B00-A7EA-7D48279815CA}" dt="2020-12-08T21:44:04.322" v="8147" actId="14100"/>
          <ac:picMkLst>
            <pc:docMk/>
            <pc:sldMk cId="1107885642" sldId="721"/>
            <ac:picMk id="4" creationId="{91263BE2-E306-468D-9674-3A00AC7E42EA}"/>
          </ac:picMkLst>
        </pc:picChg>
        <pc:picChg chg="del">
          <ac:chgData name="Jonathan Loo" userId="d2d72d48b56f45d8" providerId="LiveId" clId="{3B7B86C6-B6BD-4B00-A7EA-7D48279815CA}" dt="2020-12-08T21:43:33.536" v="8135" actId="478"/>
          <ac:picMkLst>
            <pc:docMk/>
            <pc:sldMk cId="1107885642" sldId="721"/>
            <ac:picMk id="5" creationId="{BDDDD87D-3C45-4881-AFB5-031FFD7A0C2C}"/>
          </ac:picMkLst>
        </pc:picChg>
        <pc:picChg chg="add mod">
          <ac:chgData name="Jonathan Loo" userId="d2d72d48b56f45d8" providerId="LiveId" clId="{3B7B86C6-B6BD-4B00-A7EA-7D48279815CA}" dt="2020-12-08T21:48:19.803" v="8173" actId="1038"/>
          <ac:picMkLst>
            <pc:docMk/>
            <pc:sldMk cId="1107885642" sldId="721"/>
            <ac:picMk id="6" creationId="{F7911BB8-30B6-4A5B-B178-B65B321F6A66}"/>
          </ac:picMkLst>
        </pc:picChg>
        <pc:picChg chg="del">
          <ac:chgData name="Jonathan Loo" userId="d2d72d48b56f45d8" providerId="LiveId" clId="{3B7B86C6-B6BD-4B00-A7EA-7D48279815CA}" dt="2020-12-08T21:43:33.924" v="8136" actId="478"/>
          <ac:picMkLst>
            <pc:docMk/>
            <pc:sldMk cId="1107885642" sldId="721"/>
            <ac:picMk id="7" creationId="{B79D853D-C3A3-4FE2-8F23-630690CB95D4}"/>
          </ac:picMkLst>
        </pc:picChg>
        <pc:picChg chg="add del mod">
          <ac:chgData name="Jonathan Loo" userId="d2d72d48b56f45d8" providerId="LiveId" clId="{3B7B86C6-B6BD-4B00-A7EA-7D48279815CA}" dt="2020-12-08T21:47:48.022" v="8151" actId="478"/>
          <ac:picMkLst>
            <pc:docMk/>
            <pc:sldMk cId="1107885642" sldId="721"/>
            <ac:picMk id="8" creationId="{D436E81F-49AF-41F7-AEB7-DFBD9A137F45}"/>
          </ac:picMkLst>
        </pc:picChg>
        <pc:picChg chg="add del mod">
          <ac:chgData name="Jonathan Loo" userId="d2d72d48b56f45d8" providerId="LiveId" clId="{3B7B86C6-B6BD-4B00-A7EA-7D48279815CA}" dt="2020-12-08T21:58:26.137" v="8748" actId="478"/>
          <ac:picMkLst>
            <pc:docMk/>
            <pc:sldMk cId="1107885642" sldId="721"/>
            <ac:picMk id="15" creationId="{318F7005-9B87-4B2C-BAD4-6FB331119EDE}"/>
          </ac:picMkLst>
        </pc:picChg>
        <pc:picChg chg="del mod ord">
          <ac:chgData name="Jonathan Loo" userId="d2d72d48b56f45d8" providerId="LiveId" clId="{3B7B86C6-B6BD-4B00-A7EA-7D48279815CA}" dt="2020-12-08T21:59:13.426" v="8760" actId="478"/>
          <ac:picMkLst>
            <pc:docMk/>
            <pc:sldMk cId="1107885642" sldId="721"/>
            <ac:picMk id="19" creationId="{4439FC5D-D13F-4A8F-B936-DE846DAC23B4}"/>
          </ac:picMkLst>
        </pc:picChg>
        <pc:picChg chg="mod">
          <ac:chgData name="Jonathan Loo" userId="d2d72d48b56f45d8" providerId="LiveId" clId="{3B7B86C6-B6BD-4B00-A7EA-7D48279815CA}" dt="2020-12-08T21:59:33.585" v="8768" actId="1076"/>
          <ac:picMkLst>
            <pc:docMk/>
            <pc:sldMk cId="1107885642" sldId="721"/>
            <ac:picMk id="21" creationId="{BFD066FB-E126-4AA3-B2BF-7128E2BD0DFB}"/>
          </ac:picMkLst>
        </pc:picChg>
        <pc:cxnChg chg="add mod">
          <ac:chgData name="Jonathan Loo" userId="d2d72d48b56f45d8" providerId="LiveId" clId="{3B7B86C6-B6BD-4B00-A7EA-7D48279815CA}" dt="2020-12-08T21:53:38.366" v="8177" actId="1076"/>
          <ac:cxnSpMkLst>
            <pc:docMk/>
            <pc:sldMk cId="1107885642" sldId="721"/>
            <ac:cxnSpMk id="9" creationId="{FA60CCFF-C5D5-4547-A626-6A228A900DCE}"/>
          </ac:cxnSpMkLst>
        </pc:cxnChg>
        <pc:cxnChg chg="add del mod">
          <ac:chgData name="Jonathan Loo" userId="d2d72d48b56f45d8" providerId="LiveId" clId="{3B7B86C6-B6BD-4B00-A7EA-7D48279815CA}" dt="2020-12-08T21:56:52.445" v="8720"/>
          <ac:cxnSpMkLst>
            <pc:docMk/>
            <pc:sldMk cId="1107885642" sldId="721"/>
            <ac:cxnSpMk id="11" creationId="{E4314AA8-65C0-4372-8194-08456D195468}"/>
          </ac:cxnSpMkLst>
        </pc:cxnChg>
        <pc:cxnChg chg="add mod">
          <ac:chgData name="Jonathan Loo" userId="d2d72d48b56f45d8" providerId="LiveId" clId="{3B7B86C6-B6BD-4B00-A7EA-7D48279815CA}" dt="2020-12-08T21:59:35.197" v="8769" actId="14100"/>
          <ac:cxnSpMkLst>
            <pc:docMk/>
            <pc:sldMk cId="1107885642" sldId="721"/>
            <ac:cxnSpMk id="13" creationId="{9285A9AA-8C2D-43EF-BEFE-BA0207B158DF}"/>
          </ac:cxnSpMkLst>
        </pc:cxnChg>
      </pc:sldChg>
      <pc:sldChg chg="addSp delSp modSp add del mod">
        <pc:chgData name="Jonathan Loo" userId="d2d72d48b56f45d8" providerId="LiveId" clId="{3B7B86C6-B6BD-4B00-A7EA-7D48279815CA}" dt="2020-12-09T10:02:24.859" v="8943" actId="47"/>
        <pc:sldMkLst>
          <pc:docMk/>
          <pc:sldMk cId="4094260999" sldId="722"/>
        </pc:sldMkLst>
        <pc:spChg chg="mod">
          <ac:chgData name="Jonathan Loo" userId="d2d72d48b56f45d8" providerId="LiveId" clId="{3B7B86C6-B6BD-4B00-A7EA-7D48279815CA}" dt="2020-12-09T09:27:50.217" v="8787" actId="20577"/>
          <ac:spMkLst>
            <pc:docMk/>
            <pc:sldMk cId="4094260999" sldId="722"/>
            <ac:spMk id="2" creationId="{CECE897B-C9B4-465A-BC51-F0BFC6C3F321}"/>
          </ac:spMkLst>
        </pc:spChg>
        <pc:spChg chg="del">
          <ac:chgData name="Jonathan Loo" userId="d2d72d48b56f45d8" providerId="LiveId" clId="{3B7B86C6-B6BD-4B00-A7EA-7D48279815CA}" dt="2020-12-09T09:27:55.777" v="8789" actId="478"/>
          <ac:spMkLst>
            <pc:docMk/>
            <pc:sldMk cId="4094260999" sldId="722"/>
            <ac:spMk id="8" creationId="{32533877-AA87-4153-97E3-9172536CF081}"/>
          </ac:spMkLst>
        </pc:spChg>
        <pc:spChg chg="del">
          <ac:chgData name="Jonathan Loo" userId="d2d72d48b56f45d8" providerId="LiveId" clId="{3B7B86C6-B6BD-4B00-A7EA-7D48279815CA}" dt="2020-12-09T09:32:11.121" v="8844" actId="478"/>
          <ac:spMkLst>
            <pc:docMk/>
            <pc:sldMk cId="4094260999" sldId="722"/>
            <ac:spMk id="9" creationId="{35B52DDC-F40E-439A-A01A-4CC6C6286FDA}"/>
          </ac:spMkLst>
        </pc:spChg>
        <pc:picChg chg="add mod">
          <ac:chgData name="Jonathan Loo" userId="d2d72d48b56f45d8" providerId="LiveId" clId="{3B7B86C6-B6BD-4B00-A7EA-7D48279815CA}" dt="2020-12-09T09:28:58.087" v="8803" actId="1076"/>
          <ac:picMkLst>
            <pc:docMk/>
            <pc:sldMk cId="4094260999" sldId="722"/>
            <ac:picMk id="3" creationId="{6B19C561-0B4B-43C0-A39D-B3FC947BAD65}"/>
          </ac:picMkLst>
        </pc:picChg>
        <pc:picChg chg="add mod">
          <ac:chgData name="Jonathan Loo" userId="d2d72d48b56f45d8" providerId="LiveId" clId="{3B7B86C6-B6BD-4B00-A7EA-7D48279815CA}" dt="2020-12-09T09:53:53.981" v="8852" actId="1076"/>
          <ac:picMkLst>
            <pc:docMk/>
            <pc:sldMk cId="4094260999" sldId="722"/>
            <ac:picMk id="4" creationId="{29583E0E-12CE-43BF-9DDE-9B37B154D77D}"/>
          </ac:picMkLst>
        </pc:picChg>
        <pc:picChg chg="del">
          <ac:chgData name="Jonathan Loo" userId="d2d72d48b56f45d8" providerId="LiveId" clId="{3B7B86C6-B6BD-4B00-A7EA-7D48279815CA}" dt="2020-12-09T09:28:00.177" v="8790" actId="478"/>
          <ac:picMkLst>
            <pc:docMk/>
            <pc:sldMk cId="4094260999" sldId="722"/>
            <ac:picMk id="5" creationId="{5E6CE558-A493-479C-A4C5-CECB9070BE62}"/>
          </ac:picMkLst>
        </pc:picChg>
        <pc:picChg chg="del">
          <ac:chgData name="Jonathan Loo" userId="d2d72d48b56f45d8" providerId="LiveId" clId="{3B7B86C6-B6BD-4B00-A7EA-7D48279815CA}" dt="2020-12-09T09:32:05.745" v="8840" actId="478"/>
          <ac:picMkLst>
            <pc:docMk/>
            <pc:sldMk cId="4094260999" sldId="722"/>
            <ac:picMk id="6" creationId="{93A78E0D-87CC-40CB-B256-18C64E0C1E05}"/>
          </ac:picMkLst>
        </pc:picChg>
        <pc:picChg chg="del">
          <ac:chgData name="Jonathan Loo" userId="d2d72d48b56f45d8" providerId="LiveId" clId="{3B7B86C6-B6BD-4B00-A7EA-7D48279815CA}" dt="2020-12-09T09:27:54.120" v="8788" actId="478"/>
          <ac:picMkLst>
            <pc:docMk/>
            <pc:sldMk cId="4094260999" sldId="722"/>
            <ac:picMk id="7" creationId="{E6FFFB71-1E0B-41EF-B628-58F0ABE3B11D}"/>
          </ac:picMkLst>
        </pc:picChg>
        <pc:picChg chg="add del mod">
          <ac:chgData name="Jonathan Loo" userId="d2d72d48b56f45d8" providerId="LiveId" clId="{3B7B86C6-B6BD-4B00-A7EA-7D48279815CA}" dt="2020-12-09T10:02:19.118" v="8942" actId="478"/>
          <ac:picMkLst>
            <pc:docMk/>
            <pc:sldMk cId="4094260999" sldId="722"/>
            <ac:picMk id="2050" creationId="{D7008D05-D24D-4911-9FA4-53E195C50240}"/>
          </ac:picMkLst>
        </pc:picChg>
        <pc:picChg chg="add del mod">
          <ac:chgData name="Jonathan Loo" userId="d2d72d48b56f45d8" providerId="LiveId" clId="{3B7B86C6-B6BD-4B00-A7EA-7D48279815CA}" dt="2020-12-09T09:54:10.638" v="8857" actId="478"/>
          <ac:picMkLst>
            <pc:docMk/>
            <pc:sldMk cId="4094260999" sldId="722"/>
            <ac:picMk id="2052" creationId="{0568ABBD-7FB9-447D-A247-10F9DD9F0851}"/>
          </ac:picMkLst>
        </pc:picChg>
        <pc:picChg chg="add mod">
          <ac:chgData name="Jonathan Loo" userId="d2d72d48b56f45d8" providerId="LiveId" clId="{3B7B86C6-B6BD-4B00-A7EA-7D48279815CA}" dt="2020-12-09T09:54:40.547" v="8862" actId="1076"/>
          <ac:picMkLst>
            <pc:docMk/>
            <pc:sldMk cId="4094260999" sldId="722"/>
            <ac:picMk id="2054" creationId="{6290DD24-8FE1-47C8-90F5-CFF57AF3D114}"/>
          </ac:picMkLst>
        </pc:picChg>
      </pc:sldChg>
      <pc:sldChg chg="addSp delSp modSp add del mod">
        <pc:chgData name="Jonathan Loo" userId="d2d72d48b56f45d8" providerId="LiveId" clId="{3B7B86C6-B6BD-4B00-A7EA-7D48279815CA}" dt="2020-12-09T10:02:07.924" v="8938" actId="47"/>
        <pc:sldMkLst>
          <pc:docMk/>
          <pc:sldMk cId="1576079092" sldId="723"/>
        </pc:sldMkLst>
        <pc:picChg chg="add del mod">
          <ac:chgData name="Jonathan Loo" userId="d2d72d48b56f45d8" providerId="LiveId" clId="{3B7B86C6-B6BD-4B00-A7EA-7D48279815CA}" dt="2020-12-09T09:58:40.862" v="8883" actId="478"/>
          <ac:picMkLst>
            <pc:docMk/>
            <pc:sldMk cId="1576079092" sldId="723"/>
            <ac:picMk id="5" creationId="{3BB1F627-2CCE-42A0-8004-A891B9981F22}"/>
          </ac:picMkLst>
        </pc:picChg>
        <pc:picChg chg="add del mod">
          <ac:chgData name="Jonathan Loo" userId="d2d72d48b56f45d8" providerId="LiveId" clId="{3B7B86C6-B6BD-4B00-A7EA-7D48279815CA}" dt="2020-12-09T09:58:40.410" v="8882" actId="478"/>
          <ac:picMkLst>
            <pc:docMk/>
            <pc:sldMk cId="1576079092" sldId="723"/>
            <ac:picMk id="6" creationId="{BDF37967-814C-4D67-977C-3B00D066863E}"/>
          </ac:picMkLst>
        </pc:picChg>
        <pc:picChg chg="del">
          <ac:chgData name="Jonathan Loo" userId="d2d72d48b56f45d8" providerId="LiveId" clId="{3B7B86C6-B6BD-4B00-A7EA-7D48279815CA}" dt="2020-12-09T09:56:13.549" v="8866" actId="478"/>
          <ac:picMkLst>
            <pc:docMk/>
            <pc:sldMk cId="1576079092" sldId="723"/>
            <ac:picMk id="2050" creationId="{D7008D05-D24D-4911-9FA4-53E195C50240}"/>
          </ac:picMkLst>
        </pc:picChg>
        <pc:picChg chg="del">
          <ac:chgData name="Jonathan Loo" userId="d2d72d48b56f45d8" providerId="LiveId" clId="{3B7B86C6-B6BD-4B00-A7EA-7D48279815CA}" dt="2020-12-09T09:56:14.102" v="8867" actId="478"/>
          <ac:picMkLst>
            <pc:docMk/>
            <pc:sldMk cId="1576079092" sldId="723"/>
            <ac:picMk id="2054" creationId="{6290DD24-8FE1-47C8-90F5-CFF57AF3D114}"/>
          </ac:picMkLst>
        </pc:picChg>
        <pc:picChg chg="add mod">
          <ac:chgData name="Jonathan Loo" userId="d2d72d48b56f45d8" providerId="LiveId" clId="{3B7B86C6-B6BD-4B00-A7EA-7D48279815CA}" dt="2020-12-09T09:56:23.495" v="8869" actId="1076"/>
          <ac:picMkLst>
            <pc:docMk/>
            <pc:sldMk cId="1576079092" sldId="723"/>
            <ac:picMk id="10242" creationId="{0AE2F259-3F92-4D26-8332-4DA02ADA2CE3}"/>
          </ac:picMkLst>
        </pc:picChg>
      </pc:sldChg>
      <pc:sldChg chg="addSp delSp modSp add mod">
        <pc:chgData name="Jonathan Loo" userId="d2d72d48b56f45d8" providerId="LiveId" clId="{3B7B86C6-B6BD-4B00-A7EA-7D48279815CA}" dt="2020-12-10T21:26:38.139" v="12825" actId="1076"/>
        <pc:sldMkLst>
          <pc:docMk/>
          <pc:sldMk cId="2214873274" sldId="724"/>
        </pc:sldMkLst>
        <pc:spChg chg="mod">
          <ac:chgData name="Jonathan Loo" userId="d2d72d48b56f45d8" providerId="LiveId" clId="{3B7B86C6-B6BD-4B00-A7EA-7D48279815CA}" dt="2020-12-09T09:59:48.321" v="8903" actId="404"/>
          <ac:spMkLst>
            <pc:docMk/>
            <pc:sldMk cId="2214873274" sldId="724"/>
            <ac:spMk id="2" creationId="{CECE897B-C9B4-465A-BC51-F0BFC6C3F321}"/>
          </ac:spMkLst>
        </pc:spChg>
        <pc:spChg chg="add mod">
          <ac:chgData name="Jonathan Loo" userId="d2d72d48b56f45d8" providerId="LiveId" clId="{3B7B86C6-B6BD-4B00-A7EA-7D48279815CA}" dt="2020-12-10T20:53:10.004" v="12632" actId="14100"/>
          <ac:spMkLst>
            <pc:docMk/>
            <pc:sldMk cId="2214873274" sldId="724"/>
            <ac:spMk id="10" creationId="{8D395EB8-6EF4-49AE-8599-9074557312E1}"/>
          </ac:spMkLst>
        </pc:spChg>
        <pc:spChg chg="add mod">
          <ac:chgData name="Jonathan Loo" userId="d2d72d48b56f45d8" providerId="LiveId" clId="{3B7B86C6-B6BD-4B00-A7EA-7D48279815CA}" dt="2020-12-10T20:53:37.019" v="12639" actId="14100"/>
          <ac:spMkLst>
            <pc:docMk/>
            <pc:sldMk cId="2214873274" sldId="724"/>
            <ac:spMk id="13" creationId="{4E660DAA-28C2-4928-82AD-D21683C43D40}"/>
          </ac:spMkLst>
        </pc:spChg>
        <pc:spChg chg="add mod">
          <ac:chgData name="Jonathan Loo" userId="d2d72d48b56f45d8" providerId="LiveId" clId="{3B7B86C6-B6BD-4B00-A7EA-7D48279815CA}" dt="2020-12-10T21:07:12.339" v="12788" actId="1582"/>
          <ac:spMkLst>
            <pc:docMk/>
            <pc:sldMk cId="2214873274" sldId="724"/>
            <ac:spMk id="19" creationId="{8359A631-5F0E-49AB-894C-C50B286E6449}"/>
          </ac:spMkLst>
        </pc:spChg>
        <pc:spChg chg="add mod">
          <ac:chgData name="Jonathan Loo" userId="d2d72d48b56f45d8" providerId="LiveId" clId="{3B7B86C6-B6BD-4B00-A7EA-7D48279815CA}" dt="2020-12-10T21:07:55.643" v="12799" actId="1076"/>
          <ac:spMkLst>
            <pc:docMk/>
            <pc:sldMk cId="2214873274" sldId="724"/>
            <ac:spMk id="24" creationId="{2375769F-EB4A-41B1-B5A2-EA406AAB41B6}"/>
          </ac:spMkLst>
        </pc:spChg>
        <pc:spChg chg="add mod">
          <ac:chgData name="Jonathan Loo" userId="d2d72d48b56f45d8" providerId="LiveId" clId="{3B7B86C6-B6BD-4B00-A7EA-7D48279815CA}" dt="2020-12-10T21:07:12.339" v="12788" actId="1582"/>
          <ac:spMkLst>
            <pc:docMk/>
            <pc:sldMk cId="2214873274" sldId="724"/>
            <ac:spMk id="26" creationId="{6A9311BC-8662-4915-8E9A-88D155F30266}"/>
          </ac:spMkLst>
        </pc:spChg>
        <pc:spChg chg="add mod">
          <ac:chgData name="Jonathan Loo" userId="d2d72d48b56f45d8" providerId="LiveId" clId="{3B7B86C6-B6BD-4B00-A7EA-7D48279815CA}" dt="2020-12-10T21:07:42.241" v="12795" actId="1076"/>
          <ac:spMkLst>
            <pc:docMk/>
            <pc:sldMk cId="2214873274" sldId="724"/>
            <ac:spMk id="27" creationId="{820FAA21-82B8-438C-BC78-E0B15919118F}"/>
          </ac:spMkLst>
        </pc:spChg>
        <pc:spChg chg="add mod">
          <ac:chgData name="Jonathan Loo" userId="d2d72d48b56f45d8" providerId="LiveId" clId="{3B7B86C6-B6BD-4B00-A7EA-7D48279815CA}" dt="2020-12-10T20:56:51.478" v="12721" actId="571"/>
          <ac:spMkLst>
            <pc:docMk/>
            <pc:sldMk cId="2214873274" sldId="724"/>
            <ac:spMk id="29" creationId="{AE986B41-75C8-4126-BF75-D6579A350042}"/>
          </ac:spMkLst>
        </pc:spChg>
        <pc:picChg chg="del">
          <ac:chgData name="Jonathan Loo" userId="d2d72d48b56f45d8" providerId="LiveId" clId="{3B7B86C6-B6BD-4B00-A7EA-7D48279815CA}" dt="2020-12-09T09:59:14.448" v="8890" actId="478"/>
          <ac:picMkLst>
            <pc:docMk/>
            <pc:sldMk cId="2214873274" sldId="724"/>
            <ac:picMk id="3" creationId="{6B19C561-0B4B-43C0-A39D-B3FC947BAD65}"/>
          </ac:picMkLst>
        </pc:picChg>
        <pc:picChg chg="del">
          <ac:chgData name="Jonathan Loo" userId="d2d72d48b56f45d8" providerId="LiveId" clId="{3B7B86C6-B6BD-4B00-A7EA-7D48279815CA}" dt="2020-12-09T09:58:49.582" v="8885" actId="478"/>
          <ac:picMkLst>
            <pc:docMk/>
            <pc:sldMk cId="2214873274" sldId="724"/>
            <ac:picMk id="4" creationId="{29583E0E-12CE-43BF-9DDE-9B37B154D77D}"/>
          </ac:picMkLst>
        </pc:picChg>
        <pc:picChg chg="add mod">
          <ac:chgData name="Jonathan Loo" userId="d2d72d48b56f45d8" providerId="LiveId" clId="{3B7B86C6-B6BD-4B00-A7EA-7D48279815CA}" dt="2020-12-10T20:49:40.768" v="12598" actId="1076"/>
          <ac:picMkLst>
            <pc:docMk/>
            <pc:sldMk cId="2214873274" sldId="724"/>
            <ac:picMk id="4" creationId="{B0224E57-F6D3-4493-B31E-C3B15052D14A}"/>
          </ac:picMkLst>
        </pc:picChg>
        <pc:picChg chg="add del mod">
          <ac:chgData name="Jonathan Loo" userId="d2d72d48b56f45d8" providerId="LiveId" clId="{3B7B86C6-B6BD-4B00-A7EA-7D48279815CA}" dt="2020-12-10T20:50:50.104" v="12599" actId="478"/>
          <ac:picMkLst>
            <pc:docMk/>
            <pc:sldMk cId="2214873274" sldId="724"/>
            <ac:picMk id="5" creationId="{1A7F853B-529D-4939-A195-1919CAC768E3}"/>
          </ac:picMkLst>
        </pc:picChg>
        <pc:picChg chg="add del mod ord">
          <ac:chgData name="Jonathan Loo" userId="d2d72d48b56f45d8" providerId="LiveId" clId="{3B7B86C6-B6BD-4B00-A7EA-7D48279815CA}" dt="2020-12-10T21:25:45.273" v="12811" actId="478"/>
          <ac:picMkLst>
            <pc:docMk/>
            <pc:sldMk cId="2214873274" sldId="724"/>
            <ac:picMk id="5" creationId="{8E4B47B2-5A64-4F13-8783-807225360D35}"/>
          </ac:picMkLst>
        </pc:picChg>
        <pc:picChg chg="add mod ord">
          <ac:chgData name="Jonathan Loo" userId="d2d72d48b56f45d8" providerId="LiveId" clId="{3B7B86C6-B6BD-4B00-A7EA-7D48279815CA}" dt="2020-12-10T21:26:38.139" v="12825" actId="1076"/>
          <ac:picMkLst>
            <pc:docMk/>
            <pc:sldMk cId="2214873274" sldId="724"/>
            <ac:picMk id="6" creationId="{A74912CC-D432-4781-86A2-6789371EBA54}"/>
          </ac:picMkLst>
        </pc:picChg>
        <pc:picChg chg="add del mod">
          <ac:chgData name="Jonathan Loo" userId="d2d72d48b56f45d8" providerId="LiveId" clId="{3B7B86C6-B6BD-4B00-A7EA-7D48279815CA}" dt="2020-12-09T09:59:58.211" v="8907" actId="478"/>
          <ac:picMkLst>
            <pc:docMk/>
            <pc:sldMk cId="2214873274" sldId="724"/>
            <ac:picMk id="6" creationId="{C296435B-83AE-4D90-9D05-789BF8A17B08}"/>
          </ac:picMkLst>
        </pc:picChg>
        <pc:picChg chg="add del mod">
          <ac:chgData name="Jonathan Loo" userId="d2d72d48b56f45d8" providerId="LiveId" clId="{3B7B86C6-B6BD-4B00-A7EA-7D48279815CA}" dt="2020-12-09T10:00:55.744" v="8925" actId="478"/>
          <ac:picMkLst>
            <pc:docMk/>
            <pc:sldMk cId="2214873274" sldId="724"/>
            <ac:picMk id="7" creationId="{56614E83-C521-408F-860F-A2EE009E232D}"/>
          </ac:picMkLst>
        </pc:picChg>
        <pc:picChg chg="add del mod">
          <ac:chgData name="Jonathan Loo" userId="d2d72d48b56f45d8" providerId="LiveId" clId="{3B7B86C6-B6BD-4B00-A7EA-7D48279815CA}" dt="2020-12-10T21:05:30.475" v="12763" actId="478"/>
          <ac:picMkLst>
            <pc:docMk/>
            <pc:sldMk cId="2214873274" sldId="724"/>
            <ac:picMk id="7" creationId="{996F6ABA-F70B-4881-B694-9BB3778C466B}"/>
          </ac:picMkLst>
        </pc:picChg>
        <pc:picChg chg="add del mod">
          <ac:chgData name="Jonathan Loo" userId="d2d72d48b56f45d8" providerId="LiveId" clId="{3B7B86C6-B6BD-4B00-A7EA-7D48279815CA}" dt="2020-12-09T10:01:50.808" v="8932" actId="478"/>
          <ac:picMkLst>
            <pc:docMk/>
            <pc:sldMk cId="2214873274" sldId="724"/>
            <ac:picMk id="8" creationId="{80390A1D-04B3-4D9B-812D-2A0115D25BB7}"/>
          </ac:picMkLst>
        </pc:picChg>
        <pc:picChg chg="add del mod">
          <ac:chgData name="Jonathan Loo" userId="d2d72d48b56f45d8" providerId="LiveId" clId="{3B7B86C6-B6BD-4B00-A7EA-7D48279815CA}" dt="2020-12-10T20:48:22.714" v="12590" actId="478"/>
          <ac:picMkLst>
            <pc:docMk/>
            <pc:sldMk cId="2214873274" sldId="724"/>
            <ac:picMk id="9" creationId="{A7A14A2F-E806-4302-86ED-4125414A93D7}"/>
          </ac:picMkLst>
        </pc:picChg>
        <pc:picChg chg="del">
          <ac:chgData name="Jonathan Loo" userId="d2d72d48b56f45d8" providerId="LiveId" clId="{3B7B86C6-B6BD-4B00-A7EA-7D48279815CA}" dt="2020-12-09T09:58:50.186" v="8886" actId="478"/>
          <ac:picMkLst>
            <pc:docMk/>
            <pc:sldMk cId="2214873274" sldId="724"/>
            <ac:picMk id="10242" creationId="{0AE2F259-3F92-4D26-8332-4DA02ADA2CE3}"/>
          </ac:picMkLst>
        </pc:picChg>
        <pc:cxnChg chg="add mod">
          <ac:chgData name="Jonathan Loo" userId="d2d72d48b56f45d8" providerId="LiveId" clId="{3B7B86C6-B6BD-4B00-A7EA-7D48279815CA}" dt="2020-12-10T20:53:17.474" v="12634" actId="14100"/>
          <ac:cxnSpMkLst>
            <pc:docMk/>
            <pc:sldMk cId="2214873274" sldId="724"/>
            <ac:cxnSpMk id="11" creationId="{1DBA4524-AA10-4E59-AAEE-0948BDBBBD5D}"/>
          </ac:cxnSpMkLst>
        </pc:cxnChg>
        <pc:cxnChg chg="add mod">
          <ac:chgData name="Jonathan Loo" userId="d2d72d48b56f45d8" providerId="LiveId" clId="{3B7B86C6-B6BD-4B00-A7EA-7D48279815CA}" dt="2020-12-10T21:07:53.880" v="12798" actId="14100"/>
          <ac:cxnSpMkLst>
            <pc:docMk/>
            <pc:sldMk cId="2214873274" sldId="724"/>
            <ac:cxnSpMk id="14" creationId="{4E5F0D53-BEB7-418B-9C39-5AE665E89154}"/>
          </ac:cxnSpMkLst>
        </pc:cxnChg>
        <pc:cxnChg chg="add mod">
          <ac:chgData name="Jonathan Loo" userId="d2d72d48b56f45d8" providerId="LiveId" clId="{3B7B86C6-B6BD-4B00-A7EA-7D48279815CA}" dt="2020-12-10T20:55:22.542" v="12671" actId="14100"/>
          <ac:cxnSpMkLst>
            <pc:docMk/>
            <pc:sldMk cId="2214873274" sldId="724"/>
            <ac:cxnSpMk id="20" creationId="{9CAC0F65-F1D7-4C7E-AA70-357E946896CB}"/>
          </ac:cxnSpMkLst>
        </pc:cxnChg>
        <pc:cxnChg chg="add mod">
          <ac:chgData name="Jonathan Loo" userId="d2d72d48b56f45d8" providerId="LiveId" clId="{3B7B86C6-B6BD-4B00-A7EA-7D48279815CA}" dt="2020-12-10T21:07:46.713" v="12796" actId="14100"/>
          <ac:cxnSpMkLst>
            <pc:docMk/>
            <pc:sldMk cId="2214873274" sldId="724"/>
            <ac:cxnSpMk id="22" creationId="{44290750-094A-4D88-8508-03B93005B8E4}"/>
          </ac:cxnSpMkLst>
        </pc:cxnChg>
        <pc:cxnChg chg="add del mod">
          <ac:chgData name="Jonathan Loo" userId="d2d72d48b56f45d8" providerId="LiveId" clId="{3B7B86C6-B6BD-4B00-A7EA-7D48279815CA}" dt="2020-12-10T20:57:19.312" v="12731" actId="478"/>
          <ac:cxnSpMkLst>
            <pc:docMk/>
            <pc:sldMk cId="2214873274" sldId="724"/>
            <ac:cxnSpMk id="25" creationId="{29389AA3-D504-4B45-81BA-A320BFB40898}"/>
          </ac:cxnSpMkLst>
        </pc:cxnChg>
        <pc:cxnChg chg="add del mod">
          <ac:chgData name="Jonathan Loo" userId="d2d72d48b56f45d8" providerId="LiveId" clId="{3B7B86C6-B6BD-4B00-A7EA-7D48279815CA}" dt="2020-12-10T21:06:10.640" v="12777" actId="478"/>
          <ac:cxnSpMkLst>
            <pc:docMk/>
            <pc:sldMk cId="2214873274" sldId="724"/>
            <ac:cxnSpMk id="28" creationId="{06E163AC-14D7-4A24-A1E3-DF05291EE46A}"/>
          </ac:cxnSpMkLst>
        </pc:cxnChg>
        <pc:cxnChg chg="add mod">
          <ac:chgData name="Jonathan Loo" userId="d2d72d48b56f45d8" providerId="LiveId" clId="{3B7B86C6-B6BD-4B00-A7EA-7D48279815CA}" dt="2020-12-10T21:08:07.996" v="12802" actId="14100"/>
          <ac:cxnSpMkLst>
            <pc:docMk/>
            <pc:sldMk cId="2214873274" sldId="724"/>
            <ac:cxnSpMk id="29" creationId="{0CE8699A-9CC9-4C6D-A8EF-4ACFEBB633E8}"/>
          </ac:cxnSpMkLst>
        </pc:cxnChg>
        <pc:cxnChg chg="add mod">
          <ac:chgData name="Jonathan Loo" userId="d2d72d48b56f45d8" providerId="LiveId" clId="{3B7B86C6-B6BD-4B00-A7EA-7D48279815CA}" dt="2020-12-10T21:07:50.123" v="12797" actId="14100"/>
          <ac:cxnSpMkLst>
            <pc:docMk/>
            <pc:sldMk cId="2214873274" sldId="724"/>
            <ac:cxnSpMk id="33" creationId="{573E9485-FF20-462D-BD47-BA892F4EB96F}"/>
          </ac:cxnSpMkLst>
        </pc:cxnChg>
      </pc:sldChg>
      <pc:sldChg chg="addSp delSp modSp add mod">
        <pc:chgData name="Jonathan Loo" userId="d2d72d48b56f45d8" providerId="LiveId" clId="{3B7B86C6-B6BD-4B00-A7EA-7D48279815CA}" dt="2020-12-10T21:28:36.849" v="12835" actId="14100"/>
        <pc:sldMkLst>
          <pc:docMk/>
          <pc:sldMk cId="1974367292" sldId="725"/>
        </pc:sldMkLst>
        <pc:spChg chg="mod">
          <ac:chgData name="Jonathan Loo" userId="d2d72d48b56f45d8" providerId="LiveId" clId="{3B7B86C6-B6BD-4B00-A7EA-7D48279815CA}" dt="2020-12-09T10:02:51.913" v="8964" actId="14100"/>
          <ac:spMkLst>
            <pc:docMk/>
            <pc:sldMk cId="1974367292" sldId="725"/>
            <ac:spMk id="2" creationId="{CECE897B-C9B4-465A-BC51-F0BFC6C3F321}"/>
          </ac:spMkLst>
        </pc:spChg>
        <pc:spChg chg="add mod">
          <ac:chgData name="Jonathan Loo" userId="d2d72d48b56f45d8" providerId="LiveId" clId="{3B7B86C6-B6BD-4B00-A7EA-7D48279815CA}" dt="2020-12-10T20:52:27.745" v="12620"/>
          <ac:spMkLst>
            <pc:docMk/>
            <pc:sldMk cId="1974367292" sldId="725"/>
            <ac:spMk id="8" creationId="{3584C4F5-21F0-4A75-B7B9-C2BD07E820D7}"/>
          </ac:spMkLst>
        </pc:spChg>
        <pc:spChg chg="add mod">
          <ac:chgData name="Jonathan Loo" userId="d2d72d48b56f45d8" providerId="LiveId" clId="{3B7B86C6-B6BD-4B00-A7EA-7D48279815CA}" dt="2020-12-10T20:57:41.271" v="12738" actId="113"/>
          <ac:spMkLst>
            <pc:docMk/>
            <pc:sldMk cId="1974367292" sldId="725"/>
            <ac:spMk id="14" creationId="{AB1B1170-2D11-4A74-ABC7-706F991D6846}"/>
          </ac:spMkLst>
        </pc:spChg>
        <pc:picChg chg="add del mod ord">
          <ac:chgData name="Jonathan Loo" userId="d2d72d48b56f45d8" providerId="LiveId" clId="{3B7B86C6-B6BD-4B00-A7EA-7D48279815CA}" dt="2020-12-10T20:51:25.683" v="12605" actId="478"/>
          <ac:picMkLst>
            <pc:docMk/>
            <pc:sldMk cId="1974367292" sldId="725"/>
            <ac:picMk id="3" creationId="{2544AF28-C376-44D3-A3C1-1365C2C2E927}"/>
          </ac:picMkLst>
        </pc:picChg>
        <pc:picChg chg="add del mod ord">
          <ac:chgData name="Jonathan Loo" userId="d2d72d48b56f45d8" providerId="LiveId" clId="{3B7B86C6-B6BD-4B00-A7EA-7D48279815CA}" dt="2020-12-10T21:26:42.453" v="12826" actId="478"/>
          <ac:picMkLst>
            <pc:docMk/>
            <pc:sldMk cId="1974367292" sldId="725"/>
            <ac:picMk id="4" creationId="{6349F30C-1743-4BFD-960F-724514C12559}"/>
          </ac:picMkLst>
        </pc:picChg>
        <pc:picChg chg="add del mod">
          <ac:chgData name="Jonathan Loo" userId="d2d72d48b56f45d8" providerId="LiveId" clId="{3B7B86C6-B6BD-4B00-A7EA-7D48279815CA}" dt="2020-12-09T10:43:17.551" v="9064" actId="478"/>
          <ac:picMkLst>
            <pc:docMk/>
            <pc:sldMk cId="1974367292" sldId="725"/>
            <ac:picMk id="4" creationId="{DB5793DA-17F7-4644-B8DD-C60D93BC3380}"/>
          </ac:picMkLst>
        </pc:picChg>
        <pc:picChg chg="del">
          <ac:chgData name="Jonathan Loo" userId="d2d72d48b56f45d8" providerId="LiveId" clId="{3B7B86C6-B6BD-4B00-A7EA-7D48279815CA}" dt="2020-12-09T10:03:55.760" v="8965" actId="478"/>
          <ac:picMkLst>
            <pc:docMk/>
            <pc:sldMk cId="1974367292" sldId="725"/>
            <ac:picMk id="5" creationId="{1A7F853B-529D-4939-A195-1919CAC768E3}"/>
          </ac:picMkLst>
        </pc:picChg>
        <pc:picChg chg="add mod ord">
          <ac:chgData name="Jonathan Loo" userId="d2d72d48b56f45d8" providerId="LiveId" clId="{3B7B86C6-B6BD-4B00-A7EA-7D48279815CA}" dt="2020-12-10T21:28:36.849" v="12835" actId="14100"/>
          <ac:picMkLst>
            <pc:docMk/>
            <pc:sldMk cId="1974367292" sldId="725"/>
            <ac:picMk id="5" creationId="{5890D15C-F2ED-4A65-A7AF-0BF2BCF4C172}"/>
          </ac:picMkLst>
        </pc:picChg>
        <pc:picChg chg="add del mod">
          <ac:chgData name="Jonathan Loo" userId="d2d72d48b56f45d8" providerId="LiveId" clId="{3B7B86C6-B6BD-4B00-A7EA-7D48279815CA}" dt="2020-12-10T21:08:30.730" v="12803" actId="478"/>
          <ac:picMkLst>
            <pc:docMk/>
            <pc:sldMk cId="1974367292" sldId="725"/>
            <ac:picMk id="5" creationId="{5F063C43-A2D0-4D47-A926-785D21CF91CD}"/>
          </ac:picMkLst>
        </pc:picChg>
        <pc:picChg chg="add del mod">
          <ac:chgData name="Jonathan Loo" userId="d2d72d48b56f45d8" providerId="LiveId" clId="{3B7B86C6-B6BD-4B00-A7EA-7D48279815CA}" dt="2020-12-10T20:51:46.194" v="12611" actId="478"/>
          <ac:picMkLst>
            <pc:docMk/>
            <pc:sldMk cId="1974367292" sldId="725"/>
            <ac:picMk id="6" creationId="{735D596D-236C-4981-AB8C-7925D23F4567}"/>
          </ac:picMkLst>
        </pc:picChg>
        <pc:picChg chg="add mod">
          <ac:chgData name="Jonathan Loo" userId="d2d72d48b56f45d8" providerId="LiveId" clId="{3B7B86C6-B6BD-4B00-A7EA-7D48279815CA}" dt="2020-12-10T20:51:53.767" v="12612"/>
          <ac:picMkLst>
            <pc:docMk/>
            <pc:sldMk cId="1974367292" sldId="725"/>
            <ac:picMk id="7" creationId="{02C60381-B9E1-485F-A1E0-16219D72814E}"/>
          </ac:picMkLst>
        </pc:picChg>
        <pc:picChg chg="del">
          <ac:chgData name="Jonathan Loo" userId="d2d72d48b56f45d8" providerId="LiveId" clId="{3B7B86C6-B6BD-4B00-A7EA-7D48279815CA}" dt="2020-12-09T10:05:50.951" v="8974" actId="478"/>
          <ac:picMkLst>
            <pc:docMk/>
            <pc:sldMk cId="1974367292" sldId="725"/>
            <ac:picMk id="9" creationId="{A7A14A2F-E806-4302-86ED-4125414A93D7}"/>
          </ac:picMkLst>
        </pc:picChg>
        <pc:cxnChg chg="add mod">
          <ac:chgData name="Jonathan Loo" userId="d2d72d48b56f45d8" providerId="LiveId" clId="{3B7B86C6-B6BD-4B00-A7EA-7D48279815CA}" dt="2020-12-10T20:52:45.798" v="12626" actId="14100"/>
          <ac:cxnSpMkLst>
            <pc:docMk/>
            <pc:sldMk cId="1974367292" sldId="725"/>
            <ac:cxnSpMk id="9" creationId="{10AED300-D3D3-4E23-A9F0-7DB8AB0CD50A}"/>
          </ac:cxnSpMkLst>
        </pc:cxnChg>
      </pc:sldChg>
      <pc:sldChg chg="modSp add mod ord">
        <pc:chgData name="Jonathan Loo" userId="d2d72d48b56f45d8" providerId="LiveId" clId="{3B7B86C6-B6BD-4B00-A7EA-7D48279815CA}" dt="2020-12-15T17:52:17.874" v="13950" actId="20577"/>
        <pc:sldMkLst>
          <pc:docMk/>
          <pc:sldMk cId="1064591072" sldId="726"/>
        </pc:sldMkLst>
        <pc:spChg chg="mod">
          <ac:chgData name="Jonathan Loo" userId="d2d72d48b56f45d8" providerId="LiveId" clId="{3B7B86C6-B6BD-4B00-A7EA-7D48279815CA}" dt="2020-12-15T17:52:17.874" v="13950" actId="20577"/>
          <ac:spMkLst>
            <pc:docMk/>
            <pc:sldMk cId="1064591072" sldId="726"/>
            <ac:spMk id="2" creationId="{888888FC-CBA7-4408-AF6E-23D90D025757}"/>
          </ac:spMkLst>
        </pc:spChg>
        <pc:spChg chg="mod">
          <ac:chgData name="Jonathan Loo" userId="d2d72d48b56f45d8" providerId="LiveId" clId="{3B7B86C6-B6BD-4B00-A7EA-7D48279815CA}" dt="2020-12-15T17:52:04.074" v="13945" actId="21"/>
          <ac:spMkLst>
            <pc:docMk/>
            <pc:sldMk cId="1064591072" sldId="726"/>
            <ac:spMk id="6" creationId="{208E877F-F9C3-4C99-98B9-1D72293325AC}"/>
          </ac:spMkLst>
        </pc:spChg>
      </pc:sldChg>
      <pc:sldChg chg="addSp delSp modSp new mod modClrScheme chgLayout">
        <pc:chgData name="Jonathan Loo" userId="d2d72d48b56f45d8" providerId="LiveId" clId="{3B7B86C6-B6BD-4B00-A7EA-7D48279815CA}" dt="2020-12-15T17:36:33.844" v="13708" actId="1076"/>
        <pc:sldMkLst>
          <pc:docMk/>
          <pc:sldMk cId="2285950883" sldId="727"/>
        </pc:sldMkLst>
        <pc:spChg chg="del mod ord">
          <ac:chgData name="Jonathan Loo" userId="d2d72d48b56f45d8" providerId="LiveId" clId="{3B7B86C6-B6BD-4B00-A7EA-7D48279815CA}" dt="2020-12-10T10:50:59.107" v="9266" actId="700"/>
          <ac:spMkLst>
            <pc:docMk/>
            <pc:sldMk cId="2285950883" sldId="727"/>
            <ac:spMk id="2" creationId="{F64B977A-042A-4BC7-8B03-0D7B56398F67}"/>
          </ac:spMkLst>
        </pc:spChg>
        <pc:spChg chg="del mod ord">
          <ac:chgData name="Jonathan Loo" userId="d2d72d48b56f45d8" providerId="LiveId" clId="{3B7B86C6-B6BD-4B00-A7EA-7D48279815CA}" dt="2020-12-10T10:50:59.107" v="9266" actId="700"/>
          <ac:spMkLst>
            <pc:docMk/>
            <pc:sldMk cId="2285950883" sldId="727"/>
            <ac:spMk id="3" creationId="{F37D20D2-1C2D-412D-AE89-B8734F954D3D}"/>
          </ac:spMkLst>
        </pc:spChg>
        <pc:spChg chg="add mod ord">
          <ac:chgData name="Jonathan Loo" userId="d2d72d48b56f45d8" providerId="LiveId" clId="{3B7B86C6-B6BD-4B00-A7EA-7D48279815CA}" dt="2020-12-10T11:48:59.571" v="10797" actId="6264"/>
          <ac:spMkLst>
            <pc:docMk/>
            <pc:sldMk cId="2285950883" sldId="727"/>
            <ac:spMk id="4" creationId="{FCD94F0A-BBF2-49C2-9498-C163AFAD2BD1}"/>
          </ac:spMkLst>
        </pc:spChg>
        <pc:spChg chg="add del mod ord">
          <ac:chgData name="Jonathan Loo" userId="d2d72d48b56f45d8" providerId="LiveId" clId="{3B7B86C6-B6BD-4B00-A7EA-7D48279815CA}" dt="2020-12-10T11:15:27.639" v="9306" actId="700"/>
          <ac:spMkLst>
            <pc:docMk/>
            <pc:sldMk cId="2285950883" sldId="727"/>
            <ac:spMk id="5" creationId="{920E08A3-7F65-4D70-A8BC-58EA6915D652}"/>
          </ac:spMkLst>
        </pc:spChg>
        <pc:spChg chg="add del mod ord">
          <ac:chgData name="Jonathan Loo" userId="d2d72d48b56f45d8" providerId="LiveId" clId="{3B7B86C6-B6BD-4B00-A7EA-7D48279815CA}" dt="2020-12-10T11:48:59.571" v="10797" actId="6264"/>
          <ac:spMkLst>
            <pc:docMk/>
            <pc:sldMk cId="2285950883" sldId="727"/>
            <ac:spMk id="8" creationId="{EC666EFC-282B-4472-AAF6-78D8BB298C87}"/>
          </ac:spMkLst>
        </pc:spChg>
        <pc:spChg chg="add del mod">
          <ac:chgData name="Jonathan Loo" userId="d2d72d48b56f45d8" providerId="LiveId" clId="{3B7B86C6-B6BD-4B00-A7EA-7D48279815CA}" dt="2020-12-10T11:48:59.571" v="10797" actId="6264"/>
          <ac:spMkLst>
            <pc:docMk/>
            <pc:sldMk cId="2285950883" sldId="727"/>
            <ac:spMk id="9" creationId="{4288CC40-4FF7-43AA-BACF-DA97654F0BA0}"/>
          </ac:spMkLst>
        </pc:spChg>
        <pc:spChg chg="add mod ord">
          <ac:chgData name="Jonathan Loo" userId="d2d72d48b56f45d8" providerId="LiveId" clId="{3B7B86C6-B6BD-4B00-A7EA-7D48279815CA}" dt="2020-12-10T13:06:34.823" v="12475" actId="14100"/>
          <ac:spMkLst>
            <pc:docMk/>
            <pc:sldMk cId="2285950883" sldId="727"/>
            <ac:spMk id="10" creationId="{4A5ABE1A-4092-49C4-BA66-0C46AB202E87}"/>
          </ac:spMkLst>
        </pc:spChg>
        <pc:picChg chg="add mod modCrop">
          <ac:chgData name="Jonathan Loo" userId="d2d72d48b56f45d8" providerId="LiveId" clId="{3B7B86C6-B6BD-4B00-A7EA-7D48279815CA}" dt="2020-12-15T17:36:33.844" v="13708" actId="1076"/>
          <ac:picMkLst>
            <pc:docMk/>
            <pc:sldMk cId="2285950883" sldId="727"/>
            <ac:picMk id="2" creationId="{047B84D8-0CDC-48C7-B753-D0C00D5484D8}"/>
          </ac:picMkLst>
        </pc:picChg>
        <pc:picChg chg="add del mod">
          <ac:chgData name="Jonathan Loo" userId="d2d72d48b56f45d8" providerId="LiveId" clId="{3B7B86C6-B6BD-4B00-A7EA-7D48279815CA}" dt="2020-12-10T12:00:47.257" v="11421" actId="478"/>
          <ac:picMkLst>
            <pc:docMk/>
            <pc:sldMk cId="2285950883" sldId="727"/>
            <ac:picMk id="6" creationId="{40FBA6C8-CBC1-4D52-BAEE-AFBCF049C4C0}"/>
          </ac:picMkLst>
        </pc:picChg>
        <pc:picChg chg="add del mod">
          <ac:chgData name="Jonathan Loo" userId="d2d72d48b56f45d8" providerId="LiveId" clId="{3B7B86C6-B6BD-4B00-A7EA-7D48279815CA}" dt="2020-12-10T12:00:47.866" v="11422" actId="478"/>
          <ac:picMkLst>
            <pc:docMk/>
            <pc:sldMk cId="2285950883" sldId="727"/>
            <ac:picMk id="7" creationId="{5B86238E-DD16-4154-BB54-738C6F6A3B33}"/>
          </ac:picMkLst>
        </pc:picChg>
        <pc:picChg chg="add del mod ord">
          <ac:chgData name="Jonathan Loo" userId="d2d72d48b56f45d8" providerId="LiveId" clId="{3B7B86C6-B6BD-4B00-A7EA-7D48279815CA}" dt="2020-12-10T13:03:21.214" v="12466" actId="478"/>
          <ac:picMkLst>
            <pc:docMk/>
            <pc:sldMk cId="2285950883" sldId="727"/>
            <ac:picMk id="11" creationId="{9FCD1EF8-5EB6-4561-BF6A-FBA308AE5DF1}"/>
          </ac:picMkLst>
        </pc:picChg>
      </pc:sldChg>
      <pc:sldChg chg="addSp delSp modSp new mod modClrScheme chgLayout modNotesTx">
        <pc:chgData name="Jonathan Loo" userId="d2d72d48b56f45d8" providerId="LiveId" clId="{3B7B86C6-B6BD-4B00-A7EA-7D48279815CA}" dt="2020-12-15T17:52:37.707" v="13958" actId="20577"/>
        <pc:sldMkLst>
          <pc:docMk/>
          <pc:sldMk cId="2176293258" sldId="728"/>
        </pc:sldMkLst>
        <pc:spChg chg="del mod ord">
          <ac:chgData name="Jonathan Loo" userId="d2d72d48b56f45d8" providerId="LiveId" clId="{3B7B86C6-B6BD-4B00-A7EA-7D48279815CA}" dt="2020-12-10T11:16:13.032" v="9308" actId="700"/>
          <ac:spMkLst>
            <pc:docMk/>
            <pc:sldMk cId="2176293258" sldId="728"/>
            <ac:spMk id="2" creationId="{81609EBA-CCC3-4FEE-B3DE-974957558A0E}"/>
          </ac:spMkLst>
        </pc:spChg>
        <pc:spChg chg="del mod ord">
          <ac:chgData name="Jonathan Loo" userId="d2d72d48b56f45d8" providerId="LiveId" clId="{3B7B86C6-B6BD-4B00-A7EA-7D48279815CA}" dt="2020-12-10T11:16:13.032" v="9308" actId="700"/>
          <ac:spMkLst>
            <pc:docMk/>
            <pc:sldMk cId="2176293258" sldId="728"/>
            <ac:spMk id="3" creationId="{6524CE39-108F-4817-8CEA-2EB725F73853}"/>
          </ac:spMkLst>
        </pc:spChg>
        <pc:spChg chg="add mod ord">
          <ac:chgData name="Jonathan Loo" userId="d2d72d48b56f45d8" providerId="LiveId" clId="{3B7B86C6-B6BD-4B00-A7EA-7D48279815CA}" dt="2020-12-15T17:52:37.707" v="13958" actId="20577"/>
          <ac:spMkLst>
            <pc:docMk/>
            <pc:sldMk cId="2176293258" sldId="728"/>
            <ac:spMk id="4" creationId="{16F70A55-2836-4735-A2FC-4C32ED2F0FE2}"/>
          </ac:spMkLst>
        </pc:spChg>
        <pc:spChg chg="add mod ord">
          <ac:chgData name="Jonathan Loo" userId="d2d72d48b56f45d8" providerId="LiveId" clId="{3B7B86C6-B6BD-4B00-A7EA-7D48279815CA}" dt="2020-12-10T11:44:59.780" v="10409" actId="6264"/>
          <ac:spMkLst>
            <pc:docMk/>
            <pc:sldMk cId="2176293258" sldId="728"/>
            <ac:spMk id="5" creationId="{E25838AD-B199-400E-8BD1-88D29BCA7C60}"/>
          </ac:spMkLst>
        </pc:spChg>
        <pc:spChg chg="add del mod">
          <ac:chgData name="Jonathan Loo" userId="d2d72d48b56f45d8" providerId="LiveId" clId="{3B7B86C6-B6BD-4B00-A7EA-7D48279815CA}" dt="2020-12-10T11:16:24.271" v="9332" actId="6264"/>
          <ac:spMkLst>
            <pc:docMk/>
            <pc:sldMk cId="2176293258" sldId="728"/>
            <ac:spMk id="6" creationId="{97F2D52A-77F5-4399-B070-0110A6E5A29B}"/>
          </ac:spMkLst>
        </pc:spChg>
        <pc:spChg chg="add del mod">
          <ac:chgData name="Jonathan Loo" userId="d2d72d48b56f45d8" providerId="LiveId" clId="{3B7B86C6-B6BD-4B00-A7EA-7D48279815CA}" dt="2020-12-10T11:16:24.271" v="9332" actId="6264"/>
          <ac:spMkLst>
            <pc:docMk/>
            <pc:sldMk cId="2176293258" sldId="728"/>
            <ac:spMk id="7" creationId="{F09D78A7-7D61-438A-AB7C-B9AD129C7572}"/>
          </ac:spMkLst>
        </pc:spChg>
        <pc:spChg chg="add mod ord">
          <ac:chgData name="Jonathan Loo" userId="d2d72d48b56f45d8" providerId="LiveId" clId="{3B7B86C6-B6BD-4B00-A7EA-7D48279815CA}" dt="2020-12-10T19:34:35.891" v="12588" actId="6549"/>
          <ac:spMkLst>
            <pc:docMk/>
            <pc:sldMk cId="2176293258" sldId="728"/>
            <ac:spMk id="8" creationId="{03883C59-7765-480B-A1E8-E0FE15088A48}"/>
          </ac:spMkLst>
        </pc:spChg>
        <pc:spChg chg="add del mod">
          <ac:chgData name="Jonathan Loo" userId="d2d72d48b56f45d8" providerId="LiveId" clId="{3B7B86C6-B6BD-4B00-A7EA-7D48279815CA}" dt="2020-12-10T11:40:42.302" v="10303" actId="6264"/>
          <ac:spMkLst>
            <pc:docMk/>
            <pc:sldMk cId="2176293258" sldId="728"/>
            <ac:spMk id="9" creationId="{8D6C4373-E9EC-4CF2-B1F6-419288E60F53}"/>
          </ac:spMkLst>
        </pc:spChg>
        <pc:spChg chg="add del mod">
          <ac:chgData name="Jonathan Loo" userId="d2d72d48b56f45d8" providerId="LiveId" clId="{3B7B86C6-B6BD-4B00-A7EA-7D48279815CA}" dt="2020-12-10T11:40:42.302" v="10303" actId="6264"/>
          <ac:spMkLst>
            <pc:docMk/>
            <pc:sldMk cId="2176293258" sldId="728"/>
            <ac:spMk id="10" creationId="{B8E1F2E8-F9A7-4E08-AC52-978C0B060CAE}"/>
          </ac:spMkLst>
        </pc:spChg>
        <pc:spChg chg="add del mod">
          <ac:chgData name="Jonathan Loo" userId="d2d72d48b56f45d8" providerId="LiveId" clId="{3B7B86C6-B6BD-4B00-A7EA-7D48279815CA}" dt="2020-12-10T11:40:42.302" v="10303" actId="6264"/>
          <ac:spMkLst>
            <pc:docMk/>
            <pc:sldMk cId="2176293258" sldId="728"/>
            <ac:spMk id="11" creationId="{BDA92923-27C8-48F7-B40B-84C8566BB0BF}"/>
          </ac:spMkLst>
        </pc:spChg>
        <pc:spChg chg="add mod">
          <ac:chgData name="Jonathan Loo" userId="d2d72d48b56f45d8" providerId="LiveId" clId="{3B7B86C6-B6BD-4B00-A7EA-7D48279815CA}" dt="2020-12-10T11:43:37.370" v="10383" actId="14100"/>
          <ac:spMkLst>
            <pc:docMk/>
            <pc:sldMk cId="2176293258" sldId="728"/>
            <ac:spMk id="13" creationId="{3DB9C591-51F5-442D-88EC-BB4C92F1FCB1}"/>
          </ac:spMkLst>
        </pc:spChg>
        <pc:spChg chg="add del mod">
          <ac:chgData name="Jonathan Loo" userId="d2d72d48b56f45d8" providerId="LiveId" clId="{3B7B86C6-B6BD-4B00-A7EA-7D48279815CA}" dt="2020-12-10T11:44:59.780" v="10409" actId="6264"/>
          <ac:spMkLst>
            <pc:docMk/>
            <pc:sldMk cId="2176293258" sldId="728"/>
            <ac:spMk id="14" creationId="{F9642324-A965-41D3-A241-90B99B4E17E4}"/>
          </ac:spMkLst>
        </pc:spChg>
        <pc:spChg chg="add del mod">
          <ac:chgData name="Jonathan Loo" userId="d2d72d48b56f45d8" providerId="LiveId" clId="{3B7B86C6-B6BD-4B00-A7EA-7D48279815CA}" dt="2020-12-10T11:44:59.780" v="10409" actId="6264"/>
          <ac:spMkLst>
            <pc:docMk/>
            <pc:sldMk cId="2176293258" sldId="728"/>
            <ac:spMk id="15" creationId="{686AFB6A-D343-4B57-B376-B6E313C6B206}"/>
          </ac:spMkLst>
        </pc:spChg>
        <pc:spChg chg="add del mod">
          <ac:chgData name="Jonathan Loo" userId="d2d72d48b56f45d8" providerId="LiveId" clId="{3B7B86C6-B6BD-4B00-A7EA-7D48279815CA}" dt="2020-12-10T11:44:59.780" v="10409" actId="6264"/>
          <ac:spMkLst>
            <pc:docMk/>
            <pc:sldMk cId="2176293258" sldId="728"/>
            <ac:spMk id="16" creationId="{7F5963A7-B745-4BF5-B5ED-15010BBDD833}"/>
          </ac:spMkLst>
        </pc:spChg>
      </pc:sldChg>
      <pc:sldChg chg="addSp delSp modSp new mod">
        <pc:chgData name="Jonathan Loo" userId="d2d72d48b56f45d8" providerId="LiveId" clId="{3B7B86C6-B6BD-4B00-A7EA-7D48279815CA}" dt="2020-12-15T17:36:45.274" v="13709" actId="732"/>
        <pc:sldMkLst>
          <pc:docMk/>
          <pc:sldMk cId="1749430020" sldId="729"/>
        </pc:sldMkLst>
        <pc:spChg chg="mod">
          <ac:chgData name="Jonathan Loo" userId="d2d72d48b56f45d8" providerId="LiveId" clId="{3B7B86C6-B6BD-4B00-A7EA-7D48279815CA}" dt="2020-12-10T11:59:55.917" v="11415" actId="20577"/>
          <ac:spMkLst>
            <pc:docMk/>
            <pc:sldMk cId="1749430020" sldId="729"/>
            <ac:spMk id="2" creationId="{A9295850-B88B-4D54-B9FD-05E31A9957F0}"/>
          </ac:spMkLst>
        </pc:spChg>
        <pc:spChg chg="del">
          <ac:chgData name="Jonathan Loo" userId="d2d72d48b56f45d8" providerId="LiveId" clId="{3B7B86C6-B6BD-4B00-A7EA-7D48279815CA}" dt="2020-12-10T12:00:23.087" v="11419" actId="478"/>
          <ac:spMkLst>
            <pc:docMk/>
            <pc:sldMk cId="1749430020" sldId="729"/>
            <ac:spMk id="3" creationId="{1C8B0969-3503-4E0C-868C-441B223326F1}"/>
          </ac:spMkLst>
        </pc:spChg>
        <pc:picChg chg="add del mod">
          <ac:chgData name="Jonathan Loo" userId="d2d72d48b56f45d8" providerId="LiveId" clId="{3B7B86C6-B6BD-4B00-A7EA-7D48279815CA}" dt="2020-12-10T12:01:40.778" v="11431" actId="478"/>
          <ac:picMkLst>
            <pc:docMk/>
            <pc:sldMk cId="1749430020" sldId="729"/>
            <ac:picMk id="4" creationId="{A85D47D2-5724-4854-9D0E-3C39C2CC6F3B}"/>
          </ac:picMkLst>
        </pc:picChg>
        <pc:picChg chg="add mod modCrop">
          <ac:chgData name="Jonathan Loo" userId="d2d72d48b56f45d8" providerId="LiveId" clId="{3B7B86C6-B6BD-4B00-A7EA-7D48279815CA}" dt="2020-12-15T17:36:45.274" v="13709" actId="732"/>
          <ac:picMkLst>
            <pc:docMk/>
            <pc:sldMk cId="1749430020" sldId="729"/>
            <ac:picMk id="5" creationId="{481B9AF6-69D3-4147-AD7F-CB68805C4918}"/>
          </ac:picMkLst>
        </pc:picChg>
      </pc:sldChg>
      <pc:sldChg chg="add del">
        <pc:chgData name="Jonathan Loo" userId="d2d72d48b56f45d8" providerId="LiveId" clId="{3B7B86C6-B6BD-4B00-A7EA-7D48279815CA}" dt="2020-12-10T11:44:56.243" v="10408" actId="47"/>
        <pc:sldMkLst>
          <pc:docMk/>
          <pc:sldMk cId="3216234498" sldId="729"/>
        </pc:sldMkLst>
      </pc:sldChg>
      <pc:sldChg chg="addSp delSp modSp add mod">
        <pc:chgData name="Jonathan Loo" userId="d2d72d48b56f45d8" providerId="LiveId" clId="{3B7B86C6-B6BD-4B00-A7EA-7D48279815CA}" dt="2020-12-15T17:36:57.549" v="13710" actId="732"/>
        <pc:sldMkLst>
          <pc:docMk/>
          <pc:sldMk cId="2353917838" sldId="730"/>
        </pc:sldMkLst>
        <pc:spChg chg="mod">
          <ac:chgData name="Jonathan Loo" userId="d2d72d48b56f45d8" providerId="LiveId" clId="{3B7B86C6-B6BD-4B00-A7EA-7D48279815CA}" dt="2020-12-10T19:34:51.642" v="12589"/>
          <ac:spMkLst>
            <pc:docMk/>
            <pc:sldMk cId="2353917838" sldId="730"/>
            <ac:spMk id="2" creationId="{A9295850-B88B-4D54-B9FD-05E31A9957F0}"/>
          </ac:spMkLst>
        </pc:spChg>
        <pc:picChg chg="add mod modCrop">
          <ac:chgData name="Jonathan Loo" userId="d2d72d48b56f45d8" providerId="LiveId" clId="{3B7B86C6-B6BD-4B00-A7EA-7D48279815CA}" dt="2020-12-15T17:36:57.549" v="13710" actId="732"/>
          <ac:picMkLst>
            <pc:docMk/>
            <pc:sldMk cId="2353917838" sldId="730"/>
            <ac:picMk id="3" creationId="{A871D579-B59A-4E5D-B522-66DC020D1A04}"/>
          </ac:picMkLst>
        </pc:picChg>
        <pc:picChg chg="del">
          <ac:chgData name="Jonathan Loo" userId="d2d72d48b56f45d8" providerId="LiveId" clId="{3B7B86C6-B6BD-4B00-A7EA-7D48279815CA}" dt="2020-12-10T12:07:29.270" v="11441" actId="478"/>
          <ac:picMkLst>
            <pc:docMk/>
            <pc:sldMk cId="2353917838" sldId="730"/>
            <ac:picMk id="5" creationId="{481B9AF6-69D3-4147-AD7F-CB68805C4918}"/>
          </ac:picMkLst>
        </pc:picChg>
      </pc:sldChg>
      <pc:sldChg chg="addSp delSp modSp new mod">
        <pc:chgData name="Jonathan Loo" userId="d2d72d48b56f45d8" providerId="LiveId" clId="{3B7B86C6-B6BD-4B00-A7EA-7D48279815CA}" dt="2020-12-15T17:37:17.300" v="13711" actId="732"/>
        <pc:sldMkLst>
          <pc:docMk/>
          <pc:sldMk cId="2268828339" sldId="731"/>
        </pc:sldMkLst>
        <pc:spChg chg="mod">
          <ac:chgData name="Jonathan Loo" userId="d2d72d48b56f45d8" providerId="LiveId" clId="{3B7B86C6-B6BD-4B00-A7EA-7D48279815CA}" dt="2020-12-10T12:09:16.703" v="11523" actId="20577"/>
          <ac:spMkLst>
            <pc:docMk/>
            <pc:sldMk cId="2268828339" sldId="731"/>
            <ac:spMk id="2" creationId="{3742BDF7-76FE-4BF9-BB40-7F333C4DE4E4}"/>
          </ac:spMkLst>
        </pc:spChg>
        <pc:spChg chg="del">
          <ac:chgData name="Jonathan Loo" userId="d2d72d48b56f45d8" providerId="LiveId" clId="{3B7B86C6-B6BD-4B00-A7EA-7D48279815CA}" dt="2020-12-10T12:09:00.533" v="11456" actId="478"/>
          <ac:spMkLst>
            <pc:docMk/>
            <pc:sldMk cId="2268828339" sldId="731"/>
            <ac:spMk id="3" creationId="{8C79E995-508D-4D41-9338-07FD0903F840}"/>
          </ac:spMkLst>
        </pc:spChg>
        <pc:picChg chg="add mod modCrop">
          <ac:chgData name="Jonathan Loo" userId="d2d72d48b56f45d8" providerId="LiveId" clId="{3B7B86C6-B6BD-4B00-A7EA-7D48279815CA}" dt="2020-12-15T17:37:17.300" v="13711" actId="732"/>
          <ac:picMkLst>
            <pc:docMk/>
            <pc:sldMk cId="2268828339" sldId="731"/>
            <ac:picMk id="4" creationId="{A761EE5D-12E5-4BA0-8338-0EC5C968721A}"/>
          </ac:picMkLst>
        </pc:picChg>
      </pc:sldChg>
      <pc:sldChg chg="addSp delSp modSp add mod">
        <pc:chgData name="Jonathan Loo" userId="d2d72d48b56f45d8" providerId="LiveId" clId="{3B7B86C6-B6BD-4B00-A7EA-7D48279815CA}" dt="2020-12-15T17:37:31.130" v="13712" actId="732"/>
        <pc:sldMkLst>
          <pc:docMk/>
          <pc:sldMk cId="3898180471" sldId="732"/>
        </pc:sldMkLst>
        <pc:spChg chg="mod">
          <ac:chgData name="Jonathan Loo" userId="d2d72d48b56f45d8" providerId="LiveId" clId="{3B7B86C6-B6BD-4B00-A7EA-7D48279815CA}" dt="2020-12-10T12:10:14.467" v="11536" actId="14100"/>
          <ac:spMkLst>
            <pc:docMk/>
            <pc:sldMk cId="3898180471" sldId="732"/>
            <ac:spMk id="2" creationId="{3742BDF7-76FE-4BF9-BB40-7F333C4DE4E4}"/>
          </ac:spMkLst>
        </pc:spChg>
        <pc:picChg chg="add mod modCrop">
          <ac:chgData name="Jonathan Loo" userId="d2d72d48b56f45d8" providerId="LiveId" clId="{3B7B86C6-B6BD-4B00-A7EA-7D48279815CA}" dt="2020-12-15T17:37:31.130" v="13712" actId="732"/>
          <ac:picMkLst>
            <pc:docMk/>
            <pc:sldMk cId="3898180471" sldId="732"/>
            <ac:picMk id="3" creationId="{C411CB4C-9D9D-4724-92DB-8E62CDE5C5FD}"/>
          </ac:picMkLst>
        </pc:picChg>
        <pc:picChg chg="del">
          <ac:chgData name="Jonathan Loo" userId="d2d72d48b56f45d8" providerId="LiveId" clId="{3B7B86C6-B6BD-4B00-A7EA-7D48279815CA}" dt="2020-12-10T12:09:38.395" v="11529" actId="478"/>
          <ac:picMkLst>
            <pc:docMk/>
            <pc:sldMk cId="3898180471" sldId="732"/>
            <ac:picMk id="4" creationId="{A761EE5D-12E5-4BA0-8338-0EC5C968721A}"/>
          </ac:picMkLst>
        </pc:picChg>
      </pc:sldChg>
      <pc:sldChg chg="addSp delSp modSp add mod chgLayout">
        <pc:chgData name="Jonathan Loo" userId="d2d72d48b56f45d8" providerId="LiveId" clId="{3B7B86C6-B6BD-4B00-A7EA-7D48279815CA}" dt="2020-12-10T21:00:24.487" v="12761" actId="2711"/>
        <pc:sldMkLst>
          <pc:docMk/>
          <pc:sldMk cId="2539804779" sldId="733"/>
        </pc:sldMkLst>
        <pc:spChg chg="mod ord">
          <ac:chgData name="Jonathan Loo" userId="d2d72d48b56f45d8" providerId="LiveId" clId="{3B7B86C6-B6BD-4B00-A7EA-7D48279815CA}" dt="2020-12-10T12:10:43.261" v="11539" actId="6264"/>
          <ac:spMkLst>
            <pc:docMk/>
            <pc:sldMk cId="2539804779" sldId="733"/>
            <ac:spMk id="2" creationId="{3742BDF7-76FE-4BF9-BB40-7F333C4DE4E4}"/>
          </ac:spMkLst>
        </pc:spChg>
        <pc:spChg chg="add del mod">
          <ac:chgData name="Jonathan Loo" userId="d2d72d48b56f45d8" providerId="LiveId" clId="{3B7B86C6-B6BD-4B00-A7EA-7D48279815CA}" dt="2020-12-10T12:10:43.261" v="11539" actId="6264"/>
          <ac:spMkLst>
            <pc:docMk/>
            <pc:sldMk cId="2539804779" sldId="733"/>
            <ac:spMk id="4" creationId="{376A336E-6C4C-4F50-81E4-3B04C89075A9}"/>
          </ac:spMkLst>
        </pc:spChg>
        <pc:spChg chg="add del mod ord">
          <ac:chgData name="Jonathan Loo" userId="d2d72d48b56f45d8" providerId="LiveId" clId="{3B7B86C6-B6BD-4B00-A7EA-7D48279815CA}" dt="2020-12-10T12:18:54.172" v="11559" actId="478"/>
          <ac:spMkLst>
            <pc:docMk/>
            <pc:sldMk cId="2539804779" sldId="733"/>
            <ac:spMk id="5" creationId="{9E9880F2-8D86-452A-8C6E-2406BC0C0E60}"/>
          </ac:spMkLst>
        </pc:spChg>
        <pc:spChg chg="add mod">
          <ac:chgData name="Jonathan Loo" userId="d2d72d48b56f45d8" providerId="LiveId" clId="{3B7B86C6-B6BD-4B00-A7EA-7D48279815CA}" dt="2020-12-10T21:00:24.487" v="12761" actId="2711"/>
          <ac:spMkLst>
            <pc:docMk/>
            <pc:sldMk cId="2539804779" sldId="733"/>
            <ac:spMk id="8" creationId="{95D2BC74-4875-49AA-B886-469C1CA9F873}"/>
          </ac:spMkLst>
        </pc:spChg>
        <pc:picChg chg="del">
          <ac:chgData name="Jonathan Loo" userId="d2d72d48b56f45d8" providerId="LiveId" clId="{3B7B86C6-B6BD-4B00-A7EA-7D48279815CA}" dt="2020-12-10T12:10:41.046" v="11538" actId="478"/>
          <ac:picMkLst>
            <pc:docMk/>
            <pc:sldMk cId="2539804779" sldId="733"/>
            <ac:picMk id="3" creationId="{C411CB4C-9D9D-4724-92DB-8E62CDE5C5FD}"/>
          </ac:picMkLst>
        </pc:picChg>
        <pc:picChg chg="add mod modCrop">
          <ac:chgData name="Jonathan Loo" userId="d2d72d48b56f45d8" providerId="LiveId" clId="{3B7B86C6-B6BD-4B00-A7EA-7D48279815CA}" dt="2020-12-10T12:19:14.604" v="11570" actId="1076"/>
          <ac:picMkLst>
            <pc:docMk/>
            <pc:sldMk cId="2539804779" sldId="733"/>
            <ac:picMk id="6" creationId="{A3FFB57C-659B-47F0-AAF8-0FD5803926A4}"/>
          </ac:picMkLst>
        </pc:picChg>
        <pc:picChg chg="add mod modCrop">
          <ac:chgData name="Jonathan Loo" userId="d2d72d48b56f45d8" providerId="LiveId" clId="{3B7B86C6-B6BD-4B00-A7EA-7D48279815CA}" dt="2020-12-10T12:19:11.315" v="11569" actId="1076"/>
          <ac:picMkLst>
            <pc:docMk/>
            <pc:sldMk cId="2539804779" sldId="733"/>
            <ac:picMk id="7" creationId="{F5E3D373-E6B1-42EC-BFB6-417071D7C4B5}"/>
          </ac:picMkLst>
        </pc:picChg>
        <pc:cxnChg chg="add mod">
          <ac:chgData name="Jonathan Loo" userId="d2d72d48b56f45d8" providerId="LiveId" clId="{3B7B86C6-B6BD-4B00-A7EA-7D48279815CA}" dt="2020-12-10T12:23:43.319" v="11692" actId="14100"/>
          <ac:cxnSpMkLst>
            <pc:docMk/>
            <pc:sldMk cId="2539804779" sldId="733"/>
            <ac:cxnSpMk id="9" creationId="{21945275-EAEA-49D5-9741-B61B42D01594}"/>
          </ac:cxnSpMkLst>
        </pc:cxnChg>
      </pc:sldChg>
      <pc:sldChg chg="addSp delSp modSp add mod">
        <pc:chgData name="Jonathan Loo" userId="d2d72d48b56f45d8" providerId="LiveId" clId="{3B7B86C6-B6BD-4B00-A7EA-7D48279815CA}" dt="2020-12-15T17:25:54.685" v="13633" actId="14100"/>
        <pc:sldMkLst>
          <pc:docMk/>
          <pc:sldMk cId="548002042" sldId="734"/>
        </pc:sldMkLst>
        <pc:spChg chg="add mod">
          <ac:chgData name="Jonathan Loo" userId="d2d72d48b56f45d8" providerId="LiveId" clId="{3B7B86C6-B6BD-4B00-A7EA-7D48279815CA}" dt="2020-12-15T17:25:54.685" v="13633" actId="14100"/>
          <ac:spMkLst>
            <pc:docMk/>
            <pc:sldMk cId="548002042" sldId="734"/>
            <ac:spMk id="4" creationId="{38F2D284-E3CD-4190-A997-F6B39BF34017}"/>
          </ac:spMkLst>
        </pc:spChg>
        <pc:spChg chg="add del mod">
          <ac:chgData name="Jonathan Loo" userId="d2d72d48b56f45d8" providerId="LiveId" clId="{3B7B86C6-B6BD-4B00-A7EA-7D48279815CA}" dt="2020-12-10T12:22:10.026" v="11632" actId="478"/>
          <ac:spMkLst>
            <pc:docMk/>
            <pc:sldMk cId="548002042" sldId="734"/>
            <ac:spMk id="5" creationId="{491E301D-13F8-4069-8B86-6D2EB2434FF5}"/>
          </ac:spMkLst>
        </pc:spChg>
        <pc:spChg chg="add mod">
          <ac:chgData name="Jonathan Loo" userId="d2d72d48b56f45d8" providerId="LiveId" clId="{3B7B86C6-B6BD-4B00-A7EA-7D48279815CA}" dt="2020-12-10T21:00:31.630" v="12762" actId="2711"/>
          <ac:spMkLst>
            <pc:docMk/>
            <pc:sldMk cId="548002042" sldId="734"/>
            <ac:spMk id="9" creationId="{27D099E9-9CFC-470F-8E84-BB8A7B6D97F5}"/>
          </ac:spMkLst>
        </pc:spChg>
        <pc:spChg chg="add del">
          <ac:chgData name="Jonathan Loo" userId="d2d72d48b56f45d8" providerId="LiveId" clId="{3B7B86C6-B6BD-4B00-A7EA-7D48279815CA}" dt="2020-12-10T12:24:18.018" v="11715" actId="478"/>
          <ac:spMkLst>
            <pc:docMk/>
            <pc:sldMk cId="548002042" sldId="734"/>
            <ac:spMk id="14" creationId="{E199A449-56C8-467F-B13E-9B03464ADB53}"/>
          </ac:spMkLst>
        </pc:spChg>
        <pc:spChg chg="add mod">
          <ac:chgData name="Jonathan Loo" userId="d2d72d48b56f45d8" providerId="LiveId" clId="{3B7B86C6-B6BD-4B00-A7EA-7D48279815CA}" dt="2020-12-10T21:00:31.630" v="12762" actId="2711"/>
          <ac:spMkLst>
            <pc:docMk/>
            <pc:sldMk cId="548002042" sldId="734"/>
            <ac:spMk id="15" creationId="{C889443B-C549-416F-BA52-DDD5A256E9F2}"/>
          </ac:spMkLst>
        </pc:spChg>
        <pc:picChg chg="add del mod">
          <ac:chgData name="Jonathan Loo" userId="d2d72d48b56f45d8" providerId="LiveId" clId="{3B7B86C6-B6BD-4B00-A7EA-7D48279815CA}" dt="2020-12-15T17:25:18.073" v="13623" actId="478"/>
          <ac:picMkLst>
            <pc:docMk/>
            <pc:sldMk cId="548002042" sldId="734"/>
            <ac:picMk id="3" creationId="{26B101C6-9C1F-4E1A-B3DC-67C3D1E2DDB2}"/>
          </ac:picMkLst>
        </pc:picChg>
        <pc:picChg chg="del">
          <ac:chgData name="Jonathan Loo" userId="d2d72d48b56f45d8" providerId="LiveId" clId="{3B7B86C6-B6BD-4B00-A7EA-7D48279815CA}" dt="2020-12-10T12:20:22.471" v="11572" actId="478"/>
          <ac:picMkLst>
            <pc:docMk/>
            <pc:sldMk cId="548002042" sldId="734"/>
            <ac:picMk id="6" creationId="{A3FFB57C-659B-47F0-AAF8-0FD5803926A4}"/>
          </ac:picMkLst>
        </pc:picChg>
        <pc:picChg chg="add mod ord">
          <ac:chgData name="Jonathan Loo" userId="d2d72d48b56f45d8" providerId="LiveId" clId="{3B7B86C6-B6BD-4B00-A7EA-7D48279815CA}" dt="2020-12-15T17:25:40.017" v="13631" actId="1076"/>
          <ac:picMkLst>
            <pc:docMk/>
            <pc:sldMk cId="548002042" sldId="734"/>
            <ac:picMk id="6" creationId="{C5A3D6D2-E8C1-4E71-982D-43F4CEC8D112}"/>
          </ac:picMkLst>
        </pc:picChg>
        <pc:picChg chg="del">
          <ac:chgData name="Jonathan Loo" userId="d2d72d48b56f45d8" providerId="LiveId" clId="{3B7B86C6-B6BD-4B00-A7EA-7D48279815CA}" dt="2020-12-10T12:20:23.943" v="11573" actId="478"/>
          <ac:picMkLst>
            <pc:docMk/>
            <pc:sldMk cId="548002042" sldId="734"/>
            <ac:picMk id="7" creationId="{F5E3D373-E6B1-42EC-BFB6-417071D7C4B5}"/>
          </ac:picMkLst>
        </pc:picChg>
        <pc:picChg chg="add del mod">
          <ac:chgData name="Jonathan Loo" userId="d2d72d48b56f45d8" providerId="LiveId" clId="{3B7B86C6-B6BD-4B00-A7EA-7D48279815CA}" dt="2020-12-10T12:22:32.654" v="11636" actId="478"/>
          <ac:picMkLst>
            <pc:docMk/>
            <pc:sldMk cId="548002042" sldId="734"/>
            <ac:picMk id="8" creationId="{8065CC14-82C7-4153-A7BB-5DDEF039B11D}"/>
          </ac:picMkLst>
        </pc:picChg>
        <pc:cxnChg chg="add mod">
          <ac:chgData name="Jonathan Loo" userId="d2d72d48b56f45d8" providerId="LiveId" clId="{3B7B86C6-B6BD-4B00-A7EA-7D48279815CA}" dt="2020-12-15T17:25:54.685" v="13633" actId="14100"/>
          <ac:cxnSpMkLst>
            <pc:docMk/>
            <pc:sldMk cId="548002042" sldId="734"/>
            <ac:cxnSpMk id="11" creationId="{948FA8A1-B3BE-4162-95E7-284DFAE88A9A}"/>
          </ac:cxnSpMkLst>
        </pc:cxnChg>
        <pc:cxnChg chg="add mod">
          <ac:chgData name="Jonathan Loo" userId="d2d72d48b56f45d8" providerId="LiveId" clId="{3B7B86C6-B6BD-4B00-A7EA-7D48279815CA}" dt="2020-12-10T12:24:58.164" v="11849" actId="20577"/>
          <ac:cxnSpMkLst>
            <pc:docMk/>
            <pc:sldMk cId="548002042" sldId="734"/>
            <ac:cxnSpMk id="16" creationId="{5AC4F379-DADA-4358-B6E3-BF13AD8803DB}"/>
          </ac:cxnSpMkLst>
        </pc:cxnChg>
      </pc:sldChg>
      <pc:sldChg chg="addSp delSp modSp new mod">
        <pc:chgData name="Jonathan Loo" userId="d2d72d48b56f45d8" providerId="LiveId" clId="{3B7B86C6-B6BD-4B00-A7EA-7D48279815CA}" dt="2020-12-15T17:37:43.594" v="13713" actId="1076"/>
        <pc:sldMkLst>
          <pc:docMk/>
          <pc:sldMk cId="3000324091" sldId="735"/>
        </pc:sldMkLst>
        <pc:spChg chg="mod">
          <ac:chgData name="Jonathan Loo" userId="d2d72d48b56f45d8" providerId="LiveId" clId="{3B7B86C6-B6BD-4B00-A7EA-7D48279815CA}" dt="2020-12-10T12:41:04.085" v="12287" actId="20577"/>
          <ac:spMkLst>
            <pc:docMk/>
            <pc:sldMk cId="3000324091" sldId="735"/>
            <ac:spMk id="2" creationId="{9F152D37-2BEC-4C16-B92D-64E7FAB2056B}"/>
          </ac:spMkLst>
        </pc:spChg>
        <pc:spChg chg="del">
          <ac:chgData name="Jonathan Loo" userId="d2d72d48b56f45d8" providerId="LiveId" clId="{3B7B86C6-B6BD-4B00-A7EA-7D48279815CA}" dt="2020-12-10T12:26:04.847" v="11882" actId="478"/>
          <ac:spMkLst>
            <pc:docMk/>
            <pc:sldMk cId="3000324091" sldId="735"/>
            <ac:spMk id="3" creationId="{8FD0C6CC-767C-457E-843B-0F1C2332C809}"/>
          </ac:spMkLst>
        </pc:spChg>
        <pc:spChg chg="add del mod">
          <ac:chgData name="Jonathan Loo" userId="d2d72d48b56f45d8" providerId="LiveId" clId="{3B7B86C6-B6BD-4B00-A7EA-7D48279815CA}" dt="2020-12-15T15:36:13.762" v="13120" actId="478"/>
          <ac:spMkLst>
            <pc:docMk/>
            <pc:sldMk cId="3000324091" sldId="735"/>
            <ac:spMk id="6" creationId="{BD8ACDB6-A323-414A-9A99-5BEF224DBC5A}"/>
          </ac:spMkLst>
        </pc:spChg>
        <pc:spChg chg="add mod">
          <ac:chgData name="Jonathan Loo" userId="d2d72d48b56f45d8" providerId="LiveId" clId="{3B7B86C6-B6BD-4B00-A7EA-7D48279815CA}" dt="2020-12-15T15:39:15.135" v="13213" actId="1076"/>
          <ac:spMkLst>
            <pc:docMk/>
            <pc:sldMk cId="3000324091" sldId="735"/>
            <ac:spMk id="16" creationId="{5F71230F-419A-4FFF-AC82-6B7A870DA633}"/>
          </ac:spMkLst>
        </pc:spChg>
        <pc:picChg chg="add del mod">
          <ac:chgData name="Jonathan Loo" userId="d2d72d48b56f45d8" providerId="LiveId" clId="{3B7B86C6-B6BD-4B00-A7EA-7D48279815CA}" dt="2020-12-15T17:22:46.247" v="13616" actId="478"/>
          <ac:picMkLst>
            <pc:docMk/>
            <pc:sldMk cId="3000324091" sldId="735"/>
            <ac:picMk id="4" creationId="{AB712010-CA39-42CB-9EBD-53F2EBF57E9A}"/>
          </ac:picMkLst>
        </pc:picChg>
        <pc:picChg chg="add del mod">
          <ac:chgData name="Jonathan Loo" userId="d2d72d48b56f45d8" providerId="LiveId" clId="{3B7B86C6-B6BD-4B00-A7EA-7D48279815CA}" dt="2020-12-10T12:25:58.127" v="11878" actId="478"/>
          <ac:picMkLst>
            <pc:docMk/>
            <pc:sldMk cId="3000324091" sldId="735"/>
            <ac:picMk id="4" creationId="{BEB42315-E6CC-4DFF-8CC3-B7A8AFEF7952}"/>
          </ac:picMkLst>
        </pc:picChg>
        <pc:picChg chg="add del mod">
          <ac:chgData name="Jonathan Loo" userId="d2d72d48b56f45d8" providerId="LiveId" clId="{3B7B86C6-B6BD-4B00-A7EA-7D48279815CA}" dt="2020-12-15T15:25:19.738" v="12839" actId="478"/>
          <ac:picMkLst>
            <pc:docMk/>
            <pc:sldMk cId="3000324091" sldId="735"/>
            <ac:picMk id="5" creationId="{A2AB9518-7668-4AFE-980C-FEB7ECD8CE93}"/>
          </ac:picMkLst>
        </pc:picChg>
        <pc:picChg chg="add del mod">
          <ac:chgData name="Jonathan Loo" userId="d2d72d48b56f45d8" providerId="LiveId" clId="{3B7B86C6-B6BD-4B00-A7EA-7D48279815CA}" dt="2020-12-15T15:36:15.001" v="13122" actId="478"/>
          <ac:picMkLst>
            <pc:docMk/>
            <pc:sldMk cId="3000324091" sldId="735"/>
            <ac:picMk id="7" creationId="{95E5FEC9-C194-4D0C-889D-C22E2D22DDA7}"/>
          </ac:picMkLst>
        </pc:picChg>
        <pc:picChg chg="add del mod">
          <ac:chgData name="Jonathan Loo" userId="d2d72d48b56f45d8" providerId="LiveId" clId="{3B7B86C6-B6BD-4B00-A7EA-7D48279815CA}" dt="2020-12-15T15:36:14.461" v="13121" actId="478"/>
          <ac:picMkLst>
            <pc:docMk/>
            <pc:sldMk cId="3000324091" sldId="735"/>
            <ac:picMk id="8" creationId="{FF1083C6-7B70-4893-B8CF-06CAFACD9285}"/>
          </ac:picMkLst>
        </pc:picChg>
        <pc:picChg chg="add del mod">
          <ac:chgData name="Jonathan Loo" userId="d2d72d48b56f45d8" providerId="LiveId" clId="{3B7B86C6-B6BD-4B00-A7EA-7D48279815CA}" dt="2020-12-15T15:38:42.816" v="13182" actId="478"/>
          <ac:picMkLst>
            <pc:docMk/>
            <pc:sldMk cId="3000324091" sldId="735"/>
            <ac:picMk id="10" creationId="{168DC89D-9D15-40BB-94A8-0A3896E3AB08}"/>
          </ac:picMkLst>
        </pc:picChg>
        <pc:picChg chg="mod ord">
          <ac:chgData name="Jonathan Loo" userId="d2d72d48b56f45d8" providerId="LiveId" clId="{3B7B86C6-B6BD-4B00-A7EA-7D48279815CA}" dt="2020-12-15T15:38:45.614" v="13185" actId="1076"/>
          <ac:picMkLst>
            <pc:docMk/>
            <pc:sldMk cId="3000324091" sldId="735"/>
            <ac:picMk id="14" creationId="{B825A452-928A-4DD5-BD27-2884F317CC72}"/>
          </ac:picMkLst>
        </pc:picChg>
        <pc:picChg chg="add mod ord modCrop">
          <ac:chgData name="Jonathan Loo" userId="d2d72d48b56f45d8" providerId="LiveId" clId="{3B7B86C6-B6BD-4B00-A7EA-7D48279815CA}" dt="2020-12-15T17:37:43.594" v="13713" actId="1076"/>
          <ac:picMkLst>
            <pc:docMk/>
            <pc:sldMk cId="3000324091" sldId="735"/>
            <ac:picMk id="18" creationId="{99801487-633B-412B-B05B-2F6240AAE475}"/>
          </ac:picMkLst>
        </pc:picChg>
        <pc:cxnChg chg="add mod">
          <ac:chgData name="Jonathan Loo" userId="d2d72d48b56f45d8" providerId="LiveId" clId="{3B7B86C6-B6BD-4B00-A7EA-7D48279815CA}" dt="2020-12-15T17:26:13.904" v="13637" actId="14100"/>
          <ac:cxnSpMkLst>
            <pc:docMk/>
            <pc:sldMk cId="3000324091" sldId="735"/>
            <ac:cxnSpMk id="9" creationId="{2291A58B-ECBE-434C-9B9F-ADF799401717}"/>
          </ac:cxnSpMkLst>
        </pc:cxnChg>
      </pc:sldChg>
      <pc:sldChg chg="addSp delSp modSp new mod">
        <pc:chgData name="Jonathan Loo" userId="d2d72d48b56f45d8" providerId="LiveId" clId="{3B7B86C6-B6BD-4B00-A7EA-7D48279815CA}" dt="2020-12-15T17:27:34.467" v="13664" actId="14100"/>
        <pc:sldMkLst>
          <pc:docMk/>
          <pc:sldMk cId="1560125418" sldId="736"/>
        </pc:sldMkLst>
        <pc:spChg chg="mod">
          <ac:chgData name="Jonathan Loo" userId="d2d72d48b56f45d8" providerId="LiveId" clId="{3B7B86C6-B6BD-4B00-A7EA-7D48279815CA}" dt="2020-12-10T12:40:50.948" v="12269" actId="20577"/>
          <ac:spMkLst>
            <pc:docMk/>
            <pc:sldMk cId="1560125418" sldId="736"/>
            <ac:spMk id="2" creationId="{8839A67A-C62D-4DF3-AE5E-2EB83DAEC68B}"/>
          </ac:spMkLst>
        </pc:spChg>
        <pc:spChg chg="del">
          <ac:chgData name="Jonathan Loo" userId="d2d72d48b56f45d8" providerId="LiveId" clId="{3B7B86C6-B6BD-4B00-A7EA-7D48279815CA}" dt="2020-12-10T12:26:57.075" v="11931"/>
          <ac:spMkLst>
            <pc:docMk/>
            <pc:sldMk cId="1560125418" sldId="736"/>
            <ac:spMk id="3" creationId="{E18C02E7-8AC3-4825-B967-1D64F54643B2}"/>
          </ac:spMkLst>
        </pc:spChg>
        <pc:spChg chg="add del">
          <ac:chgData name="Jonathan Loo" userId="d2d72d48b56f45d8" providerId="LiveId" clId="{3B7B86C6-B6BD-4B00-A7EA-7D48279815CA}" dt="2020-12-10T12:26:43.745" v="11930" actId="478"/>
          <ac:spMkLst>
            <pc:docMk/>
            <pc:sldMk cId="1560125418" sldId="736"/>
            <ac:spMk id="4" creationId="{6FDE8125-605B-459B-986E-60D30E5FAA05}"/>
          </ac:spMkLst>
        </pc:spChg>
        <pc:spChg chg="add del mod">
          <ac:chgData name="Jonathan Loo" userId="d2d72d48b56f45d8" providerId="LiveId" clId="{3B7B86C6-B6BD-4B00-A7EA-7D48279815CA}" dt="2020-12-10T12:36:44.648" v="12156" actId="21"/>
          <ac:spMkLst>
            <pc:docMk/>
            <pc:sldMk cId="1560125418" sldId="736"/>
            <ac:spMk id="7" creationId="{58459E00-1A95-47C7-B055-589286ABC174}"/>
          </ac:spMkLst>
        </pc:spChg>
        <pc:spChg chg="add mod">
          <ac:chgData name="Jonathan Loo" userId="d2d72d48b56f45d8" providerId="LiveId" clId="{3B7B86C6-B6BD-4B00-A7EA-7D48279815CA}" dt="2020-12-15T17:27:28.234" v="13662" actId="1076"/>
          <ac:spMkLst>
            <pc:docMk/>
            <pc:sldMk cId="1560125418" sldId="736"/>
            <ac:spMk id="7" creationId="{9071A9FF-D484-46A5-B3AE-A3861CF2ABCB}"/>
          </ac:spMkLst>
        </pc:spChg>
        <pc:spChg chg="add del mod">
          <ac:chgData name="Jonathan Loo" userId="d2d72d48b56f45d8" providerId="LiveId" clId="{3B7B86C6-B6BD-4B00-A7EA-7D48279815CA}" dt="2020-12-10T12:33:08.624" v="11995" actId="21"/>
          <ac:spMkLst>
            <pc:docMk/>
            <pc:sldMk cId="1560125418" sldId="736"/>
            <ac:spMk id="12" creationId="{01FCD1DA-2A42-4447-AD2C-B542AE65C756}"/>
          </ac:spMkLst>
        </pc:spChg>
        <pc:spChg chg="add del mod">
          <ac:chgData name="Jonathan Loo" userId="d2d72d48b56f45d8" providerId="LiveId" clId="{3B7B86C6-B6BD-4B00-A7EA-7D48279815CA}" dt="2020-12-10T12:34:51.521" v="12062" actId="21"/>
          <ac:spMkLst>
            <pc:docMk/>
            <pc:sldMk cId="1560125418" sldId="736"/>
            <ac:spMk id="15" creationId="{D274F2EB-F895-4263-8D82-3F1AE7F5A9E2}"/>
          </ac:spMkLst>
        </pc:spChg>
        <pc:spChg chg="add del mod">
          <ac:chgData name="Jonathan Loo" userId="d2d72d48b56f45d8" providerId="LiveId" clId="{3B7B86C6-B6BD-4B00-A7EA-7D48279815CA}" dt="2020-12-10T12:34:56.363" v="12064" actId="21"/>
          <ac:spMkLst>
            <pc:docMk/>
            <pc:sldMk cId="1560125418" sldId="736"/>
            <ac:spMk id="16" creationId="{18FCFF12-04A7-492D-8537-EE14DC908852}"/>
          </ac:spMkLst>
        </pc:spChg>
        <pc:spChg chg="add del mod">
          <ac:chgData name="Jonathan Loo" userId="d2d72d48b56f45d8" providerId="LiveId" clId="{3B7B86C6-B6BD-4B00-A7EA-7D48279815CA}" dt="2020-12-15T16:07:25.477" v="13396" actId="478"/>
          <ac:spMkLst>
            <pc:docMk/>
            <pc:sldMk cId="1560125418" sldId="736"/>
            <ac:spMk id="17" creationId="{3E3E63C3-CFB5-49B1-8CEE-81660F61ED5F}"/>
          </ac:spMkLst>
        </pc:spChg>
        <pc:spChg chg="add mod">
          <ac:chgData name="Jonathan Loo" userId="d2d72d48b56f45d8" providerId="LiveId" clId="{3B7B86C6-B6BD-4B00-A7EA-7D48279815CA}" dt="2020-12-15T17:27:17.723" v="13660" actId="1076"/>
          <ac:spMkLst>
            <pc:docMk/>
            <pc:sldMk cId="1560125418" sldId="736"/>
            <ac:spMk id="20" creationId="{2C86902B-F121-4935-A61C-E5EF157FE7F9}"/>
          </ac:spMkLst>
        </pc:spChg>
        <pc:spChg chg="add del mod">
          <ac:chgData name="Jonathan Loo" userId="d2d72d48b56f45d8" providerId="LiveId" clId="{3B7B86C6-B6BD-4B00-A7EA-7D48279815CA}" dt="2020-12-10T12:36:44.648" v="12156" actId="21"/>
          <ac:spMkLst>
            <pc:docMk/>
            <pc:sldMk cId="1560125418" sldId="736"/>
            <ac:spMk id="20" creationId="{60CB9668-D019-49FA-878A-D0E68911BE8E}"/>
          </ac:spMkLst>
        </pc:spChg>
        <pc:spChg chg="add del mod">
          <ac:chgData name="Jonathan Loo" userId="d2d72d48b56f45d8" providerId="LiveId" clId="{3B7B86C6-B6BD-4B00-A7EA-7D48279815CA}" dt="2020-12-10T12:36:44.648" v="12156" actId="21"/>
          <ac:spMkLst>
            <pc:docMk/>
            <pc:sldMk cId="1560125418" sldId="736"/>
            <ac:spMk id="21" creationId="{B367F069-3771-4B67-8306-FD5CF1AE8808}"/>
          </ac:spMkLst>
        </pc:spChg>
        <pc:spChg chg="add del mod">
          <ac:chgData name="Jonathan Loo" userId="d2d72d48b56f45d8" providerId="LiveId" clId="{3B7B86C6-B6BD-4B00-A7EA-7D48279815CA}" dt="2020-12-10T12:36:56.387" v="12158" actId="478"/>
          <ac:spMkLst>
            <pc:docMk/>
            <pc:sldMk cId="1560125418" sldId="736"/>
            <ac:spMk id="23" creationId="{58A0838A-F006-4768-B7A5-72127F6E1D63}"/>
          </ac:spMkLst>
        </pc:spChg>
        <pc:picChg chg="add del">
          <ac:chgData name="Jonathan Loo" userId="d2d72d48b56f45d8" providerId="LiveId" clId="{3B7B86C6-B6BD-4B00-A7EA-7D48279815CA}" dt="2020-12-15T15:39:58.484" v="13216" actId="22"/>
          <ac:picMkLst>
            <pc:docMk/>
            <pc:sldMk cId="1560125418" sldId="736"/>
            <ac:picMk id="4" creationId="{2E0D878B-3A07-4DE4-9943-D569BB76BF77}"/>
          </ac:picMkLst>
        </pc:picChg>
        <pc:picChg chg="add del mod">
          <ac:chgData name="Jonathan Loo" userId="d2d72d48b56f45d8" providerId="LiveId" clId="{3B7B86C6-B6BD-4B00-A7EA-7D48279815CA}" dt="2020-12-15T15:40:22.023" v="13222" actId="21"/>
          <ac:picMkLst>
            <pc:docMk/>
            <pc:sldMk cId="1560125418" sldId="736"/>
            <ac:picMk id="6" creationId="{3194262E-67DC-4C0D-86C4-FA0ADD57BA24}"/>
          </ac:picMkLst>
        </pc:picChg>
        <pc:picChg chg="add del mod modCrop">
          <ac:chgData name="Jonathan Loo" userId="d2d72d48b56f45d8" providerId="LiveId" clId="{3B7B86C6-B6BD-4B00-A7EA-7D48279815CA}" dt="2020-12-10T12:36:44.648" v="12156" actId="21"/>
          <ac:picMkLst>
            <pc:docMk/>
            <pc:sldMk cId="1560125418" sldId="736"/>
            <ac:picMk id="6" creationId="{9AFA596E-2A4F-4090-9CE2-140A618F8F2F}"/>
          </ac:picMkLst>
        </pc:picChg>
        <pc:picChg chg="add del mod ord">
          <ac:chgData name="Jonathan Loo" userId="d2d72d48b56f45d8" providerId="LiveId" clId="{3B7B86C6-B6BD-4B00-A7EA-7D48279815CA}" dt="2020-12-10T12:30:55.439" v="11969" actId="478"/>
          <ac:picMkLst>
            <pc:docMk/>
            <pc:sldMk cId="1560125418" sldId="736"/>
            <ac:picMk id="8" creationId="{F3296808-3F9F-48A9-BC30-34CF9CBA518A}"/>
          </ac:picMkLst>
        </pc:picChg>
        <pc:picChg chg="add del mod">
          <ac:chgData name="Jonathan Loo" userId="d2d72d48b56f45d8" providerId="LiveId" clId="{3B7B86C6-B6BD-4B00-A7EA-7D48279815CA}" dt="2020-12-15T15:40:23.003" v="13223" actId="478"/>
          <ac:picMkLst>
            <pc:docMk/>
            <pc:sldMk cId="1560125418" sldId="736"/>
            <ac:picMk id="9" creationId="{FE5BC856-F8D2-4594-9161-997DF6844A77}"/>
          </ac:picMkLst>
        </pc:picChg>
        <pc:picChg chg="add del mod">
          <ac:chgData name="Jonathan Loo" userId="d2d72d48b56f45d8" providerId="LiveId" clId="{3B7B86C6-B6BD-4B00-A7EA-7D48279815CA}" dt="2020-12-15T17:20:43.461" v="13615" actId="478"/>
          <ac:picMkLst>
            <pc:docMk/>
            <pc:sldMk cId="1560125418" sldId="736"/>
            <ac:picMk id="10" creationId="{8A332997-607C-43A1-A0A0-68E11E3184CA}"/>
          </ac:picMkLst>
        </pc:picChg>
        <pc:picChg chg="add mod modCrop">
          <ac:chgData name="Jonathan Loo" userId="d2d72d48b56f45d8" providerId="LiveId" clId="{3B7B86C6-B6BD-4B00-A7EA-7D48279815CA}" dt="2020-12-15T17:27:28.234" v="13662" actId="1076"/>
          <ac:picMkLst>
            <pc:docMk/>
            <pc:sldMk cId="1560125418" sldId="736"/>
            <ac:picMk id="11" creationId="{F878C189-2E11-4C68-9125-400EBB63F568}"/>
          </ac:picMkLst>
        </pc:picChg>
        <pc:picChg chg="del">
          <ac:chgData name="Jonathan Loo" userId="d2d72d48b56f45d8" providerId="LiveId" clId="{3B7B86C6-B6BD-4B00-A7EA-7D48279815CA}" dt="2020-12-10T12:33:15.883" v="11996" actId="478"/>
          <ac:picMkLst>
            <pc:docMk/>
            <pc:sldMk cId="1560125418" sldId="736"/>
            <ac:picMk id="13" creationId="{99D27FF2-F2B4-4850-8052-E2E4A26CD110}"/>
          </ac:picMkLst>
        </pc:picChg>
        <pc:picChg chg="del mod modCrop">
          <ac:chgData name="Jonathan Loo" userId="d2d72d48b56f45d8" providerId="LiveId" clId="{3B7B86C6-B6BD-4B00-A7EA-7D48279815CA}" dt="2020-12-10T12:36:44.648" v="12156" actId="21"/>
          <ac:picMkLst>
            <pc:docMk/>
            <pc:sldMk cId="1560125418" sldId="736"/>
            <ac:picMk id="14" creationId="{10A05DBB-9667-43A0-9621-E4B10064572B}"/>
          </ac:picMkLst>
        </pc:picChg>
        <pc:picChg chg="del mod modCrop">
          <ac:chgData name="Jonathan Loo" userId="d2d72d48b56f45d8" providerId="LiveId" clId="{3B7B86C6-B6BD-4B00-A7EA-7D48279815CA}" dt="2020-12-10T12:36:44.648" v="12156" actId="21"/>
          <ac:picMkLst>
            <pc:docMk/>
            <pc:sldMk cId="1560125418" sldId="736"/>
            <ac:picMk id="17" creationId="{16EA7CA0-42D0-489C-BD47-0DEEDA0D5DF3}"/>
          </ac:picMkLst>
        </pc:picChg>
        <pc:picChg chg="add del mod ord">
          <ac:chgData name="Jonathan Loo" userId="d2d72d48b56f45d8" providerId="LiveId" clId="{3B7B86C6-B6BD-4B00-A7EA-7D48279815CA}" dt="2020-12-15T17:27:24.288" v="13661" actId="1076"/>
          <ac:picMkLst>
            <pc:docMk/>
            <pc:sldMk cId="1560125418" sldId="736"/>
            <ac:picMk id="22" creationId="{F199E153-67B9-4DDF-9ED4-0F9EF57C594B}"/>
          </ac:picMkLst>
        </pc:picChg>
        <pc:picChg chg="mod">
          <ac:chgData name="Jonathan Loo" userId="d2d72d48b56f45d8" providerId="LiveId" clId="{3B7B86C6-B6BD-4B00-A7EA-7D48279815CA}" dt="2020-12-10T12:36:59.560" v="12160" actId="1076"/>
          <ac:picMkLst>
            <pc:docMk/>
            <pc:sldMk cId="1560125418" sldId="736"/>
            <ac:picMk id="24" creationId="{42DC3A1F-4A77-4E6E-A696-57BFD168AEA1}"/>
          </ac:picMkLst>
        </pc:picChg>
        <pc:picChg chg="add mod">
          <ac:chgData name="Jonathan Loo" userId="d2d72d48b56f45d8" providerId="LiveId" clId="{3B7B86C6-B6BD-4B00-A7EA-7D48279815CA}" dt="2020-12-15T17:27:10.492" v="13657" actId="571"/>
          <ac:picMkLst>
            <pc:docMk/>
            <pc:sldMk cId="1560125418" sldId="736"/>
            <ac:picMk id="26" creationId="{3B6DC94D-9445-4A45-9566-E1C48FA1D58A}"/>
          </ac:picMkLst>
        </pc:picChg>
        <pc:cxnChg chg="add del mod">
          <ac:chgData name="Jonathan Loo" userId="d2d72d48b56f45d8" providerId="LiveId" clId="{3B7B86C6-B6BD-4B00-A7EA-7D48279815CA}" dt="2020-12-10T12:36:44.648" v="12156" actId="21"/>
          <ac:cxnSpMkLst>
            <pc:docMk/>
            <pc:sldMk cId="1560125418" sldId="736"/>
            <ac:cxnSpMk id="11" creationId="{32D42A6F-2930-43C7-B773-1AE400F08EA4}"/>
          </ac:cxnSpMkLst>
        </pc:cxnChg>
        <pc:cxnChg chg="add mod">
          <ac:chgData name="Jonathan Loo" userId="d2d72d48b56f45d8" providerId="LiveId" clId="{3B7B86C6-B6BD-4B00-A7EA-7D48279815CA}" dt="2020-12-15T17:27:31.015" v="13663" actId="14100"/>
          <ac:cxnSpMkLst>
            <pc:docMk/>
            <pc:sldMk cId="1560125418" sldId="736"/>
            <ac:cxnSpMk id="12" creationId="{70BE5DAA-7DDA-46B9-A637-E517817913D3}"/>
          </ac:cxnSpMkLst>
        </pc:cxnChg>
        <pc:cxnChg chg="add del mod">
          <ac:chgData name="Jonathan Loo" userId="d2d72d48b56f45d8" providerId="LiveId" clId="{3B7B86C6-B6BD-4B00-A7EA-7D48279815CA}" dt="2020-12-10T12:36:44.648" v="12156" actId="21"/>
          <ac:cxnSpMkLst>
            <pc:docMk/>
            <pc:sldMk cId="1560125418" sldId="736"/>
            <ac:cxnSpMk id="18" creationId="{9E16EE69-0283-4BB8-BCF1-4215B5B6699D}"/>
          </ac:cxnSpMkLst>
        </pc:cxnChg>
        <pc:cxnChg chg="add mod">
          <ac:chgData name="Jonathan Loo" userId="d2d72d48b56f45d8" providerId="LiveId" clId="{3B7B86C6-B6BD-4B00-A7EA-7D48279815CA}" dt="2020-12-15T17:27:34.467" v="13664" actId="14100"/>
          <ac:cxnSpMkLst>
            <pc:docMk/>
            <pc:sldMk cId="1560125418" sldId="736"/>
            <ac:cxnSpMk id="18" creationId="{D9A36143-78CE-44E6-A011-8900C17481AF}"/>
          </ac:cxnSpMkLst>
        </pc:cxnChg>
      </pc:sldChg>
      <pc:sldChg chg="addSp delSp modSp new mod">
        <pc:chgData name="Jonathan Loo" userId="d2d72d48b56f45d8" providerId="LiveId" clId="{3B7B86C6-B6BD-4B00-A7EA-7D48279815CA}" dt="2020-12-15T17:31:33.884" v="13701" actId="1076"/>
        <pc:sldMkLst>
          <pc:docMk/>
          <pc:sldMk cId="3603425183" sldId="737"/>
        </pc:sldMkLst>
        <pc:spChg chg="mod">
          <ac:chgData name="Jonathan Loo" userId="d2d72d48b56f45d8" providerId="LiveId" clId="{3B7B86C6-B6BD-4B00-A7EA-7D48279815CA}" dt="2020-12-10T12:38:17.249" v="12255" actId="20577"/>
          <ac:spMkLst>
            <pc:docMk/>
            <pc:sldMk cId="3603425183" sldId="737"/>
            <ac:spMk id="2" creationId="{4D4A6F0F-F67C-4F8F-93DB-0807ADA3A0DE}"/>
          </ac:spMkLst>
        </pc:spChg>
        <pc:spChg chg="del">
          <ac:chgData name="Jonathan Loo" userId="d2d72d48b56f45d8" providerId="LiveId" clId="{3B7B86C6-B6BD-4B00-A7EA-7D48279815CA}" dt="2020-12-10T12:42:55.046" v="12335" actId="478"/>
          <ac:spMkLst>
            <pc:docMk/>
            <pc:sldMk cId="3603425183" sldId="737"/>
            <ac:spMk id="3" creationId="{C0C7036A-0835-473A-AA40-F4005215DBE8}"/>
          </ac:spMkLst>
        </pc:spChg>
        <pc:picChg chg="add del mod">
          <ac:chgData name="Jonathan Loo" userId="d2d72d48b56f45d8" providerId="LiveId" clId="{3B7B86C6-B6BD-4B00-A7EA-7D48279815CA}" dt="2020-12-10T12:43:11.481" v="12337" actId="478"/>
          <ac:picMkLst>
            <pc:docMk/>
            <pc:sldMk cId="3603425183" sldId="737"/>
            <ac:picMk id="4" creationId="{2143B1D1-B1E1-4ED1-A953-47330DA9057E}"/>
          </ac:picMkLst>
        </pc:picChg>
        <pc:picChg chg="add del mod">
          <ac:chgData name="Jonathan Loo" userId="d2d72d48b56f45d8" providerId="LiveId" clId="{3B7B86C6-B6BD-4B00-A7EA-7D48279815CA}" dt="2020-12-15T17:31:23.989" v="13698" actId="478"/>
          <ac:picMkLst>
            <pc:docMk/>
            <pc:sldMk cId="3603425183" sldId="737"/>
            <ac:picMk id="4" creationId="{A8FED904-F82B-49A7-B16A-ED0FF7E86BCF}"/>
          </ac:picMkLst>
        </pc:picChg>
        <pc:picChg chg="add del mod">
          <ac:chgData name="Jonathan Loo" userId="d2d72d48b56f45d8" providerId="LiveId" clId="{3B7B86C6-B6BD-4B00-A7EA-7D48279815CA}" dt="2020-12-10T12:45:51.639" v="12354" actId="478"/>
          <ac:picMkLst>
            <pc:docMk/>
            <pc:sldMk cId="3603425183" sldId="737"/>
            <ac:picMk id="5" creationId="{E07D948E-A4D9-417B-BCCF-2F49B3D06CEB}"/>
          </ac:picMkLst>
        </pc:picChg>
        <pc:picChg chg="add del mod">
          <ac:chgData name="Jonathan Loo" userId="d2d72d48b56f45d8" providerId="LiveId" clId="{3B7B86C6-B6BD-4B00-A7EA-7D48279815CA}" dt="2020-12-15T17:27:52.431" v="13665" actId="478"/>
          <ac:picMkLst>
            <pc:docMk/>
            <pc:sldMk cId="3603425183" sldId="737"/>
            <ac:picMk id="6" creationId="{DF090575-A0BD-40B0-A968-94310A1B06FB}"/>
          </ac:picMkLst>
        </pc:picChg>
        <pc:picChg chg="add mod">
          <ac:chgData name="Jonathan Loo" userId="d2d72d48b56f45d8" providerId="LiveId" clId="{3B7B86C6-B6BD-4B00-A7EA-7D48279815CA}" dt="2020-12-15T17:31:33.884" v="13701" actId="1076"/>
          <ac:picMkLst>
            <pc:docMk/>
            <pc:sldMk cId="3603425183" sldId="737"/>
            <ac:picMk id="7" creationId="{E1E739C2-9F0F-4657-BBB1-CE25AA0B563C}"/>
          </ac:picMkLst>
        </pc:picChg>
      </pc:sldChg>
      <pc:sldChg chg="addSp delSp modSp add del mod">
        <pc:chgData name="Jonathan Loo" userId="d2d72d48b56f45d8" providerId="LiveId" clId="{3B7B86C6-B6BD-4B00-A7EA-7D48279815CA}" dt="2020-12-15T17:56:31.927" v="13965" actId="47"/>
        <pc:sldMkLst>
          <pc:docMk/>
          <pc:sldMk cId="1912446564" sldId="738"/>
        </pc:sldMkLst>
        <pc:spChg chg="mod">
          <ac:chgData name="Jonathan Loo" userId="d2d72d48b56f45d8" providerId="LiveId" clId="{3B7B86C6-B6BD-4B00-A7EA-7D48279815CA}" dt="2020-12-12T22:13:08.942" v="12836" actId="20577"/>
          <ac:spMkLst>
            <pc:docMk/>
            <pc:sldMk cId="1912446564" sldId="738"/>
            <ac:spMk id="2" creationId="{4D4A6F0F-F67C-4F8F-93DB-0807ADA3A0DE}"/>
          </ac:spMkLst>
        </pc:spChg>
        <pc:spChg chg="del">
          <ac:chgData name="Jonathan Loo" userId="d2d72d48b56f45d8" providerId="LiveId" clId="{3B7B86C6-B6BD-4B00-A7EA-7D48279815CA}" dt="2020-12-10T12:47:22.370" v="12372" actId="478"/>
          <ac:spMkLst>
            <pc:docMk/>
            <pc:sldMk cId="1912446564" sldId="738"/>
            <ac:spMk id="3" creationId="{C0C7036A-0835-473A-AA40-F4005215DBE8}"/>
          </ac:spMkLst>
        </pc:spChg>
        <pc:picChg chg="add del mod">
          <ac:chgData name="Jonathan Loo" userId="d2d72d48b56f45d8" providerId="LiveId" clId="{3B7B86C6-B6BD-4B00-A7EA-7D48279815CA}" dt="2020-12-15T17:29:08.915" v="13673" actId="21"/>
          <ac:picMkLst>
            <pc:docMk/>
            <pc:sldMk cId="1912446564" sldId="738"/>
            <ac:picMk id="4" creationId="{FAE41500-F401-4CA7-A9C1-5BC39992498F}"/>
          </ac:picMkLst>
        </pc:picChg>
        <pc:picChg chg="add del mod">
          <ac:chgData name="Jonathan Loo" userId="d2d72d48b56f45d8" providerId="LiveId" clId="{3B7B86C6-B6BD-4B00-A7EA-7D48279815CA}" dt="2020-12-10T12:45:46.768" v="12352" actId="478"/>
          <ac:picMkLst>
            <pc:docMk/>
            <pc:sldMk cId="1912446564" sldId="738"/>
            <ac:picMk id="4" creationId="{FC9251A1-E6F0-4978-85D6-418AC730956C}"/>
          </ac:picMkLst>
        </pc:picChg>
        <pc:picChg chg="add del mod">
          <ac:chgData name="Jonathan Loo" userId="d2d72d48b56f45d8" providerId="LiveId" clId="{3B7B86C6-B6BD-4B00-A7EA-7D48279815CA}" dt="2020-12-10T12:45:47.524" v="12353" actId="478"/>
          <ac:picMkLst>
            <pc:docMk/>
            <pc:sldMk cId="1912446564" sldId="738"/>
            <ac:picMk id="5" creationId="{490FF90D-D923-4668-A952-9F710426778B}"/>
          </ac:picMkLst>
        </pc:picChg>
        <pc:picChg chg="add mod">
          <ac:chgData name="Jonathan Loo" userId="d2d72d48b56f45d8" providerId="LiveId" clId="{3B7B86C6-B6BD-4B00-A7EA-7D48279815CA}" dt="2020-12-10T12:47:55.829" v="12383" actId="1076"/>
          <ac:picMkLst>
            <pc:docMk/>
            <pc:sldMk cId="1912446564" sldId="738"/>
            <ac:picMk id="6" creationId="{BF53BEC0-53F3-44A0-8AD9-BE54924E2F4F}"/>
          </ac:picMkLst>
        </pc:picChg>
        <pc:picChg chg="add del mod">
          <ac:chgData name="Jonathan Loo" userId="d2d72d48b56f45d8" providerId="LiveId" clId="{3B7B86C6-B6BD-4B00-A7EA-7D48279815CA}" dt="2020-12-10T12:47:44.555" v="12374" actId="478"/>
          <ac:picMkLst>
            <pc:docMk/>
            <pc:sldMk cId="1912446564" sldId="738"/>
            <ac:picMk id="7" creationId="{2F5CA463-F363-4823-A55B-DE5077D34D29}"/>
          </ac:picMkLst>
        </pc:picChg>
        <pc:picChg chg="add del mod">
          <ac:chgData name="Jonathan Loo" userId="d2d72d48b56f45d8" providerId="LiveId" clId="{3B7B86C6-B6BD-4B00-A7EA-7D48279815CA}" dt="2020-12-15T17:30:00.604" v="13688"/>
          <ac:picMkLst>
            <pc:docMk/>
            <pc:sldMk cId="1912446564" sldId="738"/>
            <ac:picMk id="7" creationId="{BA79E4DE-21C6-490A-A469-DB2F8C90B9F1}"/>
          </ac:picMkLst>
        </pc:picChg>
        <pc:picChg chg="add del mod">
          <ac:chgData name="Jonathan Loo" userId="d2d72d48b56f45d8" providerId="LiveId" clId="{3B7B86C6-B6BD-4B00-A7EA-7D48279815CA}" dt="2020-12-15T17:30:47.551" v="13690" actId="478"/>
          <ac:picMkLst>
            <pc:docMk/>
            <pc:sldMk cId="1912446564" sldId="738"/>
            <ac:picMk id="8" creationId="{6ED86035-089C-4ACC-9C99-3BBEC810B336}"/>
          </ac:picMkLst>
        </pc:picChg>
        <pc:picChg chg="add mod">
          <ac:chgData name="Jonathan Loo" userId="d2d72d48b56f45d8" providerId="LiveId" clId="{3B7B86C6-B6BD-4B00-A7EA-7D48279815CA}" dt="2020-12-15T17:30:58.721" v="13697" actId="1076"/>
          <ac:picMkLst>
            <pc:docMk/>
            <pc:sldMk cId="1912446564" sldId="738"/>
            <ac:picMk id="9" creationId="{993D74D5-9D0C-49B2-8E25-9D6A845E14D4}"/>
          </ac:picMkLst>
        </pc:picChg>
      </pc:sldChg>
      <pc:sldChg chg="addSp delSp modSp add mod">
        <pc:chgData name="Jonathan Loo" userId="d2d72d48b56f45d8" providerId="LiveId" clId="{3B7B86C6-B6BD-4B00-A7EA-7D48279815CA}" dt="2020-12-15T17:57:26.081" v="13977" actId="1076"/>
        <pc:sldMkLst>
          <pc:docMk/>
          <pc:sldMk cId="2139164457" sldId="739"/>
        </pc:sldMkLst>
        <pc:spChg chg="mod">
          <ac:chgData name="Jonathan Loo" userId="d2d72d48b56f45d8" providerId="LiveId" clId="{3B7B86C6-B6BD-4B00-A7EA-7D48279815CA}" dt="2020-12-12T22:13:12.278" v="12837" actId="20577"/>
          <ac:spMkLst>
            <pc:docMk/>
            <pc:sldMk cId="2139164457" sldId="739"/>
            <ac:spMk id="2" creationId="{4D4A6F0F-F67C-4F8F-93DB-0807ADA3A0DE}"/>
          </ac:spMkLst>
        </pc:spChg>
        <pc:picChg chg="add del mod">
          <ac:chgData name="Jonathan Loo" userId="d2d72d48b56f45d8" providerId="LiveId" clId="{3B7B86C6-B6BD-4B00-A7EA-7D48279815CA}" dt="2020-12-10T12:56:11.930" v="12440" actId="478"/>
          <ac:picMkLst>
            <pc:docMk/>
            <pc:sldMk cId="2139164457" sldId="739"/>
            <ac:picMk id="3" creationId="{EB40D517-1B03-4F94-B3C9-A5CE1ECC5A9C}"/>
          </ac:picMkLst>
        </pc:picChg>
        <pc:picChg chg="add del mod">
          <ac:chgData name="Jonathan Loo" userId="d2d72d48b56f45d8" providerId="LiveId" clId="{3B7B86C6-B6BD-4B00-A7EA-7D48279815CA}" dt="2020-12-15T17:56:38.471" v="13966" actId="478"/>
          <ac:picMkLst>
            <pc:docMk/>
            <pc:sldMk cId="2139164457" sldId="739"/>
            <ac:picMk id="4" creationId="{282C5BDF-DC1F-4F1F-B61F-597F12595FB1}"/>
          </ac:picMkLst>
        </pc:picChg>
        <pc:picChg chg="add del mod">
          <ac:chgData name="Jonathan Loo" userId="d2d72d48b56f45d8" providerId="LiveId" clId="{3B7B86C6-B6BD-4B00-A7EA-7D48279815CA}" dt="2020-12-15T17:34:47.927" v="13702" actId="478"/>
          <ac:picMkLst>
            <pc:docMk/>
            <pc:sldMk cId="2139164457" sldId="739"/>
            <ac:picMk id="4" creationId="{C14978B6-0E34-44C9-B0F2-FD26CF7DA9B4}"/>
          </ac:picMkLst>
        </pc:picChg>
        <pc:picChg chg="add del mod">
          <ac:chgData name="Jonathan Loo" userId="d2d72d48b56f45d8" providerId="LiveId" clId="{3B7B86C6-B6BD-4B00-A7EA-7D48279815CA}" dt="2020-12-15T17:29:59.182" v="13686" actId="22"/>
          <ac:picMkLst>
            <pc:docMk/>
            <pc:sldMk cId="2139164457" sldId="739"/>
            <ac:picMk id="5" creationId="{C0052D81-C0FE-454B-9624-689C98792BD4}"/>
          </ac:picMkLst>
        </pc:picChg>
        <pc:picChg chg="del">
          <ac:chgData name="Jonathan Loo" userId="d2d72d48b56f45d8" providerId="LiveId" clId="{3B7B86C6-B6BD-4B00-A7EA-7D48279815CA}" dt="2020-12-10T12:52:06.828" v="12385" actId="478"/>
          <ac:picMkLst>
            <pc:docMk/>
            <pc:sldMk cId="2139164457" sldId="739"/>
            <ac:picMk id="6" creationId="{BF53BEC0-53F3-44A0-8AD9-BE54924E2F4F}"/>
          </ac:picMkLst>
        </pc:picChg>
        <pc:picChg chg="add mod modCrop">
          <ac:chgData name="Jonathan Loo" userId="d2d72d48b56f45d8" providerId="LiveId" clId="{3B7B86C6-B6BD-4B00-A7EA-7D48279815CA}" dt="2020-12-15T17:57:26.081" v="13977" actId="1076"/>
          <ac:picMkLst>
            <pc:docMk/>
            <pc:sldMk cId="2139164457" sldId="739"/>
            <ac:picMk id="7" creationId="{42B7CCE8-01E9-4E5A-80F8-47A2485E6CDB}"/>
          </ac:picMkLst>
        </pc:picChg>
        <pc:picChg chg="del">
          <ac:chgData name="Jonathan Loo" userId="d2d72d48b56f45d8" providerId="LiveId" clId="{3B7B86C6-B6BD-4B00-A7EA-7D48279815CA}" dt="2020-12-10T12:52:07.244" v="12386" actId="478"/>
          <ac:picMkLst>
            <pc:docMk/>
            <pc:sldMk cId="2139164457" sldId="739"/>
            <ac:picMk id="8" creationId="{6ED86035-089C-4ACC-9C99-3BBEC810B336}"/>
          </ac:picMkLst>
        </pc:picChg>
        <pc:picChg chg="add mod">
          <ac:chgData name="Jonathan Loo" userId="d2d72d48b56f45d8" providerId="LiveId" clId="{3B7B86C6-B6BD-4B00-A7EA-7D48279815CA}" dt="2020-12-15T17:57:20.895" v="13975" actId="1076"/>
          <ac:picMkLst>
            <pc:docMk/>
            <pc:sldMk cId="2139164457" sldId="739"/>
            <ac:picMk id="1026" creationId="{D2DA2584-2F09-4AFE-ABFD-F44F9F8EFDDD}"/>
          </ac:picMkLst>
        </pc:picChg>
      </pc:sldChg>
      <pc:sldChg chg="addSp delSp modSp add del mod">
        <pc:chgData name="Jonathan Loo" userId="d2d72d48b56f45d8" providerId="LiveId" clId="{3B7B86C6-B6BD-4B00-A7EA-7D48279815CA}" dt="2020-12-15T17:36:02.664" v="13706" actId="47"/>
        <pc:sldMkLst>
          <pc:docMk/>
          <pc:sldMk cId="3698407387" sldId="740"/>
        </pc:sldMkLst>
        <pc:spChg chg="mod">
          <ac:chgData name="Jonathan Loo" userId="d2d72d48b56f45d8" providerId="LiveId" clId="{3B7B86C6-B6BD-4B00-A7EA-7D48279815CA}" dt="2020-12-12T22:13:15.126" v="12838" actId="20577"/>
          <ac:spMkLst>
            <pc:docMk/>
            <pc:sldMk cId="3698407387" sldId="740"/>
            <ac:spMk id="2" creationId="{4D4A6F0F-F67C-4F8F-93DB-0807ADA3A0DE}"/>
          </ac:spMkLst>
        </pc:spChg>
        <pc:spChg chg="add del mod">
          <ac:chgData name="Jonathan Loo" userId="d2d72d48b56f45d8" providerId="LiveId" clId="{3B7B86C6-B6BD-4B00-A7EA-7D48279815CA}" dt="2020-12-10T12:54:01.080" v="12422" actId="478"/>
          <ac:spMkLst>
            <pc:docMk/>
            <pc:sldMk cId="3698407387" sldId="740"/>
            <ac:spMk id="5" creationId="{1185FEF2-0814-4F1B-A8A4-95315A6D1281}"/>
          </ac:spMkLst>
        </pc:spChg>
        <pc:spChg chg="add mod">
          <ac:chgData name="Jonathan Loo" userId="d2d72d48b56f45d8" providerId="LiveId" clId="{3B7B86C6-B6BD-4B00-A7EA-7D48279815CA}" dt="2020-12-10T12:54:14.356" v="12429" actId="1038"/>
          <ac:spMkLst>
            <pc:docMk/>
            <pc:sldMk cId="3698407387" sldId="740"/>
            <ac:spMk id="6" creationId="{3294C265-C7B5-40AF-89AB-76EB9B32AE41}"/>
          </ac:spMkLst>
        </pc:spChg>
        <pc:spChg chg="add del mod">
          <ac:chgData name="Jonathan Loo" userId="d2d72d48b56f45d8" providerId="LiveId" clId="{3B7B86C6-B6BD-4B00-A7EA-7D48279815CA}" dt="2020-12-10T12:54:01.973" v="12423" actId="478"/>
          <ac:spMkLst>
            <pc:docMk/>
            <pc:sldMk cId="3698407387" sldId="740"/>
            <ac:spMk id="7" creationId="{5A470AC5-52FC-4378-80AE-E4C3FD8CD3DB}"/>
          </ac:spMkLst>
        </pc:spChg>
        <pc:spChg chg="add mod">
          <ac:chgData name="Jonathan Loo" userId="d2d72d48b56f45d8" providerId="LiveId" clId="{3B7B86C6-B6BD-4B00-A7EA-7D48279815CA}" dt="2020-12-10T12:57:24.821" v="12465" actId="1036"/>
          <ac:spMkLst>
            <pc:docMk/>
            <pc:sldMk cId="3698407387" sldId="740"/>
            <ac:spMk id="9" creationId="{DBE7FD3A-F2DB-477F-B47E-1BC3E15113DA}"/>
          </ac:spMkLst>
        </pc:spChg>
        <pc:picChg chg="del">
          <ac:chgData name="Jonathan Loo" userId="d2d72d48b56f45d8" providerId="LiveId" clId="{3B7B86C6-B6BD-4B00-A7EA-7D48279815CA}" dt="2020-12-10T12:52:44.435" v="12393" actId="478"/>
          <ac:picMkLst>
            <pc:docMk/>
            <pc:sldMk cId="3698407387" sldId="740"/>
            <ac:picMk id="3" creationId="{EB40D517-1B03-4F94-B3C9-A5CE1ECC5A9C}"/>
          </ac:picMkLst>
        </pc:picChg>
        <pc:picChg chg="add del mod">
          <ac:chgData name="Jonathan Loo" userId="d2d72d48b56f45d8" providerId="LiveId" clId="{3B7B86C6-B6BD-4B00-A7EA-7D48279815CA}" dt="2020-12-10T12:57:04.295" v="12452" actId="478"/>
          <ac:picMkLst>
            <pc:docMk/>
            <pc:sldMk cId="3698407387" sldId="740"/>
            <ac:picMk id="4" creationId="{9E852330-8D5E-4373-8DCE-0A32A9B7DBC3}"/>
          </ac:picMkLst>
        </pc:picChg>
        <pc:picChg chg="add mod ord">
          <ac:chgData name="Jonathan Loo" userId="d2d72d48b56f45d8" providerId="LiveId" clId="{3B7B86C6-B6BD-4B00-A7EA-7D48279815CA}" dt="2020-12-10T12:57:24.821" v="12465" actId="1036"/>
          <ac:picMkLst>
            <pc:docMk/>
            <pc:sldMk cId="3698407387" sldId="740"/>
            <ac:picMk id="8" creationId="{F5E080A6-8C09-46B2-9864-A38FD41E2C4C}"/>
          </ac:picMkLst>
        </pc:picChg>
        <pc:picChg chg="add del mod">
          <ac:chgData name="Jonathan Loo" userId="d2d72d48b56f45d8" providerId="LiveId" clId="{3B7B86C6-B6BD-4B00-A7EA-7D48279815CA}" dt="2020-12-10T12:56:40.635" v="12444" actId="478"/>
          <ac:picMkLst>
            <pc:docMk/>
            <pc:sldMk cId="3698407387" sldId="740"/>
            <ac:picMk id="2050" creationId="{D4A861F1-B00C-451B-B870-78F9ECC334E5}"/>
          </ac:picMkLst>
        </pc:picChg>
        <pc:picChg chg="add mod">
          <ac:chgData name="Jonathan Loo" userId="d2d72d48b56f45d8" providerId="LiveId" clId="{3B7B86C6-B6BD-4B00-A7EA-7D48279815CA}" dt="2020-12-10T12:56:49.859" v="12451" actId="1036"/>
          <ac:picMkLst>
            <pc:docMk/>
            <pc:sldMk cId="3698407387" sldId="740"/>
            <ac:picMk id="2052" creationId="{C804C276-0A5F-4061-B257-2ADCF6FF3021}"/>
          </ac:picMkLst>
        </pc:picChg>
      </pc:sldChg>
      <pc:sldChg chg="addSp delSp modSp add mod">
        <pc:chgData name="Jonathan Loo" userId="d2d72d48b56f45d8" providerId="LiveId" clId="{3B7B86C6-B6BD-4B00-A7EA-7D48279815CA}" dt="2020-12-15T16:04:03.472" v="13379" actId="14100"/>
        <pc:sldMkLst>
          <pc:docMk/>
          <pc:sldMk cId="2626795701" sldId="741"/>
        </pc:sldMkLst>
        <pc:spChg chg="del">
          <ac:chgData name="Jonathan Loo" userId="d2d72d48b56f45d8" providerId="LiveId" clId="{3B7B86C6-B6BD-4B00-A7EA-7D48279815CA}" dt="2020-12-15T15:27:46.854" v="12932" actId="478"/>
          <ac:spMkLst>
            <pc:docMk/>
            <pc:sldMk cId="2626795701" sldId="741"/>
            <ac:spMk id="10" creationId="{84CF7B61-BF80-4633-87E3-EF9F7EC65503}"/>
          </ac:spMkLst>
        </pc:spChg>
        <pc:spChg chg="del">
          <ac:chgData name="Jonathan Loo" userId="d2d72d48b56f45d8" providerId="LiveId" clId="{3B7B86C6-B6BD-4B00-A7EA-7D48279815CA}" dt="2020-12-15T15:27:49.523" v="12934" actId="478"/>
          <ac:spMkLst>
            <pc:docMk/>
            <pc:sldMk cId="2626795701" sldId="741"/>
            <ac:spMk id="25" creationId="{DA864743-7F1D-4CA1-AC28-2A624838AD43}"/>
          </ac:spMkLst>
        </pc:spChg>
        <pc:spChg chg="add mod">
          <ac:chgData name="Jonathan Loo" userId="d2d72d48b56f45d8" providerId="LiveId" clId="{3B7B86C6-B6BD-4B00-A7EA-7D48279815CA}" dt="2020-12-15T16:03:49.763" v="13376" actId="1038"/>
          <ac:spMkLst>
            <pc:docMk/>
            <pc:sldMk cId="2626795701" sldId="741"/>
            <ac:spMk id="48" creationId="{DC2DB91E-F4DC-42EF-A240-3C7C7720B879}"/>
          </ac:spMkLst>
        </pc:spChg>
        <pc:spChg chg="mod">
          <ac:chgData name="Jonathan Loo" userId="d2d72d48b56f45d8" providerId="LiveId" clId="{3B7B86C6-B6BD-4B00-A7EA-7D48279815CA}" dt="2020-12-15T16:04:00.299" v="13378" actId="1076"/>
          <ac:spMkLst>
            <pc:docMk/>
            <pc:sldMk cId="2626795701" sldId="741"/>
            <ac:spMk id="64" creationId="{74A2CCDC-F919-420D-A840-4F9B6622B5D1}"/>
          </ac:spMkLst>
        </pc:spChg>
        <pc:spChg chg="mod">
          <ac:chgData name="Jonathan Loo" userId="d2d72d48b56f45d8" providerId="LiveId" clId="{3B7B86C6-B6BD-4B00-A7EA-7D48279815CA}" dt="2020-12-15T16:03:49.763" v="13376" actId="1038"/>
          <ac:spMkLst>
            <pc:docMk/>
            <pc:sldMk cId="2626795701" sldId="741"/>
            <ac:spMk id="65" creationId="{0AB3E819-02D6-4396-8253-02DB5707D6CA}"/>
          </ac:spMkLst>
        </pc:spChg>
        <pc:spChg chg="del">
          <ac:chgData name="Jonathan Loo" userId="d2d72d48b56f45d8" providerId="LiveId" clId="{3B7B86C6-B6BD-4B00-A7EA-7D48279815CA}" dt="2020-12-15T15:28:03.851" v="12938" actId="478"/>
          <ac:spMkLst>
            <pc:docMk/>
            <pc:sldMk cId="2626795701" sldId="741"/>
            <ac:spMk id="79" creationId="{7E85835B-210E-4790-9C0A-B0EACD70D1BD}"/>
          </ac:spMkLst>
        </pc:spChg>
        <pc:spChg chg="del">
          <ac:chgData name="Jonathan Loo" userId="d2d72d48b56f45d8" providerId="LiveId" clId="{3B7B86C6-B6BD-4B00-A7EA-7D48279815CA}" dt="2020-12-15T15:27:58.841" v="12936" actId="478"/>
          <ac:spMkLst>
            <pc:docMk/>
            <pc:sldMk cId="2626795701" sldId="741"/>
            <ac:spMk id="100" creationId="{700BDFEE-69A0-49D2-9FD4-4277447712C3}"/>
          </ac:spMkLst>
        </pc:spChg>
        <pc:spChg chg="del">
          <ac:chgData name="Jonathan Loo" userId="d2d72d48b56f45d8" providerId="LiveId" clId="{3B7B86C6-B6BD-4B00-A7EA-7D48279815CA}" dt="2020-12-15T15:28:03.851" v="12938" actId="478"/>
          <ac:spMkLst>
            <pc:docMk/>
            <pc:sldMk cId="2626795701" sldId="741"/>
            <ac:spMk id="101" creationId="{C606E30D-9E2E-4C41-A506-EABB7ADB2F15}"/>
          </ac:spMkLst>
        </pc:spChg>
        <pc:spChg chg="del">
          <ac:chgData name="Jonathan Loo" userId="d2d72d48b56f45d8" providerId="LiveId" clId="{3B7B86C6-B6BD-4B00-A7EA-7D48279815CA}" dt="2020-12-15T15:27:58.841" v="12936" actId="478"/>
          <ac:spMkLst>
            <pc:docMk/>
            <pc:sldMk cId="2626795701" sldId="741"/>
            <ac:spMk id="105" creationId="{3540DC37-036F-4F8F-8895-CF8550A1CE51}"/>
          </ac:spMkLst>
        </pc:spChg>
        <pc:spChg chg="del">
          <ac:chgData name="Jonathan Loo" userId="d2d72d48b56f45d8" providerId="LiveId" clId="{3B7B86C6-B6BD-4B00-A7EA-7D48279815CA}" dt="2020-12-15T15:27:58.841" v="12936" actId="478"/>
          <ac:spMkLst>
            <pc:docMk/>
            <pc:sldMk cId="2626795701" sldId="741"/>
            <ac:spMk id="127" creationId="{F9FCD637-D9F8-4323-8374-B297C077D3B1}"/>
          </ac:spMkLst>
        </pc:spChg>
        <pc:picChg chg="del">
          <ac:chgData name="Jonathan Loo" userId="d2d72d48b56f45d8" providerId="LiveId" clId="{3B7B86C6-B6BD-4B00-A7EA-7D48279815CA}" dt="2020-12-15T15:30:09.051" v="12963" actId="478"/>
          <ac:picMkLst>
            <pc:docMk/>
            <pc:sldMk cId="2626795701" sldId="741"/>
            <ac:picMk id="3" creationId="{D0BB52CE-B6C5-414B-ADE6-7487DCED77BD}"/>
          </ac:picMkLst>
        </pc:picChg>
        <pc:picChg chg="add del mod">
          <ac:chgData name="Jonathan Loo" userId="d2d72d48b56f45d8" providerId="LiveId" clId="{3B7B86C6-B6BD-4B00-A7EA-7D48279815CA}" dt="2020-12-15T15:28:41.264" v="12947" actId="478"/>
          <ac:picMkLst>
            <pc:docMk/>
            <pc:sldMk cId="2626795701" sldId="741"/>
            <ac:picMk id="5" creationId="{F4997DC4-8288-4666-A0C4-AFD0282B1E10}"/>
          </ac:picMkLst>
        </pc:picChg>
        <pc:picChg chg="add del mod">
          <ac:chgData name="Jonathan Loo" userId="d2d72d48b56f45d8" providerId="LiveId" clId="{3B7B86C6-B6BD-4B00-A7EA-7D48279815CA}" dt="2020-12-15T15:29:10.464" v="12954" actId="478"/>
          <ac:picMkLst>
            <pc:docMk/>
            <pc:sldMk cId="2626795701" sldId="741"/>
            <ac:picMk id="7" creationId="{53C12EA2-47EA-4826-A6DC-F2335C22DF6F}"/>
          </ac:picMkLst>
        </pc:picChg>
        <pc:picChg chg="add del mod ord">
          <ac:chgData name="Jonathan Loo" userId="d2d72d48b56f45d8" providerId="LiveId" clId="{3B7B86C6-B6BD-4B00-A7EA-7D48279815CA}" dt="2020-12-15T15:47:50.191" v="13235" actId="478"/>
          <ac:picMkLst>
            <pc:docMk/>
            <pc:sldMk cId="2626795701" sldId="741"/>
            <ac:picMk id="9" creationId="{0F27043F-6F49-4BA8-91EB-032B3EC83D50}"/>
          </ac:picMkLst>
        </pc:picChg>
        <pc:picChg chg="del mod ord">
          <ac:chgData name="Jonathan Loo" userId="d2d72d48b56f45d8" providerId="LiveId" clId="{3B7B86C6-B6BD-4B00-A7EA-7D48279815CA}" dt="2020-12-15T15:31:29.473" v="12998" actId="478"/>
          <ac:picMkLst>
            <pc:docMk/>
            <pc:sldMk cId="2626795701" sldId="741"/>
            <ac:picMk id="13" creationId="{115A8C47-191B-4ED3-A8F5-7A811FE379E9}"/>
          </ac:picMkLst>
        </pc:picChg>
        <pc:picChg chg="del mod ord">
          <ac:chgData name="Jonathan Loo" userId="d2d72d48b56f45d8" providerId="LiveId" clId="{3B7B86C6-B6BD-4B00-A7EA-7D48279815CA}" dt="2020-12-15T15:32:14.991" v="13012" actId="478"/>
          <ac:picMkLst>
            <pc:docMk/>
            <pc:sldMk cId="2626795701" sldId="741"/>
            <ac:picMk id="15" creationId="{557B531B-5412-4066-B19C-F14E7E97305F}"/>
          </ac:picMkLst>
        </pc:picChg>
        <pc:picChg chg="del mod ord">
          <ac:chgData name="Jonathan Loo" userId="d2d72d48b56f45d8" providerId="LiveId" clId="{3B7B86C6-B6BD-4B00-A7EA-7D48279815CA}" dt="2020-12-15T15:32:29.690" v="13026" actId="478"/>
          <ac:picMkLst>
            <pc:docMk/>
            <pc:sldMk cId="2626795701" sldId="741"/>
            <ac:picMk id="17" creationId="{DAC9E6F2-75A0-478D-BC48-7CDCB744AAD0}"/>
          </ac:picMkLst>
        </pc:picChg>
        <pc:picChg chg="del">
          <ac:chgData name="Jonathan Loo" userId="d2d72d48b56f45d8" providerId="LiveId" clId="{3B7B86C6-B6BD-4B00-A7EA-7D48279815CA}" dt="2020-12-15T15:27:45.984" v="12931" actId="478"/>
          <ac:picMkLst>
            <pc:docMk/>
            <pc:sldMk cId="2626795701" sldId="741"/>
            <ac:picMk id="18" creationId="{6AF7235F-F90D-41E4-B726-193CE840A9F9}"/>
          </ac:picMkLst>
        </pc:picChg>
        <pc:picChg chg="del mod ord">
          <ac:chgData name="Jonathan Loo" userId="d2d72d48b56f45d8" providerId="LiveId" clId="{3B7B86C6-B6BD-4B00-A7EA-7D48279815CA}" dt="2020-12-15T15:37:33.582" v="13136" actId="478"/>
          <ac:picMkLst>
            <pc:docMk/>
            <pc:sldMk cId="2626795701" sldId="741"/>
            <ac:picMk id="20" creationId="{29C2F356-92CF-4F6B-825B-A6784FE4B9C0}"/>
          </ac:picMkLst>
        </pc:picChg>
        <pc:picChg chg="del mod ord">
          <ac:chgData name="Jonathan Loo" userId="d2d72d48b56f45d8" providerId="LiveId" clId="{3B7B86C6-B6BD-4B00-A7EA-7D48279815CA}" dt="2020-12-15T15:37:50.129" v="13151" actId="478"/>
          <ac:picMkLst>
            <pc:docMk/>
            <pc:sldMk cId="2626795701" sldId="741"/>
            <ac:picMk id="24" creationId="{5540D5A4-3E78-4706-9EC9-33A1DC8AF127}"/>
          </ac:picMkLst>
        </pc:picChg>
        <pc:picChg chg="mod ord">
          <ac:chgData name="Jonathan Loo" userId="d2d72d48b56f45d8" providerId="LiveId" clId="{3B7B86C6-B6BD-4B00-A7EA-7D48279815CA}" dt="2020-12-15T16:03:49.763" v="13376" actId="1038"/>
          <ac:picMkLst>
            <pc:docMk/>
            <pc:sldMk cId="2626795701" sldId="741"/>
            <ac:picMk id="27" creationId="{5A66BABF-AABE-4C92-BE7E-6E1A2568BF75}"/>
          </ac:picMkLst>
        </pc:picChg>
        <pc:picChg chg="add del mod">
          <ac:chgData name="Jonathan Loo" userId="d2d72d48b56f45d8" providerId="LiveId" clId="{3B7B86C6-B6BD-4B00-A7EA-7D48279815CA}" dt="2020-12-15T15:47:18.207" v="13230" actId="478"/>
          <ac:picMkLst>
            <pc:docMk/>
            <pc:sldMk cId="2626795701" sldId="741"/>
            <ac:picMk id="29" creationId="{6893D6E0-EBB7-4E61-989E-C4D7C9059067}"/>
          </ac:picMkLst>
        </pc:picChg>
        <pc:picChg chg="add del mod">
          <ac:chgData name="Jonathan Loo" userId="d2d72d48b56f45d8" providerId="LiveId" clId="{3B7B86C6-B6BD-4B00-A7EA-7D48279815CA}" dt="2020-12-15T15:47:48.260" v="13234" actId="21"/>
          <ac:picMkLst>
            <pc:docMk/>
            <pc:sldMk cId="2626795701" sldId="741"/>
            <ac:picMk id="32" creationId="{BB98D898-C23F-41E1-993B-83CB8E6D66E7}"/>
          </ac:picMkLst>
        </pc:picChg>
        <pc:picChg chg="add del mod">
          <ac:chgData name="Jonathan Loo" userId="d2d72d48b56f45d8" providerId="LiveId" clId="{3B7B86C6-B6BD-4B00-A7EA-7D48279815CA}" dt="2020-12-15T15:31:15.797" v="12983" actId="478"/>
          <ac:picMkLst>
            <pc:docMk/>
            <pc:sldMk cId="2626795701" sldId="741"/>
            <ac:picMk id="37" creationId="{31682F76-1690-455A-916F-65791BB2FB5D}"/>
          </ac:picMkLst>
        </pc:picChg>
        <pc:picChg chg="mod">
          <ac:chgData name="Jonathan Loo" userId="d2d72d48b56f45d8" providerId="LiveId" clId="{3B7B86C6-B6BD-4B00-A7EA-7D48279815CA}" dt="2020-12-15T16:04:00.299" v="13378" actId="1076"/>
          <ac:picMkLst>
            <pc:docMk/>
            <pc:sldMk cId="2626795701" sldId="741"/>
            <ac:picMk id="46" creationId="{39BC22DF-CCCA-427D-A38A-48927EF5C2C8}"/>
          </ac:picMkLst>
        </pc:picChg>
        <pc:picChg chg="del">
          <ac:chgData name="Jonathan Loo" userId="d2d72d48b56f45d8" providerId="LiveId" clId="{3B7B86C6-B6BD-4B00-A7EA-7D48279815CA}" dt="2020-12-15T15:27:49.523" v="12934" actId="478"/>
          <ac:picMkLst>
            <pc:docMk/>
            <pc:sldMk cId="2626795701" sldId="741"/>
            <ac:picMk id="56" creationId="{6580D58D-49FE-42A9-BB1C-78ADBE044ED2}"/>
          </ac:picMkLst>
        </pc:picChg>
        <pc:picChg chg="add mod ord">
          <ac:chgData name="Jonathan Loo" userId="d2d72d48b56f45d8" providerId="LiveId" clId="{3B7B86C6-B6BD-4B00-A7EA-7D48279815CA}" dt="2020-12-15T16:03:42.844" v="13358" actId="14100"/>
          <ac:picMkLst>
            <pc:docMk/>
            <pc:sldMk cId="2626795701" sldId="741"/>
            <ac:picMk id="57" creationId="{EB680CF3-25E2-4A5E-9204-EE167A8BB04E}"/>
          </ac:picMkLst>
        </pc:picChg>
        <pc:picChg chg="mod">
          <ac:chgData name="Jonathan Loo" userId="d2d72d48b56f45d8" providerId="LiveId" clId="{3B7B86C6-B6BD-4B00-A7EA-7D48279815CA}" dt="2020-12-15T16:03:49.763" v="13376" actId="1038"/>
          <ac:picMkLst>
            <pc:docMk/>
            <pc:sldMk cId="2626795701" sldId="741"/>
            <ac:picMk id="59" creationId="{30437104-49BE-4308-8A75-C25B54CF6533}"/>
          </ac:picMkLst>
        </pc:picChg>
        <pc:picChg chg="del">
          <ac:chgData name="Jonathan Loo" userId="d2d72d48b56f45d8" providerId="LiveId" clId="{3B7B86C6-B6BD-4B00-A7EA-7D48279815CA}" dt="2020-12-15T15:28:03.851" v="12938" actId="478"/>
          <ac:picMkLst>
            <pc:docMk/>
            <pc:sldMk cId="2626795701" sldId="741"/>
            <ac:picMk id="93" creationId="{BD41F85F-D1CB-4858-AAC3-3CBADD4C3E12}"/>
          </ac:picMkLst>
        </pc:picChg>
        <pc:picChg chg="del">
          <ac:chgData name="Jonathan Loo" userId="d2d72d48b56f45d8" providerId="LiveId" clId="{3B7B86C6-B6BD-4B00-A7EA-7D48279815CA}" dt="2020-12-15T15:28:03.851" v="12938" actId="478"/>
          <ac:picMkLst>
            <pc:docMk/>
            <pc:sldMk cId="2626795701" sldId="741"/>
            <ac:picMk id="103" creationId="{B9CDA530-2C89-4442-AE62-74D2D83C7DB6}"/>
          </ac:picMkLst>
        </pc:picChg>
        <pc:picChg chg="del">
          <ac:chgData name="Jonathan Loo" userId="d2d72d48b56f45d8" providerId="LiveId" clId="{3B7B86C6-B6BD-4B00-A7EA-7D48279815CA}" dt="2020-12-15T15:28:06.986" v="12941" actId="478"/>
          <ac:picMkLst>
            <pc:docMk/>
            <pc:sldMk cId="2626795701" sldId="741"/>
            <ac:picMk id="122" creationId="{37A1FF6B-998C-4604-B873-F3DB3601E766}"/>
          </ac:picMkLst>
        </pc:picChg>
        <pc:picChg chg="del">
          <ac:chgData name="Jonathan Loo" userId="d2d72d48b56f45d8" providerId="LiveId" clId="{3B7B86C6-B6BD-4B00-A7EA-7D48279815CA}" dt="2020-12-15T15:27:58.841" v="12936" actId="478"/>
          <ac:picMkLst>
            <pc:docMk/>
            <pc:sldMk cId="2626795701" sldId="741"/>
            <ac:picMk id="138" creationId="{C4A6C25D-05DC-4E03-A674-3E8D9EB63EC5}"/>
          </ac:picMkLst>
        </pc:picChg>
        <pc:cxnChg chg="del mod">
          <ac:chgData name="Jonathan Loo" userId="d2d72d48b56f45d8" providerId="LiveId" clId="{3B7B86C6-B6BD-4B00-A7EA-7D48279815CA}" dt="2020-12-15T15:27:47.737" v="12933" actId="478"/>
          <ac:cxnSpMkLst>
            <pc:docMk/>
            <pc:sldMk cId="2626795701" sldId="741"/>
            <ac:cxnSpMk id="31" creationId="{0CD4B75D-9F15-473C-8AA2-C887051F023D}"/>
          </ac:cxnSpMkLst>
        </pc:cxnChg>
        <pc:cxnChg chg="mod">
          <ac:chgData name="Jonathan Loo" userId="d2d72d48b56f45d8" providerId="LiveId" clId="{3B7B86C6-B6BD-4B00-A7EA-7D48279815CA}" dt="2020-12-15T16:03:49.763" v="13376" actId="1038"/>
          <ac:cxnSpMkLst>
            <pc:docMk/>
            <pc:sldMk cId="2626795701" sldId="741"/>
            <ac:cxnSpMk id="52" creationId="{A0FAEBF9-D64F-4894-BCB6-381C6D8EA026}"/>
          </ac:cxnSpMkLst>
        </pc:cxnChg>
        <pc:cxnChg chg="del mod">
          <ac:chgData name="Jonathan Loo" userId="d2d72d48b56f45d8" providerId="LiveId" clId="{3B7B86C6-B6BD-4B00-A7EA-7D48279815CA}" dt="2020-12-15T15:30:25.511" v="12966" actId="478"/>
          <ac:cxnSpMkLst>
            <pc:docMk/>
            <pc:sldMk cId="2626795701" sldId="741"/>
            <ac:cxnSpMk id="54" creationId="{4CA39449-501A-40C4-8B50-A73711EF73C8}"/>
          </ac:cxnSpMkLst>
        </pc:cxnChg>
        <pc:cxnChg chg="add mod">
          <ac:chgData name="Jonathan Loo" userId="d2d72d48b56f45d8" providerId="LiveId" clId="{3B7B86C6-B6BD-4B00-A7EA-7D48279815CA}" dt="2020-12-15T16:04:03.472" v="13379" actId="14100"/>
          <ac:cxnSpMkLst>
            <pc:docMk/>
            <pc:sldMk cId="2626795701" sldId="741"/>
            <ac:cxnSpMk id="63" creationId="{98273472-7296-4E1C-9F6C-B7A5871FAFE8}"/>
          </ac:cxnSpMkLst>
        </pc:cxnChg>
        <pc:cxnChg chg="add mod">
          <ac:chgData name="Jonathan Loo" userId="d2d72d48b56f45d8" providerId="LiveId" clId="{3B7B86C6-B6BD-4B00-A7EA-7D48279815CA}" dt="2020-12-15T16:03:53.676" v="13377" actId="14100"/>
          <ac:cxnSpMkLst>
            <pc:docMk/>
            <pc:sldMk cId="2626795701" sldId="741"/>
            <ac:cxnSpMk id="66" creationId="{92A85B41-412F-408F-BBEA-E4DD9431D5D3}"/>
          </ac:cxnSpMkLst>
        </pc:cxnChg>
        <pc:cxnChg chg="del mod">
          <ac:chgData name="Jonathan Loo" userId="d2d72d48b56f45d8" providerId="LiveId" clId="{3B7B86C6-B6BD-4B00-A7EA-7D48279815CA}" dt="2020-12-15T15:28:05.210" v="12939" actId="478"/>
          <ac:cxnSpMkLst>
            <pc:docMk/>
            <pc:sldMk cId="2626795701" sldId="741"/>
            <ac:cxnSpMk id="72" creationId="{4866D816-A2BE-4D8C-BE7F-5BC9627F00D7}"/>
          </ac:cxnSpMkLst>
        </pc:cxnChg>
        <pc:cxnChg chg="del">
          <ac:chgData name="Jonathan Loo" userId="d2d72d48b56f45d8" providerId="LiveId" clId="{3B7B86C6-B6BD-4B00-A7EA-7D48279815CA}" dt="2020-12-15T15:28:00.729" v="12937" actId="478"/>
          <ac:cxnSpMkLst>
            <pc:docMk/>
            <pc:sldMk cId="2626795701" sldId="741"/>
            <ac:cxnSpMk id="80" creationId="{B13B5467-F628-4D45-ABE4-B62DDDE07152}"/>
          </ac:cxnSpMkLst>
        </pc:cxnChg>
        <pc:cxnChg chg="del">
          <ac:chgData name="Jonathan Loo" userId="d2d72d48b56f45d8" providerId="LiveId" clId="{3B7B86C6-B6BD-4B00-A7EA-7D48279815CA}" dt="2020-12-15T15:27:50.193" v="12935" actId="478"/>
          <ac:cxnSpMkLst>
            <pc:docMk/>
            <pc:sldMk cId="2626795701" sldId="741"/>
            <ac:cxnSpMk id="90" creationId="{C0F74C38-F720-4562-B39D-3D683110FD46}"/>
          </ac:cxnSpMkLst>
        </pc:cxnChg>
        <pc:cxnChg chg="del">
          <ac:chgData name="Jonathan Loo" userId="d2d72d48b56f45d8" providerId="LiveId" clId="{3B7B86C6-B6BD-4B00-A7EA-7D48279815CA}" dt="2020-12-15T15:28:06.033" v="12940" actId="478"/>
          <ac:cxnSpMkLst>
            <pc:docMk/>
            <pc:sldMk cId="2626795701" sldId="741"/>
            <ac:cxnSpMk id="96" creationId="{CDA4CF57-82CC-4B4A-9F86-BBDB3AE53E62}"/>
          </ac:cxnSpMkLst>
        </pc:cxnChg>
        <pc:cxnChg chg="del">
          <ac:chgData name="Jonathan Loo" userId="d2d72d48b56f45d8" providerId="LiveId" clId="{3B7B86C6-B6BD-4B00-A7EA-7D48279815CA}" dt="2020-12-15T15:28:00.729" v="12937" actId="478"/>
          <ac:cxnSpMkLst>
            <pc:docMk/>
            <pc:sldMk cId="2626795701" sldId="741"/>
            <ac:cxnSpMk id="109" creationId="{1DC95663-73F6-4CFE-B04C-4DCCABA858BE}"/>
          </ac:cxnSpMkLst>
        </pc:cxnChg>
        <pc:cxnChg chg="del">
          <ac:chgData name="Jonathan Loo" userId="d2d72d48b56f45d8" providerId="LiveId" clId="{3B7B86C6-B6BD-4B00-A7EA-7D48279815CA}" dt="2020-12-15T15:28:00.729" v="12937" actId="478"/>
          <ac:cxnSpMkLst>
            <pc:docMk/>
            <pc:sldMk cId="2626795701" sldId="741"/>
            <ac:cxnSpMk id="128" creationId="{5DDC4C0E-9409-452F-B3D8-5460403FF4B2}"/>
          </ac:cxnSpMkLst>
        </pc:cxnChg>
      </pc:sldChg>
      <pc:sldChg chg="addSp delSp modSp new del mod ord modClrScheme chgLayout">
        <pc:chgData name="Jonathan Loo" userId="d2d72d48b56f45d8" providerId="LiveId" clId="{3B7B86C6-B6BD-4B00-A7EA-7D48279815CA}" dt="2020-12-24T15:20:09.730" v="13987" actId="47"/>
        <pc:sldMkLst>
          <pc:docMk/>
          <pc:sldMk cId="1250611609" sldId="742"/>
        </pc:sldMkLst>
        <pc:spChg chg="del mod ord">
          <ac:chgData name="Jonathan Loo" userId="d2d72d48b56f45d8" providerId="LiveId" clId="{3B7B86C6-B6BD-4B00-A7EA-7D48279815CA}" dt="2020-12-15T16:08:02.430" v="13423" actId="700"/>
          <ac:spMkLst>
            <pc:docMk/>
            <pc:sldMk cId="1250611609" sldId="742"/>
            <ac:spMk id="2" creationId="{D4006BA5-CE2F-446F-8A29-58562E83102B}"/>
          </ac:spMkLst>
        </pc:spChg>
        <pc:spChg chg="del mod ord">
          <ac:chgData name="Jonathan Loo" userId="d2d72d48b56f45d8" providerId="LiveId" clId="{3B7B86C6-B6BD-4B00-A7EA-7D48279815CA}" dt="2020-12-15T16:08:02.430" v="13423" actId="700"/>
          <ac:spMkLst>
            <pc:docMk/>
            <pc:sldMk cId="1250611609" sldId="742"/>
            <ac:spMk id="3" creationId="{A0D26BC7-7BB1-4268-82F3-BA0E7D5C8B6D}"/>
          </ac:spMkLst>
        </pc:spChg>
        <pc:spChg chg="add mod ord">
          <ac:chgData name="Jonathan Loo" userId="d2d72d48b56f45d8" providerId="LiveId" clId="{3B7B86C6-B6BD-4B00-A7EA-7D48279815CA}" dt="2020-12-15T16:08:02.430" v="13423" actId="700"/>
          <ac:spMkLst>
            <pc:docMk/>
            <pc:sldMk cId="1250611609" sldId="742"/>
            <ac:spMk id="4" creationId="{298FD2DF-E62D-40CF-B00B-ED54A4683CEC}"/>
          </ac:spMkLst>
        </pc:spChg>
        <pc:spChg chg="add mod ord">
          <ac:chgData name="Jonathan Loo" userId="d2d72d48b56f45d8" providerId="LiveId" clId="{3B7B86C6-B6BD-4B00-A7EA-7D48279815CA}" dt="2020-12-15T16:08:02.430" v="13423" actId="700"/>
          <ac:spMkLst>
            <pc:docMk/>
            <pc:sldMk cId="1250611609" sldId="742"/>
            <ac:spMk id="5" creationId="{52196F22-329F-4E0B-8108-DCBBC247FA42}"/>
          </ac:spMkLst>
        </pc:spChg>
      </pc:sldChg>
      <pc:sldChg chg="addSp delSp modSp add mod">
        <pc:chgData name="Jonathan Loo" userId="d2d72d48b56f45d8" providerId="LiveId" clId="{3B7B86C6-B6BD-4B00-A7EA-7D48279815CA}" dt="2020-12-15T17:50:54.887" v="13942" actId="1038"/>
        <pc:sldMkLst>
          <pc:docMk/>
          <pc:sldMk cId="18297288" sldId="743"/>
        </pc:sldMkLst>
        <pc:spChg chg="del mod">
          <ac:chgData name="Jonathan Loo" userId="d2d72d48b56f45d8" providerId="LiveId" clId="{3B7B86C6-B6BD-4B00-A7EA-7D48279815CA}" dt="2020-12-15T17:19:54.910" v="13609" actId="21"/>
          <ac:spMkLst>
            <pc:docMk/>
            <pc:sldMk cId="18297288" sldId="743"/>
            <ac:spMk id="2" creationId="{0E4F7DC7-B9EC-4307-AA85-211CE253F5D4}"/>
          </ac:spMkLst>
        </pc:spChg>
        <pc:spChg chg="add del mod">
          <ac:chgData name="Jonathan Loo" userId="d2d72d48b56f45d8" providerId="LiveId" clId="{3B7B86C6-B6BD-4B00-A7EA-7D48279815CA}" dt="2020-12-15T17:48:03.798" v="13788" actId="21"/>
          <ac:spMkLst>
            <pc:docMk/>
            <pc:sldMk cId="18297288" sldId="743"/>
            <ac:spMk id="4" creationId="{F8B8D54C-9579-4DC2-8F96-BBE9AAC56BF4}"/>
          </ac:spMkLst>
        </pc:spChg>
        <pc:spChg chg="mod">
          <ac:chgData name="Jonathan Loo" userId="d2d72d48b56f45d8" providerId="LiveId" clId="{3B7B86C6-B6BD-4B00-A7EA-7D48279815CA}" dt="2020-12-15T17:50:54.887" v="13942" actId="1038"/>
          <ac:spMkLst>
            <pc:docMk/>
            <pc:sldMk cId="18297288" sldId="743"/>
            <ac:spMk id="10" creationId="{84CF7B61-BF80-4633-87E3-EF9F7EC65503}"/>
          </ac:spMkLst>
        </pc:spChg>
        <pc:spChg chg="add mod">
          <ac:chgData name="Jonathan Loo" userId="d2d72d48b56f45d8" providerId="LiveId" clId="{3B7B86C6-B6BD-4B00-A7EA-7D48279815CA}" dt="2020-12-15T17:50:54.887" v="13942" actId="1038"/>
          <ac:spMkLst>
            <pc:docMk/>
            <pc:sldMk cId="18297288" sldId="743"/>
            <ac:spMk id="26" creationId="{11041544-93DF-48BC-9DFA-02DFB8E32A75}"/>
          </ac:spMkLst>
        </pc:spChg>
        <pc:spChg chg="add mod">
          <ac:chgData name="Jonathan Loo" userId="d2d72d48b56f45d8" providerId="LiveId" clId="{3B7B86C6-B6BD-4B00-A7EA-7D48279815CA}" dt="2020-12-15T17:20:14.478" v="13613"/>
          <ac:spMkLst>
            <pc:docMk/>
            <pc:sldMk cId="18297288" sldId="743"/>
            <ac:spMk id="28" creationId="{35B42400-FF2B-4DA1-AB51-98D98D714D76}"/>
          </ac:spMkLst>
        </pc:spChg>
        <pc:spChg chg="add mod">
          <ac:chgData name="Jonathan Loo" userId="d2d72d48b56f45d8" providerId="LiveId" clId="{3B7B86C6-B6BD-4B00-A7EA-7D48279815CA}" dt="2020-12-15T17:50:54.887" v="13942" actId="1038"/>
          <ac:spMkLst>
            <pc:docMk/>
            <pc:sldMk cId="18297288" sldId="743"/>
            <ac:spMk id="32" creationId="{B389AE86-F60F-418F-8106-257D05EB3BC5}"/>
          </ac:spMkLst>
        </pc:spChg>
        <pc:spChg chg="del">
          <ac:chgData name="Jonathan Loo" userId="d2d72d48b56f45d8" providerId="LiveId" clId="{3B7B86C6-B6BD-4B00-A7EA-7D48279815CA}" dt="2020-12-15T17:14:28.552" v="13468" actId="478"/>
          <ac:spMkLst>
            <pc:docMk/>
            <pc:sldMk cId="18297288" sldId="743"/>
            <ac:spMk id="110" creationId="{53518A01-2F65-4DCB-BEBC-DA680B069E31}"/>
          </ac:spMkLst>
        </pc:spChg>
        <pc:spChg chg="mod">
          <ac:chgData name="Jonathan Loo" userId="d2d72d48b56f45d8" providerId="LiveId" clId="{3B7B86C6-B6BD-4B00-A7EA-7D48279815CA}" dt="2020-12-15T17:48:59.417" v="13889" actId="1035"/>
          <ac:spMkLst>
            <pc:docMk/>
            <pc:sldMk cId="18297288" sldId="743"/>
            <ac:spMk id="122" creationId="{D58D62DE-3301-4661-AF5A-FDD5A44A666E}"/>
          </ac:spMkLst>
        </pc:spChg>
        <pc:spChg chg="mod">
          <ac:chgData name="Jonathan Loo" userId="d2d72d48b56f45d8" providerId="LiveId" clId="{3B7B86C6-B6BD-4B00-A7EA-7D48279815CA}" dt="2020-12-15T17:49:06.584" v="13891" actId="1076"/>
          <ac:spMkLst>
            <pc:docMk/>
            <pc:sldMk cId="18297288" sldId="743"/>
            <ac:spMk id="126" creationId="{8B2B6582-B23E-45A5-9D0C-BF82C056457B}"/>
          </ac:spMkLst>
        </pc:spChg>
        <pc:spChg chg="mod">
          <ac:chgData name="Jonathan Loo" userId="d2d72d48b56f45d8" providerId="LiveId" clId="{3B7B86C6-B6BD-4B00-A7EA-7D48279815CA}" dt="2020-12-15T17:48:51.314" v="13878" actId="1036"/>
          <ac:spMkLst>
            <pc:docMk/>
            <pc:sldMk cId="18297288" sldId="743"/>
            <ac:spMk id="133" creationId="{C7DFB87A-FA6D-4A6D-A5A0-B7C3EF9A2B1E}"/>
          </ac:spMkLst>
        </pc:spChg>
        <pc:spChg chg="mod">
          <ac:chgData name="Jonathan Loo" userId="d2d72d48b56f45d8" providerId="LiveId" clId="{3B7B86C6-B6BD-4B00-A7EA-7D48279815CA}" dt="2020-12-15T17:50:54.887" v="13942" actId="1038"/>
          <ac:spMkLst>
            <pc:docMk/>
            <pc:sldMk cId="18297288" sldId="743"/>
            <ac:spMk id="147" creationId="{E0C2170E-B3F0-4309-AABD-1A62C055FD9D}"/>
          </ac:spMkLst>
        </pc:spChg>
        <pc:picChg chg="add del mod modCrop">
          <ac:chgData name="Jonathan Loo" userId="d2d72d48b56f45d8" providerId="LiveId" clId="{3B7B86C6-B6BD-4B00-A7EA-7D48279815CA}" dt="2020-12-15T17:48:03.798" v="13788" actId="21"/>
          <ac:picMkLst>
            <pc:docMk/>
            <pc:sldMk cId="18297288" sldId="743"/>
            <ac:picMk id="3" creationId="{B7CB8DDC-B5FE-4925-88FB-E3302460E99D}"/>
          </ac:picMkLst>
        </pc:picChg>
        <pc:picChg chg="add del mod ord">
          <ac:chgData name="Jonathan Loo" userId="d2d72d48b56f45d8" providerId="LiveId" clId="{3B7B86C6-B6BD-4B00-A7EA-7D48279815CA}" dt="2020-12-15T16:49:30.199" v="13460" actId="478"/>
          <ac:picMkLst>
            <pc:docMk/>
            <pc:sldMk cId="18297288" sldId="743"/>
            <ac:picMk id="4" creationId="{35C0E0E9-A832-4B58-A65D-4A8CF0CAE651}"/>
          </ac:picMkLst>
        </pc:picChg>
        <pc:picChg chg="del mod">
          <ac:chgData name="Jonathan Loo" userId="d2d72d48b56f45d8" providerId="LiveId" clId="{3B7B86C6-B6BD-4B00-A7EA-7D48279815CA}" dt="2020-12-15T17:49:22.399" v="13894" actId="21"/>
          <ac:picMkLst>
            <pc:docMk/>
            <pc:sldMk cId="18297288" sldId="743"/>
            <ac:picMk id="5" creationId="{6CE7E28B-1D95-404A-BDF3-53CE167AB173}"/>
          </ac:picMkLst>
        </pc:picChg>
        <pc:picChg chg="add mod ord">
          <ac:chgData name="Jonathan Loo" userId="d2d72d48b56f45d8" providerId="LiveId" clId="{3B7B86C6-B6BD-4B00-A7EA-7D48279815CA}" dt="2020-12-15T17:50:54.887" v="13942" actId="1038"/>
          <ac:picMkLst>
            <pc:docMk/>
            <pc:sldMk cId="18297288" sldId="743"/>
            <ac:picMk id="6" creationId="{7224FADB-C318-4715-855B-F15292845DB7}"/>
          </ac:picMkLst>
        </pc:picChg>
        <pc:picChg chg="add mod ord">
          <ac:chgData name="Jonathan Loo" userId="d2d72d48b56f45d8" providerId="LiveId" clId="{3B7B86C6-B6BD-4B00-A7EA-7D48279815CA}" dt="2020-12-15T17:48:59.417" v="13889" actId="1035"/>
          <ac:picMkLst>
            <pc:docMk/>
            <pc:sldMk cId="18297288" sldId="743"/>
            <ac:picMk id="11" creationId="{F10A880E-9C18-4C31-8261-8B2BF0553525}"/>
          </ac:picMkLst>
        </pc:picChg>
        <pc:picChg chg="del">
          <ac:chgData name="Jonathan Loo" userId="d2d72d48b56f45d8" providerId="LiveId" clId="{3B7B86C6-B6BD-4B00-A7EA-7D48279815CA}" dt="2020-12-15T16:48:52.353" v="13453" actId="478"/>
          <ac:picMkLst>
            <pc:docMk/>
            <pc:sldMk cId="18297288" sldId="743"/>
            <ac:picMk id="29" creationId="{BE03823F-2368-484C-9096-2B0B460FBAD0}"/>
          </ac:picMkLst>
        </pc:picChg>
        <pc:picChg chg="del">
          <ac:chgData name="Jonathan Loo" userId="d2d72d48b56f45d8" providerId="LiveId" clId="{3B7B86C6-B6BD-4B00-A7EA-7D48279815CA}" dt="2020-12-15T17:15:51.206" v="13484" actId="478"/>
          <ac:picMkLst>
            <pc:docMk/>
            <pc:sldMk cId="18297288" sldId="743"/>
            <ac:picMk id="119" creationId="{E92CBC2F-0850-420F-84CB-66386CFF9A38}"/>
          </ac:picMkLst>
        </pc:picChg>
        <pc:picChg chg="mod">
          <ac:chgData name="Jonathan Loo" userId="d2d72d48b56f45d8" providerId="LiveId" clId="{3B7B86C6-B6BD-4B00-A7EA-7D48279815CA}" dt="2020-12-15T17:48:51.314" v="13878" actId="1036"/>
          <ac:picMkLst>
            <pc:docMk/>
            <pc:sldMk cId="18297288" sldId="743"/>
            <ac:picMk id="132" creationId="{CAA8E3EA-B0A4-424F-894B-D3CF3ACF5050}"/>
          </ac:picMkLst>
        </pc:picChg>
        <pc:cxnChg chg="add mod">
          <ac:chgData name="Jonathan Loo" userId="d2d72d48b56f45d8" providerId="LiveId" clId="{3B7B86C6-B6BD-4B00-A7EA-7D48279815CA}" dt="2020-12-15T17:50:54.887" v="13942" actId="1038"/>
          <ac:cxnSpMkLst>
            <pc:docMk/>
            <pc:sldMk cId="18297288" sldId="743"/>
            <ac:cxnSpMk id="27" creationId="{687261E7-1F19-4077-A974-D4671261FAED}"/>
          </ac:cxnSpMkLst>
        </pc:cxnChg>
        <pc:cxnChg chg="mod">
          <ac:chgData name="Jonathan Loo" userId="d2d72d48b56f45d8" providerId="LiveId" clId="{3B7B86C6-B6BD-4B00-A7EA-7D48279815CA}" dt="2020-12-15T17:50:54.887" v="13942" actId="1038"/>
          <ac:cxnSpMkLst>
            <pc:docMk/>
            <pc:sldMk cId="18297288" sldId="743"/>
            <ac:cxnSpMk id="31" creationId="{0CD4B75D-9F15-473C-8AA2-C887051F023D}"/>
          </ac:cxnSpMkLst>
        </pc:cxnChg>
        <pc:cxnChg chg="add mod">
          <ac:chgData name="Jonathan Loo" userId="d2d72d48b56f45d8" providerId="LiveId" clId="{3B7B86C6-B6BD-4B00-A7EA-7D48279815CA}" dt="2020-12-15T17:50:54.887" v="13942" actId="1038"/>
          <ac:cxnSpMkLst>
            <pc:docMk/>
            <pc:sldMk cId="18297288" sldId="743"/>
            <ac:cxnSpMk id="33" creationId="{E459D603-F89A-4C03-836A-8A9E7A917F2F}"/>
          </ac:cxnSpMkLst>
        </pc:cxnChg>
        <pc:cxnChg chg="add mod">
          <ac:chgData name="Jonathan Loo" userId="d2d72d48b56f45d8" providerId="LiveId" clId="{3B7B86C6-B6BD-4B00-A7EA-7D48279815CA}" dt="2020-12-15T17:49:04.332" v="13890" actId="14100"/>
          <ac:cxnSpMkLst>
            <pc:docMk/>
            <pc:sldMk cId="18297288" sldId="743"/>
            <ac:cxnSpMk id="42" creationId="{CB1A8A48-5439-4F0A-84D6-76A0A32995F4}"/>
          </ac:cxnSpMkLst>
        </pc:cxnChg>
        <pc:cxnChg chg="del">
          <ac:chgData name="Jonathan Loo" userId="d2d72d48b56f45d8" providerId="LiveId" clId="{3B7B86C6-B6BD-4B00-A7EA-7D48279815CA}" dt="2020-12-15T17:14:31.769" v="13469" actId="478"/>
          <ac:cxnSpMkLst>
            <pc:docMk/>
            <pc:sldMk cId="18297288" sldId="743"/>
            <ac:cxnSpMk id="111" creationId="{87629DD0-3D3A-490E-9A6F-A54D4BFB673F}"/>
          </ac:cxnSpMkLst>
        </pc:cxnChg>
        <pc:cxnChg chg="mod">
          <ac:chgData name="Jonathan Loo" userId="d2d72d48b56f45d8" providerId="LiveId" clId="{3B7B86C6-B6BD-4B00-A7EA-7D48279815CA}" dt="2020-12-15T17:48:59.417" v="13889" actId="1035"/>
          <ac:cxnSpMkLst>
            <pc:docMk/>
            <pc:sldMk cId="18297288" sldId="743"/>
            <ac:cxnSpMk id="123" creationId="{8FBB26DC-F654-486B-A224-E6D782DBD189}"/>
          </ac:cxnSpMkLst>
        </pc:cxnChg>
        <pc:cxnChg chg="mod">
          <ac:chgData name="Jonathan Loo" userId="d2d72d48b56f45d8" providerId="LiveId" clId="{3B7B86C6-B6BD-4B00-A7EA-7D48279815CA}" dt="2020-12-15T17:49:11.022" v="13892" actId="14100"/>
          <ac:cxnSpMkLst>
            <pc:docMk/>
            <pc:sldMk cId="18297288" sldId="743"/>
            <ac:cxnSpMk id="127" creationId="{24CC11B6-DB27-47E1-B29D-DA5932C6737C}"/>
          </ac:cxnSpMkLst>
        </pc:cxnChg>
        <pc:cxnChg chg="del mod">
          <ac:chgData name="Jonathan Loo" userId="d2d72d48b56f45d8" providerId="LiveId" clId="{3B7B86C6-B6BD-4B00-A7EA-7D48279815CA}" dt="2020-12-15T17:14:23.356" v="13466" actId="478"/>
          <ac:cxnSpMkLst>
            <pc:docMk/>
            <pc:sldMk cId="18297288" sldId="743"/>
            <ac:cxnSpMk id="134" creationId="{3B9AE9F3-AA9A-41F0-ABA9-216E85CF4343}"/>
          </ac:cxnSpMkLst>
        </pc:cxnChg>
        <pc:cxnChg chg="mod">
          <ac:chgData name="Jonathan Loo" userId="d2d72d48b56f45d8" providerId="LiveId" clId="{3B7B86C6-B6BD-4B00-A7EA-7D48279815CA}" dt="2020-12-15T17:50:54.887" v="13942" actId="1038"/>
          <ac:cxnSpMkLst>
            <pc:docMk/>
            <pc:sldMk cId="18297288" sldId="743"/>
            <ac:cxnSpMk id="148" creationId="{3B9E93D5-FCBD-497D-ADC8-6730CB926634}"/>
          </ac:cxnSpMkLst>
        </pc:cxnChg>
      </pc:sldChg>
      <pc:sldChg chg="add del ord">
        <pc:chgData name="Jonathan Loo" userId="d2d72d48b56f45d8" providerId="LiveId" clId="{3B7B86C6-B6BD-4B00-A7EA-7D48279815CA}" dt="2020-12-24T15:20:09.083" v="13986" actId="47"/>
        <pc:sldMkLst>
          <pc:docMk/>
          <pc:sldMk cId="638062446" sldId="744"/>
        </pc:sldMkLst>
      </pc:sldChg>
      <pc:sldChg chg="add del">
        <pc:chgData name="Jonathan Loo" userId="d2d72d48b56f45d8" providerId="LiveId" clId="{3B7B86C6-B6BD-4B00-A7EA-7D48279815CA}" dt="2020-12-15T17:56:16.983" v="13960" actId="47"/>
        <pc:sldMkLst>
          <pc:docMk/>
          <pc:sldMk cId="3237570285" sldId="744"/>
        </pc:sldMkLst>
      </pc:sldChg>
      <pc:sldChg chg="addSp delSp modSp new mod modClrScheme chgLayout">
        <pc:chgData name="Jonathan Loo" userId="d2d72d48b56f45d8" providerId="LiveId" clId="{3B7B86C6-B6BD-4B00-A7EA-7D48279815CA}" dt="2020-12-24T15:24:28.114" v="14060" actId="113"/>
        <pc:sldMkLst>
          <pc:docMk/>
          <pc:sldMk cId="354513524" sldId="745"/>
        </pc:sldMkLst>
        <pc:spChg chg="del mod ord">
          <ac:chgData name="Jonathan Loo" userId="d2d72d48b56f45d8" providerId="LiveId" clId="{3B7B86C6-B6BD-4B00-A7EA-7D48279815CA}" dt="2020-12-24T15:19:28.033" v="13984" actId="700"/>
          <ac:spMkLst>
            <pc:docMk/>
            <pc:sldMk cId="354513524" sldId="745"/>
            <ac:spMk id="2" creationId="{16DA3D9B-DA86-4527-BA15-D8742A810667}"/>
          </ac:spMkLst>
        </pc:spChg>
        <pc:spChg chg="del mod ord">
          <ac:chgData name="Jonathan Loo" userId="d2d72d48b56f45d8" providerId="LiveId" clId="{3B7B86C6-B6BD-4B00-A7EA-7D48279815CA}" dt="2020-12-24T15:19:28.033" v="13984" actId="700"/>
          <ac:spMkLst>
            <pc:docMk/>
            <pc:sldMk cId="354513524" sldId="745"/>
            <ac:spMk id="3" creationId="{CC88A935-713F-49C5-9B2D-93CA1067542C}"/>
          </ac:spMkLst>
        </pc:spChg>
        <pc:spChg chg="add mod ord">
          <ac:chgData name="Jonathan Loo" userId="d2d72d48b56f45d8" providerId="LiveId" clId="{3B7B86C6-B6BD-4B00-A7EA-7D48279815CA}" dt="2020-12-24T15:20:28.536" v="13991" actId="20577"/>
          <ac:spMkLst>
            <pc:docMk/>
            <pc:sldMk cId="354513524" sldId="745"/>
            <ac:spMk id="4" creationId="{717DE0BE-9354-4719-AE42-08B10B19614A}"/>
          </ac:spMkLst>
        </pc:spChg>
        <pc:spChg chg="add del mod ord">
          <ac:chgData name="Jonathan Loo" userId="d2d72d48b56f45d8" providerId="LiveId" clId="{3B7B86C6-B6BD-4B00-A7EA-7D48279815CA}" dt="2020-12-24T15:23:34.001" v="14015" actId="478"/>
          <ac:spMkLst>
            <pc:docMk/>
            <pc:sldMk cId="354513524" sldId="745"/>
            <ac:spMk id="5" creationId="{C6ACDF2F-B56A-4DED-9C74-5692998B85D7}"/>
          </ac:spMkLst>
        </pc:spChg>
        <pc:spChg chg="add mod">
          <ac:chgData name="Jonathan Loo" userId="d2d72d48b56f45d8" providerId="LiveId" clId="{3B7B86C6-B6BD-4B00-A7EA-7D48279815CA}" dt="2020-12-24T15:24:28.114" v="14060" actId="113"/>
          <ac:spMkLst>
            <pc:docMk/>
            <pc:sldMk cId="354513524" sldId="745"/>
            <ac:spMk id="14" creationId="{D7FA8FD8-F401-42A1-AB6A-D77AB86C66B0}"/>
          </ac:spMkLst>
        </pc:spChg>
        <pc:picChg chg="add del mod">
          <ac:chgData name="Jonathan Loo" userId="d2d72d48b56f45d8" providerId="LiveId" clId="{3B7B86C6-B6BD-4B00-A7EA-7D48279815CA}" dt="2020-12-24T15:22:46.172" v="14005" actId="478"/>
          <ac:picMkLst>
            <pc:docMk/>
            <pc:sldMk cId="354513524" sldId="745"/>
            <ac:picMk id="7" creationId="{80C926F6-B4FE-4E65-8DB8-EDC48D1EBFF5}"/>
          </ac:picMkLst>
        </pc:picChg>
        <pc:picChg chg="add del mod">
          <ac:chgData name="Jonathan Loo" userId="d2d72d48b56f45d8" providerId="LiveId" clId="{3B7B86C6-B6BD-4B00-A7EA-7D48279815CA}" dt="2020-12-24T15:22:44.816" v="14004" actId="478"/>
          <ac:picMkLst>
            <pc:docMk/>
            <pc:sldMk cId="354513524" sldId="745"/>
            <ac:picMk id="9" creationId="{4F99602A-DF5C-4B24-BC65-993E904D0171}"/>
          </ac:picMkLst>
        </pc:picChg>
        <pc:picChg chg="add mod">
          <ac:chgData name="Jonathan Loo" userId="d2d72d48b56f45d8" providerId="LiveId" clId="{3B7B86C6-B6BD-4B00-A7EA-7D48279815CA}" dt="2020-12-24T15:23:47.742" v="14023" actId="1076"/>
          <ac:picMkLst>
            <pc:docMk/>
            <pc:sldMk cId="354513524" sldId="745"/>
            <ac:picMk id="11" creationId="{A02894B0-AA5E-403B-A0D9-8630AA7CE694}"/>
          </ac:picMkLst>
        </pc:picChg>
        <pc:picChg chg="add mod">
          <ac:chgData name="Jonathan Loo" userId="d2d72d48b56f45d8" providerId="LiveId" clId="{3B7B86C6-B6BD-4B00-A7EA-7D48279815CA}" dt="2020-12-24T15:23:55.746" v="14024" actId="1076"/>
          <ac:picMkLst>
            <pc:docMk/>
            <pc:sldMk cId="354513524" sldId="745"/>
            <ac:picMk id="13" creationId="{C0A114D4-583B-4041-B520-C0579AFA2C5D}"/>
          </ac:picMkLst>
        </pc:picChg>
      </pc:sldChg>
      <pc:sldMasterChg chg="modSldLayout">
        <pc:chgData name="Jonathan Loo" userId="d2d72d48b56f45d8" providerId="LiveId" clId="{3B7B86C6-B6BD-4B00-A7EA-7D48279815CA}" dt="2020-12-10T11:44:48.728" v="10406"/>
        <pc:sldMasterMkLst>
          <pc:docMk/>
          <pc:sldMasterMk cId="3856551177" sldId="2147483648"/>
        </pc:sldMasterMkLst>
        <pc:sldLayoutChg chg="modSp mod">
          <pc:chgData name="Jonathan Loo" userId="d2d72d48b56f45d8" providerId="LiveId" clId="{3B7B86C6-B6BD-4B00-A7EA-7D48279815CA}" dt="2020-12-10T11:44:48.728" v="10406"/>
          <pc:sldLayoutMkLst>
            <pc:docMk/>
            <pc:sldMasterMk cId="3856551177" sldId="2147483648"/>
            <pc:sldLayoutMk cId="2212355487" sldId="2147483652"/>
          </pc:sldLayoutMkLst>
          <pc:spChg chg="mod">
            <ac:chgData name="Jonathan Loo" userId="d2d72d48b56f45d8" providerId="LiveId" clId="{3B7B86C6-B6BD-4B00-A7EA-7D48279815CA}" dt="2020-12-10T11:44:43.016" v="10404" actId="948"/>
            <ac:spMkLst>
              <pc:docMk/>
              <pc:sldMasterMk cId="3856551177" sldId="2147483648"/>
              <pc:sldLayoutMk cId="2212355487" sldId="2147483652"/>
              <ac:spMk id="3" creationId="{D53C8C56-3757-47CD-8AFE-B6CD10AEB545}"/>
            </ac:spMkLst>
          </pc:spChg>
          <pc:spChg chg="mod">
            <ac:chgData name="Jonathan Loo" userId="d2d72d48b56f45d8" providerId="LiveId" clId="{3B7B86C6-B6BD-4B00-A7EA-7D48279815CA}" dt="2020-12-10T11:44:48.728" v="10406"/>
            <ac:spMkLst>
              <pc:docMk/>
              <pc:sldMasterMk cId="3856551177" sldId="2147483648"/>
              <pc:sldLayoutMk cId="2212355487" sldId="2147483652"/>
              <ac:spMk id="4" creationId="{6BB8BA35-FBCC-45DC-B347-E84CDA1A4DC6}"/>
            </ac:spMkLst>
          </pc:spChg>
        </pc:sldLayoutChg>
      </pc:sldMasterChg>
    </pc:docChg>
  </pc:docChgLst>
  <pc:docChgLst>
    <pc:chgData name="Jonathan Loo" userId="d2d72d48b56f45d8" providerId="LiveId" clId="{D13DE75A-ED86-4B24-95DA-B9DEDE813A63}"/>
    <pc:docChg chg="undo redo custSel mod addSld delSld modSld sldOrd modMainMaster modSection">
      <pc:chgData name="Jonathan Loo" userId="d2d72d48b56f45d8" providerId="LiveId" clId="{D13DE75A-ED86-4B24-95DA-B9DEDE813A63}" dt="2020-11-18T16:40:27.281" v="61194" actId="403"/>
      <pc:docMkLst>
        <pc:docMk/>
      </pc:docMkLst>
      <pc:sldChg chg="modSp mod">
        <pc:chgData name="Jonathan Loo" userId="d2d72d48b56f45d8" providerId="LiveId" clId="{D13DE75A-ED86-4B24-95DA-B9DEDE813A63}" dt="2020-11-18T16:34:52.115" v="61148" actId="27636"/>
        <pc:sldMkLst>
          <pc:docMk/>
          <pc:sldMk cId="3552040355" sldId="256"/>
        </pc:sldMkLst>
        <pc:spChg chg="mod">
          <ac:chgData name="Jonathan Loo" userId="d2d72d48b56f45d8" providerId="LiveId" clId="{D13DE75A-ED86-4B24-95DA-B9DEDE813A63}" dt="2020-11-18T16:34:34.608" v="61082" actId="404"/>
          <ac:spMkLst>
            <pc:docMk/>
            <pc:sldMk cId="3552040355" sldId="256"/>
            <ac:spMk id="2" creationId="{888888FC-CBA7-4408-AF6E-23D90D025757}"/>
          </ac:spMkLst>
        </pc:spChg>
        <pc:spChg chg="mod">
          <ac:chgData name="Jonathan Loo" userId="d2d72d48b56f45d8" providerId="LiveId" clId="{D13DE75A-ED86-4B24-95DA-B9DEDE813A63}" dt="2020-11-18T16:34:52.115" v="61148" actId="27636"/>
          <ac:spMkLst>
            <pc:docMk/>
            <pc:sldMk cId="3552040355" sldId="256"/>
            <ac:spMk id="3" creationId="{AEE40583-23E7-4F14-8A6E-DC9D9D213404}"/>
          </ac:spMkLst>
        </pc:sp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952214370" sldId="265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267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277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291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293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295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297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78807904" sldId="299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309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313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314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317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318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319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320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322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323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326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337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338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339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341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343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346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348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350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352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354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356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788648971" sldId="359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0" sldId="361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500157023" sldId="363"/>
        </pc:sldMkLst>
      </pc:sldChg>
      <pc:sldChg chg="delSp modSp add del mod modClrScheme chgLayout">
        <pc:chgData name="Jonathan Loo" userId="d2d72d48b56f45d8" providerId="LiveId" clId="{D13DE75A-ED86-4B24-95DA-B9DEDE813A63}" dt="2020-11-18T14:46:25.490" v="56313" actId="20577"/>
        <pc:sldMkLst>
          <pc:docMk/>
          <pc:sldMk cId="4051115547" sldId="365"/>
        </pc:sldMkLst>
        <pc:spChg chg="mod ord">
          <ac:chgData name="Jonathan Loo" userId="d2d72d48b56f45d8" providerId="LiveId" clId="{D13DE75A-ED86-4B24-95DA-B9DEDE813A63}" dt="2020-11-11T11:11:50.118" v="812" actId="1076"/>
          <ac:spMkLst>
            <pc:docMk/>
            <pc:sldMk cId="4051115547" sldId="365"/>
            <ac:spMk id="4" creationId="{00000000-0000-0000-0000-000000000000}"/>
          </ac:spMkLst>
        </pc:spChg>
        <pc:spChg chg="mod ord">
          <ac:chgData name="Jonathan Loo" userId="d2d72d48b56f45d8" providerId="LiveId" clId="{D13DE75A-ED86-4B24-95DA-B9DEDE813A63}" dt="2020-11-18T14:46:25.490" v="56313" actId="20577"/>
          <ac:spMkLst>
            <pc:docMk/>
            <pc:sldMk cId="4051115547" sldId="365"/>
            <ac:spMk id="11" creationId="{5263CCDA-DC20-41F7-BA72-18D30FFAD20C}"/>
          </ac:spMkLst>
        </pc:spChg>
        <pc:grpChg chg="del">
          <ac:chgData name="Jonathan Loo" userId="d2d72d48b56f45d8" providerId="LiveId" clId="{D13DE75A-ED86-4B24-95DA-B9DEDE813A63}" dt="2020-11-11T10:43:39.106" v="47" actId="478"/>
          <ac:grpSpMkLst>
            <pc:docMk/>
            <pc:sldMk cId="4051115547" sldId="365"/>
            <ac:grpSpMk id="19" creationId="{DBA345EE-4A7F-46AA-828D-E8A360D04224}"/>
          </ac:grpSpMkLst>
        </pc:grpChg>
        <pc:picChg chg="del">
          <ac:chgData name="Jonathan Loo" userId="d2d72d48b56f45d8" providerId="LiveId" clId="{D13DE75A-ED86-4B24-95DA-B9DEDE813A63}" dt="2020-11-11T10:43:39.106" v="47" actId="478"/>
          <ac:picMkLst>
            <pc:docMk/>
            <pc:sldMk cId="4051115547" sldId="365"/>
            <ac:picMk id="26" creationId="{284D3CAF-D2AF-4E2F-AD5B-AA0F795BEC86}"/>
          </ac:picMkLst>
        </pc:picChg>
        <pc:picChg chg="del">
          <ac:chgData name="Jonathan Loo" userId="d2d72d48b56f45d8" providerId="LiveId" clId="{D13DE75A-ED86-4B24-95DA-B9DEDE813A63}" dt="2020-11-11T10:43:41.614" v="48" actId="478"/>
          <ac:picMkLst>
            <pc:docMk/>
            <pc:sldMk cId="4051115547" sldId="365"/>
            <ac:picMk id="27" creationId="{29828815-E379-485F-AAB8-5D42157F1BD6}"/>
          </ac:picMkLst>
        </pc:pic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1179230760" sldId="366"/>
        </pc:sldMkLst>
      </pc:sldChg>
      <pc:sldChg chg="addSp delSp modSp new del mod modClrScheme chgLayout">
        <pc:chgData name="Jonathan Loo" userId="d2d72d48b56f45d8" providerId="LiveId" clId="{D13DE75A-ED86-4B24-95DA-B9DEDE813A63}" dt="2020-11-11T15:50:28.095" v="3455" actId="47"/>
        <pc:sldMkLst>
          <pc:docMk/>
          <pc:sldMk cId="3060972616" sldId="366"/>
        </pc:sldMkLst>
        <pc:spChg chg="mod ord">
          <ac:chgData name="Jonathan Loo" userId="d2d72d48b56f45d8" providerId="LiveId" clId="{D13DE75A-ED86-4B24-95DA-B9DEDE813A63}" dt="2020-11-11T15:20:26.548" v="3052" actId="700"/>
          <ac:spMkLst>
            <pc:docMk/>
            <pc:sldMk cId="3060972616" sldId="366"/>
            <ac:spMk id="2" creationId="{F629FE55-22DA-4C21-9C37-CE78552BFF5C}"/>
          </ac:spMkLst>
        </pc:spChg>
        <pc:spChg chg="del">
          <ac:chgData name="Jonathan Loo" userId="d2d72d48b56f45d8" providerId="LiveId" clId="{D13DE75A-ED86-4B24-95DA-B9DEDE813A63}" dt="2020-11-11T12:57:52.975" v="1060"/>
          <ac:spMkLst>
            <pc:docMk/>
            <pc:sldMk cId="3060972616" sldId="366"/>
            <ac:spMk id="3" creationId="{8C3E99EE-F122-4078-A91E-A096DFDE6BA8}"/>
          </ac:spMkLst>
        </pc:spChg>
        <pc:spChg chg="add del mod">
          <ac:chgData name="Jonathan Loo" userId="d2d72d48b56f45d8" providerId="LiveId" clId="{D13DE75A-ED86-4B24-95DA-B9DEDE813A63}" dt="2020-11-11T11:15:02.508" v="897" actId="478"/>
          <ac:spMkLst>
            <pc:docMk/>
            <pc:sldMk cId="3060972616" sldId="366"/>
            <ac:spMk id="5" creationId="{A88F4922-6B53-469E-B6EF-0532EEA549FE}"/>
          </ac:spMkLst>
        </pc:spChg>
        <pc:spChg chg="add mod ord">
          <ac:chgData name="Jonathan Loo" userId="d2d72d48b56f45d8" providerId="LiveId" clId="{D13DE75A-ED86-4B24-95DA-B9DEDE813A63}" dt="2020-11-11T15:32:01.394" v="3130" actId="20577"/>
          <ac:spMkLst>
            <pc:docMk/>
            <pc:sldMk cId="3060972616" sldId="366"/>
            <ac:spMk id="6" creationId="{1794B5E6-4DA4-4A45-B4F7-DD2F93303671}"/>
          </ac:spMkLst>
        </pc:spChg>
        <pc:spChg chg="add mod">
          <ac:chgData name="Jonathan Loo" userId="d2d72d48b56f45d8" providerId="LiveId" clId="{D13DE75A-ED86-4B24-95DA-B9DEDE813A63}" dt="2020-11-11T15:20:32.540" v="3055" actId="1076"/>
          <ac:spMkLst>
            <pc:docMk/>
            <pc:sldMk cId="3060972616" sldId="366"/>
            <ac:spMk id="8" creationId="{261564B5-286C-4D8B-8BD6-21759EDA9A6C}"/>
          </ac:spMkLst>
        </pc:spChg>
        <pc:spChg chg="add del mod">
          <ac:chgData name="Jonathan Loo" userId="d2d72d48b56f45d8" providerId="LiveId" clId="{D13DE75A-ED86-4B24-95DA-B9DEDE813A63}" dt="2020-11-11T15:11:29.474" v="2879"/>
          <ac:spMkLst>
            <pc:docMk/>
            <pc:sldMk cId="3060972616" sldId="366"/>
            <ac:spMk id="11" creationId="{CCD5D632-826F-40CE-8A3F-40457B064964}"/>
          </ac:spMkLst>
        </pc:spChg>
        <pc:spChg chg="add del mod">
          <ac:chgData name="Jonathan Loo" userId="d2d72d48b56f45d8" providerId="LiveId" clId="{D13DE75A-ED86-4B24-95DA-B9DEDE813A63}" dt="2020-11-11T15:11:29.474" v="2879"/>
          <ac:spMkLst>
            <pc:docMk/>
            <pc:sldMk cId="3060972616" sldId="366"/>
            <ac:spMk id="12" creationId="{EFDD74A3-4B6B-4370-AE4F-02016A94F093}"/>
          </ac:spMkLst>
        </pc:spChg>
        <pc:picChg chg="add del mod">
          <ac:chgData name="Jonathan Loo" userId="d2d72d48b56f45d8" providerId="LiveId" clId="{D13DE75A-ED86-4B24-95DA-B9DEDE813A63}" dt="2020-11-11T14:20:25.512" v="1758" actId="478"/>
          <ac:picMkLst>
            <pc:docMk/>
            <pc:sldMk cId="3060972616" sldId="366"/>
            <ac:picMk id="7" creationId="{B92E47CA-5FC1-46B0-B60D-EC9A93758E78}"/>
          </ac:picMkLst>
        </pc:picChg>
        <pc:picChg chg="add del mod modCrop">
          <ac:chgData name="Jonathan Loo" userId="d2d72d48b56f45d8" providerId="LiveId" clId="{D13DE75A-ED86-4B24-95DA-B9DEDE813A63}" dt="2020-11-11T14:20:46.328" v="1769" actId="478"/>
          <ac:picMkLst>
            <pc:docMk/>
            <pc:sldMk cId="3060972616" sldId="366"/>
            <ac:picMk id="9" creationId="{33D36F48-3F2C-4180-810B-EAC5A7686E33}"/>
          </ac:picMkLst>
        </pc:picChg>
        <pc:picChg chg="add mod">
          <ac:chgData name="Jonathan Loo" userId="d2d72d48b56f45d8" providerId="LiveId" clId="{D13DE75A-ED86-4B24-95DA-B9DEDE813A63}" dt="2020-11-11T15:31:04.487" v="3125" actId="1076"/>
          <ac:picMkLst>
            <pc:docMk/>
            <pc:sldMk cId="3060972616" sldId="366"/>
            <ac:picMk id="10" creationId="{402B70B2-7403-4B5B-BCF2-3F45783B5F48}"/>
          </ac:picMkLst>
        </pc:picChg>
        <pc:picChg chg="add del mod">
          <ac:chgData name="Jonathan Loo" userId="d2d72d48b56f45d8" providerId="LiveId" clId="{D13DE75A-ED86-4B24-95DA-B9DEDE813A63}" dt="2020-11-11T15:27:22.145" v="3083" actId="478"/>
          <ac:picMkLst>
            <pc:docMk/>
            <pc:sldMk cId="3060972616" sldId="366"/>
            <ac:picMk id="13" creationId="{74194177-2CD7-4F22-B627-AAFA35CCAC17}"/>
          </ac:picMkLst>
        </pc:picChg>
        <pc:picChg chg="add del mod">
          <ac:chgData name="Jonathan Loo" userId="d2d72d48b56f45d8" providerId="LiveId" clId="{D13DE75A-ED86-4B24-95DA-B9DEDE813A63}" dt="2020-11-11T15:28:20.424" v="3097" actId="478"/>
          <ac:picMkLst>
            <pc:docMk/>
            <pc:sldMk cId="3060972616" sldId="366"/>
            <ac:picMk id="14" creationId="{E74F9B69-D60B-4B18-85D3-9DD7972BC4FF}"/>
          </ac:picMkLst>
        </pc:picChg>
        <pc:picChg chg="mod ord">
          <ac:chgData name="Jonathan Loo" userId="d2d72d48b56f45d8" providerId="LiveId" clId="{D13DE75A-ED86-4B24-95DA-B9DEDE813A63}" dt="2020-11-11T15:34:15.082" v="3185" actId="1076"/>
          <ac:picMkLst>
            <pc:docMk/>
            <pc:sldMk cId="3060972616" sldId="366"/>
            <ac:picMk id="16" creationId="{26C4B1CB-D111-4964-911F-90624F7C0DFB}"/>
          </ac:picMkLst>
        </pc:picChg>
        <pc:picChg chg="add del mod">
          <ac:chgData name="Jonathan Loo" userId="d2d72d48b56f45d8" providerId="LiveId" clId="{D13DE75A-ED86-4B24-95DA-B9DEDE813A63}" dt="2020-11-11T15:30:33.329" v="3117" actId="478"/>
          <ac:picMkLst>
            <pc:docMk/>
            <pc:sldMk cId="3060972616" sldId="366"/>
            <ac:picMk id="17" creationId="{13211E8B-F2C3-4EEE-A2B8-5F8CD79E11EB}"/>
          </ac:picMkLst>
        </pc:picChg>
        <pc:picChg chg="del mod ord">
          <ac:chgData name="Jonathan Loo" userId="d2d72d48b56f45d8" providerId="LiveId" clId="{D13DE75A-ED86-4B24-95DA-B9DEDE813A63}" dt="2020-11-11T15:33:58.745" v="3176" actId="478"/>
          <ac:picMkLst>
            <pc:docMk/>
            <pc:sldMk cId="3060972616" sldId="366"/>
            <ac:picMk id="20" creationId="{3BAE7D8C-8056-4F74-A382-8AA7319C0F6E}"/>
          </ac:picMkLst>
        </pc:picChg>
        <pc:picChg chg="del mod ord">
          <ac:chgData name="Jonathan Loo" userId="d2d72d48b56f45d8" providerId="LiveId" clId="{D13DE75A-ED86-4B24-95DA-B9DEDE813A63}" dt="2020-11-11T15:34:08.320" v="3181" actId="478"/>
          <ac:picMkLst>
            <pc:docMk/>
            <pc:sldMk cId="3060972616" sldId="366"/>
            <ac:picMk id="33" creationId="{A6B471D3-914E-4FA1-BD12-80B8E590FBA7}"/>
          </ac:picMkLst>
        </pc:picChg>
        <pc:picChg chg="add del mod">
          <ac:chgData name="Jonathan Loo" userId="d2d72d48b56f45d8" providerId="LiveId" clId="{D13DE75A-ED86-4B24-95DA-B9DEDE813A63}" dt="2020-11-11T13:41:23.820" v="1491" actId="478"/>
          <ac:picMkLst>
            <pc:docMk/>
            <pc:sldMk cId="3060972616" sldId="366"/>
            <ac:picMk id="1026" creationId="{AA9B216F-8BCE-4CCB-A53A-33C1D61A55F7}"/>
          </ac:picMkLst>
        </pc:picChg>
        <pc:picChg chg="add del mod">
          <ac:chgData name="Jonathan Loo" userId="d2d72d48b56f45d8" providerId="LiveId" clId="{D13DE75A-ED86-4B24-95DA-B9DEDE813A63}" dt="2020-11-11T13:41:18.191" v="1490" actId="478"/>
          <ac:picMkLst>
            <pc:docMk/>
            <pc:sldMk cId="3060972616" sldId="366"/>
            <ac:picMk id="1028" creationId="{FE096BD6-DC0D-44AD-8EA2-FAC1025749B7}"/>
          </ac:picMkLst>
        </pc:picChg>
        <pc:picChg chg="add del mod">
          <ac:chgData name="Jonathan Loo" userId="d2d72d48b56f45d8" providerId="LiveId" clId="{D13DE75A-ED86-4B24-95DA-B9DEDE813A63}" dt="2020-11-11T13:14:48.373" v="1469" actId="478"/>
          <ac:picMkLst>
            <pc:docMk/>
            <pc:sldMk cId="3060972616" sldId="366"/>
            <ac:picMk id="1030" creationId="{A25B7725-A690-41B1-BA07-5A1EC571978B}"/>
          </ac:picMkLst>
        </pc:picChg>
        <pc:picChg chg="add del mod">
          <ac:chgData name="Jonathan Loo" userId="d2d72d48b56f45d8" providerId="LiveId" clId="{D13DE75A-ED86-4B24-95DA-B9DEDE813A63}" dt="2020-11-11T14:19:10.408" v="1691" actId="478"/>
          <ac:picMkLst>
            <pc:docMk/>
            <pc:sldMk cId="3060972616" sldId="366"/>
            <ac:picMk id="1032" creationId="{73793834-DF72-45CC-9522-04E30D0D7BC8}"/>
          </ac:picMkLst>
        </pc:picChg>
        <pc:picChg chg="add mod">
          <ac:chgData name="Jonathan Loo" userId="d2d72d48b56f45d8" providerId="LiveId" clId="{D13DE75A-ED86-4B24-95DA-B9DEDE813A63}" dt="2020-11-11T15:20:37.090" v="3057" actId="1076"/>
          <ac:picMkLst>
            <pc:docMk/>
            <pc:sldMk cId="3060972616" sldId="366"/>
            <ac:picMk id="1034" creationId="{FB2619F6-FFFA-41BB-A1D9-261A9E423F61}"/>
          </ac:picMkLst>
        </pc:picChg>
        <pc:picChg chg="add del">
          <ac:chgData name="Jonathan Loo" userId="d2d72d48b56f45d8" providerId="LiveId" clId="{D13DE75A-ED86-4B24-95DA-B9DEDE813A63}" dt="2020-11-11T14:16:02.046" v="1689"/>
          <ac:picMkLst>
            <pc:docMk/>
            <pc:sldMk cId="3060972616" sldId="366"/>
            <ac:picMk id="1036" creationId="{F6CDA5AD-83EC-49DE-9E73-C46CCEEF1D04}"/>
          </ac:picMkLst>
        </pc:picChg>
        <pc:cxnChg chg="add del mod">
          <ac:chgData name="Jonathan Loo" userId="d2d72d48b56f45d8" providerId="LiveId" clId="{D13DE75A-ED86-4B24-95DA-B9DEDE813A63}" dt="2020-11-11T15:34:08.875" v="3182" actId="478"/>
          <ac:cxnSpMkLst>
            <pc:docMk/>
            <pc:sldMk cId="3060972616" sldId="366"/>
            <ac:cxnSpMk id="23" creationId="{6BDF7F3A-FC7A-4D87-A034-BC7C2DC10D48}"/>
          </ac:cxnSpMkLst>
        </pc:cxnChg>
        <pc:cxnChg chg="add del">
          <ac:chgData name="Jonathan Loo" userId="d2d72d48b56f45d8" providerId="LiveId" clId="{D13DE75A-ED86-4B24-95DA-B9DEDE813A63}" dt="2020-11-11T15:32:57.987" v="3134" actId="478"/>
          <ac:cxnSpMkLst>
            <pc:docMk/>
            <pc:sldMk cId="3060972616" sldId="366"/>
            <ac:cxnSpMk id="26" creationId="{B5A7C8D6-A698-488D-8CCF-99C8A469299B}"/>
          </ac:cxnSpMkLst>
        </pc:cxnChg>
        <pc:cxnChg chg="add del mod">
          <ac:chgData name="Jonathan Loo" userId="d2d72d48b56f45d8" providerId="LiveId" clId="{D13DE75A-ED86-4B24-95DA-B9DEDE813A63}" dt="2020-11-11T15:34:11.090" v="3184" actId="478"/>
          <ac:cxnSpMkLst>
            <pc:docMk/>
            <pc:sldMk cId="3060972616" sldId="366"/>
            <ac:cxnSpMk id="28" creationId="{AF2DECC8-326A-44C3-B736-D73289BAD387}"/>
          </ac:cxnSpMkLst>
        </pc:cxnChg>
        <pc:cxnChg chg="add del mod">
          <ac:chgData name="Jonathan Loo" userId="d2d72d48b56f45d8" providerId="LiveId" clId="{D13DE75A-ED86-4B24-95DA-B9DEDE813A63}" dt="2020-11-11T15:34:09.970" v="3183" actId="478"/>
          <ac:cxnSpMkLst>
            <pc:docMk/>
            <pc:sldMk cId="3060972616" sldId="366"/>
            <ac:cxnSpMk id="30" creationId="{737A49BD-2E22-4CD8-B3F7-C6A754178056}"/>
          </ac:cxnSpMkLst>
        </pc:cxnChg>
      </pc:sldChg>
      <pc:sldChg chg="addSp modSp new add del">
        <pc:chgData name="Jonathan Loo" userId="d2d72d48b56f45d8" providerId="LiveId" clId="{D13DE75A-ED86-4B24-95DA-B9DEDE813A63}" dt="2020-11-18T15:59:42.459" v="60117" actId="47"/>
        <pc:sldMkLst>
          <pc:docMk/>
          <pc:sldMk cId="3122204440" sldId="367"/>
        </pc:sldMkLst>
        <pc:picChg chg="add mod">
          <ac:chgData name="Jonathan Loo" userId="d2d72d48b56f45d8" providerId="LiveId" clId="{D13DE75A-ED86-4B24-95DA-B9DEDE813A63}" dt="2020-11-11T13:46:45.551" v="1509" actId="1076"/>
          <ac:picMkLst>
            <pc:docMk/>
            <pc:sldMk cId="3122204440" sldId="367"/>
            <ac:picMk id="2050" creationId="{3EE57F87-548D-405A-936F-D2FDD28A3D42}"/>
          </ac:picMkLst>
        </pc:picChg>
        <pc:picChg chg="add mod">
          <ac:chgData name="Jonathan Loo" userId="d2d72d48b56f45d8" providerId="LiveId" clId="{D13DE75A-ED86-4B24-95DA-B9DEDE813A63}" dt="2020-11-11T20:32:05.518" v="5187" actId="1076"/>
          <ac:picMkLst>
            <pc:docMk/>
            <pc:sldMk cId="3122204440" sldId="367"/>
            <ac:picMk id="2052" creationId="{C22AF38A-C3E6-4D20-AF51-469CB2D04394}"/>
          </ac:picMkLst>
        </pc:picChg>
      </pc:sldChg>
      <pc:sldChg chg="addSp delSp modSp new del mod">
        <pc:chgData name="Jonathan Loo" userId="d2d72d48b56f45d8" providerId="LiveId" clId="{D13DE75A-ED86-4B24-95DA-B9DEDE813A63}" dt="2020-11-11T21:29:03.325" v="6484" actId="47"/>
        <pc:sldMkLst>
          <pc:docMk/>
          <pc:sldMk cId="169642171" sldId="368"/>
        </pc:sldMkLst>
        <pc:spChg chg="mod">
          <ac:chgData name="Jonathan Loo" userId="d2d72d48b56f45d8" providerId="LiveId" clId="{D13DE75A-ED86-4B24-95DA-B9DEDE813A63}" dt="2020-11-11T13:41:08.347" v="1489" actId="20577"/>
          <ac:spMkLst>
            <pc:docMk/>
            <pc:sldMk cId="169642171" sldId="368"/>
            <ac:spMk id="2" creationId="{BF6233D6-8005-4BF3-B808-120086954071}"/>
          </ac:spMkLst>
        </pc:spChg>
        <pc:spChg chg="mod">
          <ac:chgData name="Jonathan Loo" userId="d2d72d48b56f45d8" providerId="LiveId" clId="{D13DE75A-ED86-4B24-95DA-B9DEDE813A63}" dt="2020-11-11T13:13:52.702" v="1456" actId="113"/>
          <ac:spMkLst>
            <pc:docMk/>
            <pc:sldMk cId="169642171" sldId="368"/>
            <ac:spMk id="3" creationId="{960A6686-E129-4B34-BFCB-0F7F0D8B4A69}"/>
          </ac:spMkLst>
        </pc:spChg>
        <pc:spChg chg="add del mod">
          <ac:chgData name="Jonathan Loo" userId="d2d72d48b56f45d8" providerId="LiveId" clId="{D13DE75A-ED86-4B24-95DA-B9DEDE813A63}" dt="2020-11-11T13:03:30.957" v="1183"/>
          <ac:spMkLst>
            <pc:docMk/>
            <pc:sldMk cId="169642171" sldId="368"/>
            <ac:spMk id="4" creationId="{16881DDB-D577-4D18-9600-300CF66BB400}"/>
          </ac:spMkLst>
        </pc:spChg>
        <pc:spChg chg="add del mod">
          <ac:chgData name="Jonathan Loo" userId="d2d72d48b56f45d8" providerId="LiveId" clId="{D13DE75A-ED86-4B24-95DA-B9DEDE813A63}" dt="2020-11-11T13:03:30.957" v="1183"/>
          <ac:spMkLst>
            <pc:docMk/>
            <pc:sldMk cId="169642171" sldId="368"/>
            <ac:spMk id="5" creationId="{BA7ABFF3-03FB-4913-913C-0F68CA445E08}"/>
          </ac:spMkLst>
        </pc:spChg>
        <pc:spChg chg="add del mod">
          <ac:chgData name="Jonathan Loo" userId="d2d72d48b56f45d8" providerId="LiveId" clId="{D13DE75A-ED86-4B24-95DA-B9DEDE813A63}" dt="2020-11-11T13:12:01.788" v="1407"/>
          <ac:spMkLst>
            <pc:docMk/>
            <pc:sldMk cId="169642171" sldId="368"/>
            <ac:spMk id="8" creationId="{9D0B3EBB-2EF1-4BB6-8E1E-64357D102833}"/>
          </ac:spMkLst>
        </pc:spChg>
        <pc:spChg chg="add del mod">
          <ac:chgData name="Jonathan Loo" userId="d2d72d48b56f45d8" providerId="LiveId" clId="{D13DE75A-ED86-4B24-95DA-B9DEDE813A63}" dt="2020-11-11T13:12:01.788" v="1407"/>
          <ac:spMkLst>
            <pc:docMk/>
            <pc:sldMk cId="169642171" sldId="368"/>
            <ac:spMk id="9" creationId="{CD866DDF-4B76-4DEF-A078-87C38C9D0B36}"/>
          </ac:spMkLst>
        </pc:spChg>
        <pc:spChg chg="add del mod">
          <ac:chgData name="Jonathan Loo" userId="d2d72d48b56f45d8" providerId="LiveId" clId="{D13DE75A-ED86-4B24-95DA-B9DEDE813A63}" dt="2020-11-11T13:13:12.911" v="1452"/>
          <ac:spMkLst>
            <pc:docMk/>
            <pc:sldMk cId="169642171" sldId="368"/>
            <ac:spMk id="10" creationId="{8AC77E92-BB19-417C-A2F6-1088D8E12DDA}"/>
          </ac:spMkLst>
        </pc:spChg>
        <pc:spChg chg="add del mod">
          <ac:chgData name="Jonathan Loo" userId="d2d72d48b56f45d8" providerId="LiveId" clId="{D13DE75A-ED86-4B24-95DA-B9DEDE813A63}" dt="2020-11-11T13:13:12.911" v="1452"/>
          <ac:spMkLst>
            <pc:docMk/>
            <pc:sldMk cId="169642171" sldId="368"/>
            <ac:spMk id="11" creationId="{43F1466E-F1FE-4F94-9BDD-EA509E8F7D2E}"/>
          </ac:spMkLst>
        </pc:spChg>
        <pc:picChg chg="del mod">
          <ac:chgData name="Jonathan Loo" userId="d2d72d48b56f45d8" providerId="LiveId" clId="{D13DE75A-ED86-4B24-95DA-B9DEDE813A63}" dt="2020-11-11T13:04:20.350" v="1257" actId="478"/>
          <ac:picMkLst>
            <pc:docMk/>
            <pc:sldMk cId="169642171" sldId="368"/>
            <ac:picMk id="7" creationId="{BCBB8165-9C40-4406-99AB-99613B37A5B6}"/>
          </ac:picMkLst>
        </pc:picChg>
      </pc:sldChg>
      <pc:sldChg chg="modSp new del mod">
        <pc:chgData name="Jonathan Loo" userId="d2d72d48b56f45d8" providerId="LiveId" clId="{D13DE75A-ED86-4B24-95DA-B9DEDE813A63}" dt="2020-11-11T13:14:45.407" v="1468" actId="47"/>
        <pc:sldMkLst>
          <pc:docMk/>
          <pc:sldMk cId="2205569325" sldId="369"/>
        </pc:sldMkLst>
        <pc:spChg chg="mod">
          <ac:chgData name="Jonathan Loo" userId="d2d72d48b56f45d8" providerId="LiveId" clId="{D13DE75A-ED86-4B24-95DA-B9DEDE813A63}" dt="2020-11-11T13:14:43.287" v="1467" actId="20577"/>
          <ac:spMkLst>
            <pc:docMk/>
            <pc:sldMk cId="2205569325" sldId="369"/>
            <ac:spMk id="2" creationId="{7D36022D-15B7-4513-AC34-A41695A476D1}"/>
          </ac:spMkLst>
        </pc:spChg>
      </pc:sldChg>
      <pc:sldChg chg="addSp modSp new del mod ord">
        <pc:chgData name="Jonathan Loo" userId="d2d72d48b56f45d8" providerId="LiveId" clId="{D13DE75A-ED86-4B24-95DA-B9DEDE813A63}" dt="2020-11-18T15:59:42.459" v="60117" actId="47"/>
        <pc:sldMkLst>
          <pc:docMk/>
          <pc:sldMk cId="2642160657" sldId="369"/>
        </pc:sldMkLst>
        <pc:spChg chg="mod">
          <ac:chgData name="Jonathan Loo" userId="d2d72d48b56f45d8" providerId="LiveId" clId="{D13DE75A-ED86-4B24-95DA-B9DEDE813A63}" dt="2020-11-11T13:59:19.504" v="1613" actId="20577"/>
          <ac:spMkLst>
            <pc:docMk/>
            <pc:sldMk cId="2642160657" sldId="369"/>
            <ac:spMk id="2" creationId="{E4CA3D30-356B-49BF-8637-E57BE75C5A24}"/>
          </ac:spMkLst>
        </pc:spChg>
        <pc:picChg chg="add mod">
          <ac:chgData name="Jonathan Loo" userId="d2d72d48b56f45d8" providerId="LiveId" clId="{D13DE75A-ED86-4B24-95DA-B9DEDE813A63}" dt="2020-11-11T13:59:36.679" v="1615" actId="1076"/>
          <ac:picMkLst>
            <pc:docMk/>
            <pc:sldMk cId="2642160657" sldId="369"/>
            <ac:picMk id="4" creationId="{B4C673EA-4506-4E81-9156-5B530FF36589}"/>
          </ac:picMkLst>
        </pc:picChg>
      </pc:sldChg>
      <pc:sldChg chg="addSp modSp new del mod">
        <pc:chgData name="Jonathan Loo" userId="d2d72d48b56f45d8" providerId="LiveId" clId="{D13DE75A-ED86-4B24-95DA-B9DEDE813A63}" dt="2020-11-18T15:59:42.459" v="60117" actId="47"/>
        <pc:sldMkLst>
          <pc:docMk/>
          <pc:sldMk cId="3789218980" sldId="370"/>
        </pc:sldMkLst>
        <pc:spChg chg="mod">
          <ac:chgData name="Jonathan Loo" userId="d2d72d48b56f45d8" providerId="LiveId" clId="{D13DE75A-ED86-4B24-95DA-B9DEDE813A63}" dt="2020-11-11T13:59:56.400" v="1651" actId="20577"/>
          <ac:spMkLst>
            <pc:docMk/>
            <pc:sldMk cId="3789218980" sldId="370"/>
            <ac:spMk id="2" creationId="{706E84D6-1EF6-4CB2-9BD4-D0F00BE24324}"/>
          </ac:spMkLst>
        </pc:spChg>
        <pc:picChg chg="add mod">
          <ac:chgData name="Jonathan Loo" userId="d2d72d48b56f45d8" providerId="LiveId" clId="{D13DE75A-ED86-4B24-95DA-B9DEDE813A63}" dt="2020-11-11T13:59:49.491" v="1620" actId="1076"/>
          <ac:picMkLst>
            <pc:docMk/>
            <pc:sldMk cId="3789218980" sldId="370"/>
            <ac:picMk id="4" creationId="{5A5B2801-7CC2-4E82-B0DC-B514D0B33803}"/>
          </ac:picMkLst>
        </pc:pic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310955873" sldId="371"/>
        </pc:sldMkLst>
      </pc:sldChg>
      <pc:sldChg chg="addSp modSp new del mod">
        <pc:chgData name="Jonathan Loo" userId="d2d72d48b56f45d8" providerId="LiveId" clId="{D13DE75A-ED86-4B24-95DA-B9DEDE813A63}" dt="2020-11-18T15:59:42.459" v="60117" actId="47"/>
        <pc:sldMkLst>
          <pc:docMk/>
          <pc:sldMk cId="1843776969" sldId="371"/>
        </pc:sldMkLst>
        <pc:picChg chg="add mod">
          <ac:chgData name="Jonathan Loo" userId="d2d72d48b56f45d8" providerId="LiveId" clId="{D13DE75A-ED86-4B24-95DA-B9DEDE813A63}" dt="2020-11-11T14:00:08.457" v="1654" actId="1076"/>
          <ac:picMkLst>
            <pc:docMk/>
            <pc:sldMk cId="1843776969" sldId="371"/>
            <ac:picMk id="4" creationId="{0A8BC243-AB3B-4465-BF80-CD0ED6750294}"/>
          </ac:picMkLst>
        </pc:picChg>
      </pc:sldChg>
      <pc:sldChg chg="addSp modSp new del mod">
        <pc:chgData name="Jonathan Loo" userId="d2d72d48b56f45d8" providerId="LiveId" clId="{D13DE75A-ED86-4B24-95DA-B9DEDE813A63}" dt="2020-11-18T15:59:42.459" v="60117" actId="47"/>
        <pc:sldMkLst>
          <pc:docMk/>
          <pc:sldMk cId="677846316" sldId="372"/>
        </pc:sldMkLst>
        <pc:picChg chg="add mod">
          <ac:chgData name="Jonathan Loo" userId="d2d72d48b56f45d8" providerId="LiveId" clId="{D13DE75A-ED86-4B24-95DA-B9DEDE813A63}" dt="2020-11-11T14:00:18.597" v="1657" actId="1076"/>
          <ac:picMkLst>
            <pc:docMk/>
            <pc:sldMk cId="677846316" sldId="372"/>
            <ac:picMk id="4" creationId="{E2FAD3D3-62E1-4A05-B8CE-EC949B05F635}"/>
          </ac:picMkLst>
        </pc:picChg>
      </pc:sldChg>
      <pc:sldChg chg="addSp new del">
        <pc:chgData name="Jonathan Loo" userId="d2d72d48b56f45d8" providerId="LiveId" clId="{D13DE75A-ED86-4B24-95DA-B9DEDE813A63}" dt="2020-11-18T15:59:42.459" v="60117" actId="47"/>
        <pc:sldMkLst>
          <pc:docMk/>
          <pc:sldMk cId="425671228" sldId="373"/>
        </pc:sldMkLst>
        <pc:picChg chg="add">
          <ac:chgData name="Jonathan Loo" userId="d2d72d48b56f45d8" providerId="LiveId" clId="{D13DE75A-ED86-4B24-95DA-B9DEDE813A63}" dt="2020-11-11T14:00:26.674" v="1659"/>
          <ac:picMkLst>
            <pc:docMk/>
            <pc:sldMk cId="425671228" sldId="373"/>
            <ac:picMk id="4" creationId="{1F972EFE-DA0B-4A12-878B-B5A3C9B375A7}"/>
          </ac:picMkLst>
        </pc:picChg>
      </pc:sldChg>
      <pc:sldChg chg="addSp delSp modSp add mod ord">
        <pc:chgData name="Jonathan Loo" userId="d2d72d48b56f45d8" providerId="LiveId" clId="{D13DE75A-ED86-4B24-95DA-B9DEDE813A63}" dt="2020-11-17T15:53:13.907" v="55660" actId="20577"/>
        <pc:sldMkLst>
          <pc:docMk/>
          <pc:sldMk cId="2148306237" sldId="374"/>
        </pc:sldMkLst>
        <pc:spChg chg="mod">
          <ac:chgData name="Jonathan Loo" userId="d2d72d48b56f45d8" providerId="LiveId" clId="{D13DE75A-ED86-4B24-95DA-B9DEDE813A63}" dt="2020-11-17T15:15:37.601" v="53489" actId="20577"/>
          <ac:spMkLst>
            <pc:docMk/>
            <pc:sldMk cId="2148306237" sldId="374"/>
            <ac:spMk id="2" creationId="{BF6233D6-8005-4BF3-B808-120086954071}"/>
          </ac:spMkLst>
        </pc:spChg>
        <pc:spChg chg="mod">
          <ac:chgData name="Jonathan Loo" userId="d2d72d48b56f45d8" providerId="LiveId" clId="{D13DE75A-ED86-4B24-95DA-B9DEDE813A63}" dt="2020-11-17T15:53:13.907" v="55660" actId="20577"/>
          <ac:spMkLst>
            <pc:docMk/>
            <pc:sldMk cId="2148306237" sldId="374"/>
            <ac:spMk id="3" creationId="{960A6686-E129-4B34-BFCB-0F7F0D8B4A69}"/>
          </ac:spMkLst>
        </pc:spChg>
        <pc:spChg chg="add del mod">
          <ac:chgData name="Jonathan Loo" userId="d2d72d48b56f45d8" providerId="LiveId" clId="{D13DE75A-ED86-4B24-95DA-B9DEDE813A63}" dt="2020-11-11T16:02:28.165" v="3757" actId="21"/>
          <ac:spMkLst>
            <pc:docMk/>
            <pc:sldMk cId="2148306237" sldId="374"/>
            <ac:spMk id="4" creationId="{90DCAEFF-DF07-4AE3-BF93-516AB92B5D76}"/>
          </ac:spMkLst>
        </pc:spChg>
        <pc:spChg chg="add del mod">
          <ac:chgData name="Jonathan Loo" userId="d2d72d48b56f45d8" providerId="LiveId" clId="{D13DE75A-ED86-4B24-95DA-B9DEDE813A63}" dt="2020-11-11T16:02:28.165" v="3757" actId="21"/>
          <ac:spMkLst>
            <pc:docMk/>
            <pc:sldMk cId="2148306237" sldId="374"/>
            <ac:spMk id="6" creationId="{8BE96C9D-61EF-4D61-A983-A27ED24277AF}"/>
          </ac:spMkLst>
        </pc:spChg>
        <pc:spChg chg="add del">
          <ac:chgData name="Jonathan Loo" userId="d2d72d48b56f45d8" providerId="LiveId" clId="{D13DE75A-ED86-4B24-95DA-B9DEDE813A63}" dt="2020-11-11T14:47:31.221" v="2229" actId="22"/>
          <ac:spMkLst>
            <pc:docMk/>
            <pc:sldMk cId="2148306237" sldId="374"/>
            <ac:spMk id="8" creationId="{2445BCFB-F979-4C0F-A4D3-EA4FACD6A208}"/>
          </ac:spMkLst>
        </pc:spChg>
        <pc:spChg chg="add del mod">
          <ac:chgData name="Jonathan Loo" userId="d2d72d48b56f45d8" providerId="LiveId" clId="{D13DE75A-ED86-4B24-95DA-B9DEDE813A63}" dt="2020-11-11T16:02:28.165" v="3757" actId="21"/>
          <ac:spMkLst>
            <pc:docMk/>
            <pc:sldMk cId="2148306237" sldId="374"/>
            <ac:spMk id="10" creationId="{53F11B14-9CEF-4B14-9B29-DE815BA37663}"/>
          </ac:spMkLst>
        </pc:spChg>
        <pc:spChg chg="add del mod">
          <ac:chgData name="Jonathan Loo" userId="d2d72d48b56f45d8" providerId="LiveId" clId="{D13DE75A-ED86-4B24-95DA-B9DEDE813A63}" dt="2020-11-11T16:02:28.165" v="3757" actId="21"/>
          <ac:spMkLst>
            <pc:docMk/>
            <pc:sldMk cId="2148306237" sldId="374"/>
            <ac:spMk id="12" creationId="{F4829A8B-7AF9-4D30-8062-528710510140}"/>
          </ac:spMkLst>
        </pc:spChg>
        <pc:spChg chg="add del">
          <ac:chgData name="Jonathan Loo" userId="d2d72d48b56f45d8" providerId="LiveId" clId="{D13DE75A-ED86-4B24-95DA-B9DEDE813A63}" dt="2020-11-11T14:50:32.066" v="2395" actId="22"/>
          <ac:spMkLst>
            <pc:docMk/>
            <pc:sldMk cId="2148306237" sldId="374"/>
            <ac:spMk id="14" creationId="{D8451862-A9BD-4886-BF70-6C0F4AEE25B5}"/>
          </ac:spMkLst>
        </pc:spChg>
        <pc:spChg chg="add del mod">
          <ac:chgData name="Jonathan Loo" userId="d2d72d48b56f45d8" providerId="LiveId" clId="{D13DE75A-ED86-4B24-95DA-B9DEDE813A63}" dt="2020-11-11T16:02:28.165" v="3757" actId="21"/>
          <ac:spMkLst>
            <pc:docMk/>
            <pc:sldMk cId="2148306237" sldId="374"/>
            <ac:spMk id="16" creationId="{000A7ACF-F9B9-44EE-9EF6-4B68C6712E66}"/>
          </ac:spMkLst>
        </pc:spChg>
        <pc:spChg chg="add del mod">
          <ac:chgData name="Jonathan Loo" userId="d2d72d48b56f45d8" providerId="LiveId" clId="{D13DE75A-ED86-4B24-95DA-B9DEDE813A63}" dt="2020-11-11T16:02:28.165" v="3757" actId="21"/>
          <ac:spMkLst>
            <pc:docMk/>
            <pc:sldMk cId="2148306237" sldId="374"/>
            <ac:spMk id="18" creationId="{F80242E5-DE36-4B5C-AB9E-E4CD5CA9992D}"/>
          </ac:spMkLst>
        </pc:spChg>
        <pc:spChg chg="add del">
          <ac:chgData name="Jonathan Loo" userId="d2d72d48b56f45d8" providerId="LiveId" clId="{D13DE75A-ED86-4B24-95DA-B9DEDE813A63}" dt="2020-11-11T14:56:47.476" v="2506" actId="478"/>
          <ac:spMkLst>
            <pc:docMk/>
            <pc:sldMk cId="2148306237" sldId="374"/>
            <ac:spMk id="33" creationId="{80E8C3DD-DA6F-46BE-B7E8-4516AF742489}"/>
          </ac:spMkLst>
        </pc:spChg>
        <pc:spChg chg="add del">
          <ac:chgData name="Jonathan Loo" userId="d2d72d48b56f45d8" providerId="LiveId" clId="{D13DE75A-ED86-4B24-95DA-B9DEDE813A63}" dt="2020-11-11T14:59:37.040" v="2643" actId="22"/>
          <ac:spMkLst>
            <pc:docMk/>
            <pc:sldMk cId="2148306237" sldId="374"/>
            <ac:spMk id="35" creationId="{1EF8BFEA-CF90-44FE-8107-C576260F2C05}"/>
          </ac:spMkLst>
        </pc:spChg>
        <pc:spChg chg="add del mod">
          <ac:chgData name="Jonathan Loo" userId="d2d72d48b56f45d8" providerId="LiveId" clId="{D13DE75A-ED86-4B24-95DA-B9DEDE813A63}" dt="2020-11-11T16:02:28.165" v="3757" actId="21"/>
          <ac:spMkLst>
            <pc:docMk/>
            <pc:sldMk cId="2148306237" sldId="374"/>
            <ac:spMk id="37" creationId="{D64F6451-DA53-4791-802C-E8B1F0269225}"/>
          </ac:spMkLst>
        </pc:spChg>
        <pc:spChg chg="add del mod">
          <ac:chgData name="Jonathan Loo" userId="d2d72d48b56f45d8" providerId="LiveId" clId="{D13DE75A-ED86-4B24-95DA-B9DEDE813A63}" dt="2020-11-11T16:02:28.165" v="3757" actId="21"/>
          <ac:spMkLst>
            <pc:docMk/>
            <pc:sldMk cId="2148306237" sldId="374"/>
            <ac:spMk id="39" creationId="{194B556E-799C-4C12-98FD-5E7C9C2D1DB3}"/>
          </ac:spMkLst>
        </pc:spChg>
        <pc:spChg chg="add del mod">
          <ac:chgData name="Jonathan Loo" userId="d2d72d48b56f45d8" providerId="LiveId" clId="{D13DE75A-ED86-4B24-95DA-B9DEDE813A63}" dt="2020-11-11T16:02:28.165" v="3757" actId="21"/>
          <ac:spMkLst>
            <pc:docMk/>
            <pc:sldMk cId="2148306237" sldId="374"/>
            <ac:spMk id="41" creationId="{680E5BFA-68C1-411A-8F60-ACFE6771235B}"/>
          </ac:spMkLst>
        </pc:spChg>
        <pc:spChg chg="add del mod">
          <ac:chgData name="Jonathan Loo" userId="d2d72d48b56f45d8" providerId="LiveId" clId="{D13DE75A-ED86-4B24-95DA-B9DEDE813A63}" dt="2020-11-11T15:01:13.569" v="2670" actId="478"/>
          <ac:spMkLst>
            <pc:docMk/>
            <pc:sldMk cId="2148306237" sldId="374"/>
            <ac:spMk id="43" creationId="{2BEBCA79-3EE2-4523-AAF8-D13A728830E4}"/>
          </ac:spMkLst>
        </pc:spChg>
        <pc:spChg chg="add del mod">
          <ac:chgData name="Jonathan Loo" userId="d2d72d48b56f45d8" providerId="LiveId" clId="{D13DE75A-ED86-4B24-95DA-B9DEDE813A63}" dt="2020-11-11T15:06:12.401" v="2765" actId="478"/>
          <ac:spMkLst>
            <pc:docMk/>
            <pc:sldMk cId="2148306237" sldId="374"/>
            <ac:spMk id="45" creationId="{5ADC7E8F-BF81-469A-97C3-B3F9058CE81E}"/>
          </ac:spMkLst>
        </pc:spChg>
        <pc:spChg chg="add del mod">
          <ac:chgData name="Jonathan Loo" userId="d2d72d48b56f45d8" providerId="LiveId" clId="{D13DE75A-ED86-4B24-95DA-B9DEDE813A63}" dt="2020-11-11T15:58:11.390" v="3612"/>
          <ac:spMkLst>
            <pc:docMk/>
            <pc:sldMk cId="2148306237" sldId="374"/>
            <ac:spMk id="49" creationId="{795394D3-74F2-41F2-84BF-6DCB0F019C93}"/>
          </ac:spMkLst>
        </pc:spChg>
        <pc:spChg chg="add del mod">
          <ac:chgData name="Jonathan Loo" userId="d2d72d48b56f45d8" providerId="LiveId" clId="{D13DE75A-ED86-4B24-95DA-B9DEDE813A63}" dt="2020-11-11T16:02:28.165" v="3757" actId="21"/>
          <ac:spMkLst>
            <pc:docMk/>
            <pc:sldMk cId="2148306237" sldId="374"/>
            <ac:spMk id="51" creationId="{8EFD4F15-5494-46E8-A1CE-111509216850}"/>
          </ac:spMkLst>
        </pc:spChg>
        <pc:picChg chg="add del">
          <ac:chgData name="Jonathan Loo" userId="d2d72d48b56f45d8" providerId="LiveId" clId="{D13DE75A-ED86-4B24-95DA-B9DEDE813A63}" dt="2020-11-11T16:02:35.876" v="3759" actId="478"/>
          <ac:picMkLst>
            <pc:docMk/>
            <pc:sldMk cId="2148306237" sldId="374"/>
            <ac:picMk id="53" creationId="{7E6F2CF6-9B1B-4C24-8E0E-1BE6743EA761}"/>
          </ac:picMkLst>
        </pc:picChg>
        <pc:picChg chg="add del mod">
          <ac:chgData name="Jonathan Loo" userId="d2d72d48b56f45d8" providerId="LiveId" clId="{D13DE75A-ED86-4B24-95DA-B9DEDE813A63}" dt="2020-11-17T15:51:55.378" v="55589" actId="478"/>
          <ac:picMkLst>
            <pc:docMk/>
            <pc:sldMk cId="2148306237" sldId="374"/>
            <ac:picMk id="55" creationId="{87184026-4523-44E8-84FD-7C465D108E67}"/>
          </ac:picMkLst>
        </pc:picChg>
        <pc:picChg chg="add del mod ord">
          <ac:chgData name="Jonathan Loo" userId="d2d72d48b56f45d8" providerId="LiveId" clId="{D13DE75A-ED86-4B24-95DA-B9DEDE813A63}" dt="2020-11-17T15:52:13.519" v="55593" actId="478"/>
          <ac:picMkLst>
            <pc:docMk/>
            <pc:sldMk cId="2148306237" sldId="374"/>
            <ac:picMk id="57" creationId="{9BF7FB41-395A-4EFD-BEBC-2346A90BC1D7}"/>
          </ac:picMkLst>
        </pc:picChg>
        <pc:picChg chg="add del">
          <ac:chgData name="Jonathan Loo" userId="d2d72d48b56f45d8" providerId="LiveId" clId="{D13DE75A-ED86-4B24-95DA-B9DEDE813A63}" dt="2020-11-17T15:52:19.307" v="55595" actId="478"/>
          <ac:picMkLst>
            <pc:docMk/>
            <pc:sldMk cId="2148306237" sldId="374"/>
            <ac:picMk id="59" creationId="{C7A8E732-9343-4EDA-88A0-CD19DF1A2BB7}"/>
          </ac:picMkLst>
        </pc:picChg>
        <pc:picChg chg="add mod">
          <ac:chgData name="Jonathan Loo" userId="d2d72d48b56f45d8" providerId="LiveId" clId="{D13DE75A-ED86-4B24-95DA-B9DEDE813A63}" dt="2020-11-17T15:52:45.341" v="55602" actId="1076"/>
          <ac:picMkLst>
            <pc:docMk/>
            <pc:sldMk cId="2148306237" sldId="374"/>
            <ac:picMk id="61" creationId="{77741F46-FB92-4563-8358-343187ABBD4D}"/>
          </ac:picMkLst>
        </pc:picChg>
        <pc:cxnChg chg="add del mod">
          <ac:chgData name="Jonathan Loo" userId="d2d72d48b56f45d8" providerId="LiveId" clId="{D13DE75A-ED86-4B24-95DA-B9DEDE813A63}" dt="2020-11-11T16:02:28.165" v="3757" actId="21"/>
          <ac:cxnSpMkLst>
            <pc:docMk/>
            <pc:sldMk cId="2148306237" sldId="374"/>
            <ac:cxnSpMk id="20" creationId="{17FFCDB5-B34B-418A-9A1E-2694450C546C}"/>
          </ac:cxnSpMkLst>
        </pc:cxnChg>
        <pc:cxnChg chg="add del mod">
          <ac:chgData name="Jonathan Loo" userId="d2d72d48b56f45d8" providerId="LiveId" clId="{D13DE75A-ED86-4B24-95DA-B9DEDE813A63}" dt="2020-11-11T16:02:28.165" v="3757" actId="21"/>
          <ac:cxnSpMkLst>
            <pc:docMk/>
            <pc:sldMk cId="2148306237" sldId="374"/>
            <ac:cxnSpMk id="23" creationId="{776073AF-8EC7-422A-BD7A-3EBE7D08C652}"/>
          </ac:cxnSpMkLst>
        </pc:cxnChg>
        <pc:cxnChg chg="add del mod">
          <ac:chgData name="Jonathan Loo" userId="d2d72d48b56f45d8" providerId="LiveId" clId="{D13DE75A-ED86-4B24-95DA-B9DEDE813A63}" dt="2020-11-11T16:02:28.165" v="3757" actId="21"/>
          <ac:cxnSpMkLst>
            <pc:docMk/>
            <pc:sldMk cId="2148306237" sldId="374"/>
            <ac:cxnSpMk id="25" creationId="{B5D2B777-333A-457E-B925-E5F155D641A2}"/>
          </ac:cxnSpMkLst>
        </pc:cxnChg>
        <pc:cxnChg chg="add del mod">
          <ac:chgData name="Jonathan Loo" userId="d2d72d48b56f45d8" providerId="LiveId" clId="{D13DE75A-ED86-4B24-95DA-B9DEDE813A63}" dt="2020-11-11T16:02:28.165" v="3757" actId="21"/>
          <ac:cxnSpMkLst>
            <pc:docMk/>
            <pc:sldMk cId="2148306237" sldId="374"/>
            <ac:cxnSpMk id="27" creationId="{2093ED09-0F2A-4E00-B5A1-E40A5C0C5EEE}"/>
          </ac:cxnSpMkLst>
        </pc:cxnChg>
        <pc:cxnChg chg="add del mod">
          <ac:chgData name="Jonathan Loo" userId="d2d72d48b56f45d8" providerId="LiveId" clId="{D13DE75A-ED86-4B24-95DA-B9DEDE813A63}" dt="2020-11-11T15:06:10.714" v="2764" actId="478"/>
          <ac:cxnSpMkLst>
            <pc:docMk/>
            <pc:sldMk cId="2148306237" sldId="374"/>
            <ac:cxnSpMk id="29" creationId="{7F1E58BD-C637-42D0-935A-599DDBDC2E37}"/>
          </ac:cxnSpMkLst>
        </pc:cxnChg>
        <pc:cxnChg chg="add del mod">
          <ac:chgData name="Jonathan Loo" userId="d2d72d48b56f45d8" providerId="LiveId" clId="{D13DE75A-ED86-4B24-95DA-B9DEDE813A63}" dt="2020-11-11T16:02:28.165" v="3757" actId="21"/>
          <ac:cxnSpMkLst>
            <pc:docMk/>
            <pc:sldMk cId="2148306237" sldId="374"/>
            <ac:cxnSpMk id="47" creationId="{9C1703F7-53F3-4B5D-BF39-AECCBC30799F}"/>
          </ac:cxnSpMkLst>
        </pc:cxnChg>
      </pc:sldChg>
      <pc:sldChg chg="addSp delSp modSp new del mod">
        <pc:chgData name="Jonathan Loo" userId="d2d72d48b56f45d8" providerId="LiveId" clId="{D13DE75A-ED86-4B24-95DA-B9DEDE813A63}" dt="2020-11-11T14:38:59.863" v="1781" actId="47"/>
        <pc:sldMkLst>
          <pc:docMk/>
          <pc:sldMk cId="4283213883" sldId="374"/>
        </pc:sldMkLst>
        <pc:spChg chg="mod">
          <ac:chgData name="Jonathan Loo" userId="d2d72d48b56f45d8" providerId="LiveId" clId="{D13DE75A-ED86-4B24-95DA-B9DEDE813A63}" dt="2020-11-11T14:04:38.567" v="1685"/>
          <ac:spMkLst>
            <pc:docMk/>
            <pc:sldMk cId="4283213883" sldId="374"/>
            <ac:spMk id="2" creationId="{DB0C04C8-1646-4A3C-B125-F17433DEF1B4}"/>
          </ac:spMkLst>
        </pc:spChg>
        <pc:spChg chg="mod">
          <ac:chgData name="Jonathan Loo" userId="d2d72d48b56f45d8" providerId="LiveId" clId="{D13DE75A-ED86-4B24-95DA-B9DEDE813A63}" dt="2020-11-11T14:04:42.431" v="1686" actId="6549"/>
          <ac:spMkLst>
            <pc:docMk/>
            <pc:sldMk cId="4283213883" sldId="374"/>
            <ac:spMk id="3" creationId="{8C4122A7-7897-48D8-969F-13D7C9E3DD5D}"/>
          </ac:spMkLst>
        </pc:spChg>
        <pc:spChg chg="add del mod">
          <ac:chgData name="Jonathan Loo" userId="d2d72d48b56f45d8" providerId="LiveId" clId="{D13DE75A-ED86-4B24-95DA-B9DEDE813A63}" dt="2020-11-11T14:04:38.567" v="1685"/>
          <ac:spMkLst>
            <pc:docMk/>
            <pc:sldMk cId="4283213883" sldId="374"/>
            <ac:spMk id="4" creationId="{1A12347C-BC93-4F21-812F-A2549CBB0C75}"/>
          </ac:spMkLst>
        </pc:spChg>
        <pc:spChg chg="add del mod">
          <ac:chgData name="Jonathan Loo" userId="d2d72d48b56f45d8" providerId="LiveId" clId="{D13DE75A-ED86-4B24-95DA-B9DEDE813A63}" dt="2020-11-11T14:04:38.567" v="1685"/>
          <ac:spMkLst>
            <pc:docMk/>
            <pc:sldMk cId="4283213883" sldId="374"/>
            <ac:spMk id="5" creationId="{919AE1EC-379D-4139-BE8F-725077D6CB4D}"/>
          </ac:spMkLst>
        </pc:spChg>
      </pc:sldChg>
      <pc:sldChg chg="addSp modSp new del mod">
        <pc:chgData name="Jonathan Loo" userId="d2d72d48b56f45d8" providerId="LiveId" clId="{D13DE75A-ED86-4B24-95DA-B9DEDE813A63}" dt="2020-11-18T15:59:42.459" v="60117" actId="47"/>
        <pc:sldMkLst>
          <pc:docMk/>
          <pc:sldMk cId="2066407739" sldId="375"/>
        </pc:sldMkLst>
        <pc:spChg chg="mod">
          <ac:chgData name="Jonathan Loo" userId="d2d72d48b56f45d8" providerId="LiveId" clId="{D13DE75A-ED86-4B24-95DA-B9DEDE813A63}" dt="2020-11-11T15:18:47.037" v="3046" actId="20577"/>
          <ac:spMkLst>
            <pc:docMk/>
            <pc:sldMk cId="2066407739" sldId="375"/>
            <ac:spMk id="2" creationId="{F06E68C2-4451-46A7-A955-80CF0711DBD3}"/>
          </ac:spMkLst>
        </pc:spChg>
        <pc:picChg chg="add mod">
          <ac:chgData name="Jonathan Loo" userId="d2d72d48b56f45d8" providerId="LiveId" clId="{D13DE75A-ED86-4B24-95DA-B9DEDE813A63}" dt="2020-11-11T16:05:26.887" v="3838" actId="1076"/>
          <ac:picMkLst>
            <pc:docMk/>
            <pc:sldMk cId="2066407739" sldId="375"/>
            <ac:picMk id="3074" creationId="{D13BED82-37FB-48A0-A2C0-83EACD05F18C}"/>
          </ac:picMkLst>
        </pc:pic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1800774825" sldId="376"/>
        </pc:sldMkLst>
      </pc:sldChg>
      <pc:sldChg chg="addSp delSp modSp add del mod modNotesTx">
        <pc:chgData name="Jonathan Loo" userId="d2d72d48b56f45d8" providerId="LiveId" clId="{D13DE75A-ED86-4B24-95DA-B9DEDE813A63}" dt="2020-11-17T15:11:18.072" v="53450" actId="47"/>
        <pc:sldMkLst>
          <pc:docMk/>
          <pc:sldMk cId="4185382575" sldId="376"/>
        </pc:sldMkLst>
        <pc:spChg chg="mod">
          <ac:chgData name="Jonathan Loo" userId="d2d72d48b56f45d8" providerId="LiveId" clId="{D13DE75A-ED86-4B24-95DA-B9DEDE813A63}" dt="2020-11-12T12:02:52.604" v="12398" actId="20577"/>
          <ac:spMkLst>
            <pc:docMk/>
            <pc:sldMk cId="4185382575" sldId="376"/>
            <ac:spMk id="2" creationId="{F629FE55-22DA-4C21-9C37-CE78552BFF5C}"/>
          </ac:spMkLst>
        </pc:spChg>
        <pc:spChg chg="mod">
          <ac:chgData name="Jonathan Loo" userId="d2d72d48b56f45d8" providerId="LiveId" clId="{D13DE75A-ED86-4B24-95DA-B9DEDE813A63}" dt="2020-11-12T12:02:58.848" v="12401" actId="20577"/>
          <ac:spMkLst>
            <pc:docMk/>
            <pc:sldMk cId="4185382575" sldId="376"/>
            <ac:spMk id="6" creationId="{1794B5E6-4DA4-4A45-B4F7-DD2F93303671}"/>
          </ac:spMkLst>
        </pc:spChg>
        <pc:spChg chg="del">
          <ac:chgData name="Jonathan Loo" userId="d2d72d48b56f45d8" providerId="LiveId" clId="{D13DE75A-ED86-4B24-95DA-B9DEDE813A63}" dt="2020-11-11T16:44:56.153" v="4272" actId="478"/>
          <ac:spMkLst>
            <pc:docMk/>
            <pc:sldMk cId="4185382575" sldId="376"/>
            <ac:spMk id="8" creationId="{261564B5-286C-4D8B-8BD6-21759EDA9A6C}"/>
          </ac:spMkLst>
        </pc:spChg>
        <pc:spChg chg="add del mod">
          <ac:chgData name="Jonathan Loo" userId="d2d72d48b56f45d8" providerId="LiveId" clId="{D13DE75A-ED86-4B24-95DA-B9DEDE813A63}" dt="2020-11-11T16:44:51.358" v="4266" actId="478"/>
          <ac:spMkLst>
            <pc:docMk/>
            <pc:sldMk cId="4185382575" sldId="376"/>
            <ac:spMk id="41" creationId="{80B40D78-6A49-49CE-8D02-B239DEEFE624}"/>
          </ac:spMkLst>
        </pc:spChg>
        <pc:spChg chg="add del mod">
          <ac:chgData name="Jonathan Loo" userId="d2d72d48b56f45d8" providerId="LiveId" clId="{D13DE75A-ED86-4B24-95DA-B9DEDE813A63}" dt="2020-11-11T16:46:22.695" v="4384" actId="478"/>
          <ac:spMkLst>
            <pc:docMk/>
            <pc:sldMk cId="4185382575" sldId="376"/>
            <ac:spMk id="42" creationId="{B99AF936-9167-4652-A9D4-A07564E4F326}"/>
          </ac:spMkLst>
        </pc:spChg>
        <pc:spChg chg="add del mod">
          <ac:chgData name="Jonathan Loo" userId="d2d72d48b56f45d8" providerId="LiveId" clId="{D13DE75A-ED86-4B24-95DA-B9DEDE813A63}" dt="2020-11-11T16:47:15.636" v="4446"/>
          <ac:spMkLst>
            <pc:docMk/>
            <pc:sldMk cId="4185382575" sldId="376"/>
            <ac:spMk id="56" creationId="{197659B7-2F42-4DF2-8823-79C9FE05377B}"/>
          </ac:spMkLst>
        </pc:spChg>
        <pc:spChg chg="add del mod">
          <ac:chgData name="Jonathan Loo" userId="d2d72d48b56f45d8" providerId="LiveId" clId="{D13DE75A-ED86-4B24-95DA-B9DEDE813A63}" dt="2020-11-11T16:47:15.636" v="4446"/>
          <ac:spMkLst>
            <pc:docMk/>
            <pc:sldMk cId="4185382575" sldId="376"/>
            <ac:spMk id="57" creationId="{84C28BA5-E8A5-43E6-B164-9017B2A6B7A6}"/>
          </ac:spMkLst>
        </pc:spChg>
        <pc:spChg chg="add del mod">
          <ac:chgData name="Jonathan Loo" userId="d2d72d48b56f45d8" providerId="LiveId" clId="{D13DE75A-ED86-4B24-95DA-B9DEDE813A63}" dt="2020-11-12T11:38:58.093" v="11947"/>
          <ac:spMkLst>
            <pc:docMk/>
            <pc:sldMk cId="4185382575" sldId="376"/>
            <ac:spMk id="58" creationId="{8F5B59D5-0FFD-4D06-BBA9-886C116795A6}"/>
          </ac:spMkLst>
        </pc:spChg>
        <pc:spChg chg="add del mod">
          <ac:chgData name="Jonathan Loo" userId="d2d72d48b56f45d8" providerId="LiveId" clId="{D13DE75A-ED86-4B24-95DA-B9DEDE813A63}" dt="2020-11-12T11:38:58.093" v="11947"/>
          <ac:spMkLst>
            <pc:docMk/>
            <pc:sldMk cId="4185382575" sldId="376"/>
            <ac:spMk id="59" creationId="{50F81CA9-6B44-499D-878C-8A30AF2DAB5A}"/>
          </ac:spMkLst>
        </pc:spChg>
        <pc:picChg chg="del">
          <ac:chgData name="Jonathan Loo" userId="d2d72d48b56f45d8" providerId="LiveId" clId="{D13DE75A-ED86-4B24-95DA-B9DEDE813A63}" dt="2020-11-11T16:44:54.918" v="4271" actId="478"/>
          <ac:picMkLst>
            <pc:docMk/>
            <pc:sldMk cId="4185382575" sldId="376"/>
            <ac:picMk id="10" creationId="{402B70B2-7403-4B5B-BCF2-3F45783B5F48}"/>
          </ac:picMkLst>
        </pc:picChg>
        <pc:picChg chg="del mod">
          <ac:chgData name="Jonathan Loo" userId="d2d72d48b56f45d8" providerId="LiveId" clId="{D13DE75A-ED86-4B24-95DA-B9DEDE813A63}" dt="2020-11-11T15:41:03.627" v="3222" actId="478"/>
          <ac:picMkLst>
            <pc:docMk/>
            <pc:sldMk cId="4185382575" sldId="376"/>
            <ac:picMk id="16" creationId="{26C4B1CB-D111-4964-911F-90624F7C0DFB}"/>
          </ac:picMkLst>
        </pc:picChg>
        <pc:picChg chg="del mod ord">
          <ac:chgData name="Jonathan Loo" userId="d2d72d48b56f45d8" providerId="LiveId" clId="{D13DE75A-ED86-4B24-95DA-B9DEDE813A63}" dt="2020-11-11T16:46:22.695" v="4384" actId="478"/>
          <ac:picMkLst>
            <pc:docMk/>
            <pc:sldMk cId="4185382575" sldId="376"/>
            <ac:picMk id="18" creationId="{D0819160-9F73-4A7D-AA6C-BA19ADEF252C}"/>
          </ac:picMkLst>
        </pc:picChg>
        <pc:picChg chg="del mod ord">
          <ac:chgData name="Jonathan Loo" userId="d2d72d48b56f45d8" providerId="LiveId" clId="{D13DE75A-ED86-4B24-95DA-B9DEDE813A63}" dt="2020-11-11T15:43:20.573" v="3258" actId="478"/>
          <ac:picMkLst>
            <pc:docMk/>
            <pc:sldMk cId="4185382575" sldId="376"/>
            <ac:picMk id="20" creationId="{12CF5C3F-21C0-4A9D-AE7B-0FFA7FAA1EB9}"/>
          </ac:picMkLst>
        </pc:picChg>
        <pc:picChg chg="del mod ord">
          <ac:chgData name="Jonathan Loo" userId="d2d72d48b56f45d8" providerId="LiveId" clId="{D13DE75A-ED86-4B24-95DA-B9DEDE813A63}" dt="2020-11-11T15:43:49.372" v="3277" actId="478"/>
          <ac:picMkLst>
            <pc:docMk/>
            <pc:sldMk cId="4185382575" sldId="376"/>
            <ac:picMk id="22" creationId="{C10AA77B-5B5A-4D15-879D-5300A009E462}"/>
          </ac:picMkLst>
        </pc:picChg>
        <pc:picChg chg="del mod ord">
          <ac:chgData name="Jonathan Loo" userId="d2d72d48b56f45d8" providerId="LiveId" clId="{D13DE75A-ED86-4B24-95DA-B9DEDE813A63}" dt="2020-11-11T15:44:19.394" v="3295" actId="478"/>
          <ac:picMkLst>
            <pc:docMk/>
            <pc:sldMk cId="4185382575" sldId="376"/>
            <ac:picMk id="25" creationId="{FDC12DE5-17DA-45F0-AF2E-446FB3DA1E68}"/>
          </ac:picMkLst>
        </pc:picChg>
        <pc:picChg chg="del mod ord">
          <ac:chgData name="Jonathan Loo" userId="d2d72d48b56f45d8" providerId="LiveId" clId="{D13DE75A-ED86-4B24-95DA-B9DEDE813A63}" dt="2020-11-11T15:46:41.220" v="3314" actId="478"/>
          <ac:picMkLst>
            <pc:docMk/>
            <pc:sldMk cId="4185382575" sldId="376"/>
            <ac:picMk id="27" creationId="{0242ACE5-00E9-4DBD-95DE-536EEF8C3C4C}"/>
          </ac:picMkLst>
        </pc:picChg>
        <pc:picChg chg="del mod ord">
          <ac:chgData name="Jonathan Loo" userId="d2d72d48b56f45d8" providerId="LiveId" clId="{D13DE75A-ED86-4B24-95DA-B9DEDE813A63}" dt="2020-11-11T15:46:54.599" v="3333" actId="478"/>
          <ac:picMkLst>
            <pc:docMk/>
            <pc:sldMk cId="4185382575" sldId="376"/>
            <ac:picMk id="31" creationId="{FF98398E-2A0B-4EAD-9738-D38FBDE986BC}"/>
          </ac:picMkLst>
        </pc:picChg>
        <pc:picChg chg="del mod">
          <ac:chgData name="Jonathan Loo" userId="d2d72d48b56f45d8" providerId="LiveId" clId="{D13DE75A-ED86-4B24-95DA-B9DEDE813A63}" dt="2020-11-11T15:42:59.747" v="3240" actId="478"/>
          <ac:picMkLst>
            <pc:docMk/>
            <pc:sldMk cId="4185382575" sldId="376"/>
            <ac:picMk id="33" creationId="{A6B471D3-914E-4FA1-BD12-80B8E590FBA7}"/>
          </ac:picMkLst>
        </pc:picChg>
        <pc:picChg chg="del mod ord">
          <ac:chgData name="Jonathan Loo" userId="d2d72d48b56f45d8" providerId="LiveId" clId="{D13DE75A-ED86-4B24-95DA-B9DEDE813A63}" dt="2020-11-11T15:48:08.993" v="3352" actId="478"/>
          <ac:picMkLst>
            <pc:docMk/>
            <pc:sldMk cId="4185382575" sldId="376"/>
            <ac:picMk id="34" creationId="{11D65468-2884-45B5-9DED-255BC4B20B9F}"/>
          </ac:picMkLst>
        </pc:picChg>
        <pc:picChg chg="del mod ord">
          <ac:chgData name="Jonathan Loo" userId="d2d72d48b56f45d8" providerId="LiveId" clId="{D13DE75A-ED86-4B24-95DA-B9DEDE813A63}" dt="2020-11-11T15:48:48.324" v="3370" actId="478"/>
          <ac:picMkLst>
            <pc:docMk/>
            <pc:sldMk cId="4185382575" sldId="376"/>
            <ac:picMk id="36" creationId="{C5F72BBA-34BD-460C-A0AA-629ECB17D556}"/>
          </ac:picMkLst>
        </pc:picChg>
        <pc:picChg chg="del mod ord">
          <ac:chgData name="Jonathan Loo" userId="d2d72d48b56f45d8" providerId="LiveId" clId="{D13DE75A-ED86-4B24-95DA-B9DEDE813A63}" dt="2020-11-11T15:49:09.996" v="3390" actId="478"/>
          <ac:picMkLst>
            <pc:docMk/>
            <pc:sldMk cId="4185382575" sldId="376"/>
            <ac:picMk id="38" creationId="{FE130BC9-58AE-4CDB-9FCA-8D9C506CC6D5}"/>
          </ac:picMkLst>
        </pc:picChg>
        <pc:picChg chg="del mod ord">
          <ac:chgData name="Jonathan Loo" userId="d2d72d48b56f45d8" providerId="LiveId" clId="{D13DE75A-ED86-4B24-95DA-B9DEDE813A63}" dt="2020-11-11T16:44:51.911" v="4267" actId="478"/>
          <ac:picMkLst>
            <pc:docMk/>
            <pc:sldMk cId="4185382575" sldId="376"/>
            <ac:picMk id="40" creationId="{19831A1F-2EFB-4F48-915B-2694ADB772D4}"/>
          </ac:picMkLst>
        </pc:picChg>
        <pc:picChg chg="add del mod">
          <ac:chgData name="Jonathan Loo" userId="d2d72d48b56f45d8" providerId="LiveId" clId="{D13DE75A-ED86-4B24-95DA-B9DEDE813A63}" dt="2020-11-11T15:53:29.882" v="3532" actId="478"/>
          <ac:picMkLst>
            <pc:docMk/>
            <pc:sldMk cId="4185382575" sldId="376"/>
            <ac:picMk id="44" creationId="{3D493093-127D-47E2-9F77-7D256E14DE85}"/>
          </ac:picMkLst>
        </pc:picChg>
        <pc:picChg chg="del mod ord">
          <ac:chgData name="Jonathan Loo" userId="d2d72d48b56f45d8" providerId="LiveId" clId="{D13DE75A-ED86-4B24-95DA-B9DEDE813A63}" dt="2020-11-11T15:53:08.970" v="3520"/>
          <ac:picMkLst>
            <pc:docMk/>
            <pc:sldMk cId="4185382575" sldId="376"/>
            <ac:picMk id="47" creationId="{B9DDE0DB-EB14-4841-85C6-75C8A97CA95F}"/>
          </ac:picMkLst>
        </pc:picChg>
        <pc:picChg chg="add del mod ord">
          <ac:chgData name="Jonathan Loo" userId="d2d72d48b56f45d8" providerId="LiveId" clId="{D13DE75A-ED86-4B24-95DA-B9DEDE813A63}" dt="2020-11-11T16:46:22.695" v="4384" actId="478"/>
          <ac:picMkLst>
            <pc:docMk/>
            <pc:sldMk cId="4185382575" sldId="376"/>
            <ac:picMk id="49" creationId="{C5BA71A2-A1EE-4A35-93DA-7C4A198CDCD9}"/>
          </ac:picMkLst>
        </pc:picChg>
        <pc:picChg chg="add del mod">
          <ac:chgData name="Jonathan Loo" userId="d2d72d48b56f45d8" providerId="LiveId" clId="{D13DE75A-ED86-4B24-95DA-B9DEDE813A63}" dt="2020-11-11T15:54:40.165" v="3560" actId="478"/>
          <ac:picMkLst>
            <pc:docMk/>
            <pc:sldMk cId="4185382575" sldId="376"/>
            <ac:picMk id="50" creationId="{AC848334-9952-47E3-AA98-8698F6076F0E}"/>
          </ac:picMkLst>
        </pc:picChg>
        <pc:picChg chg="del mod ord">
          <ac:chgData name="Jonathan Loo" userId="d2d72d48b56f45d8" providerId="LiveId" clId="{D13DE75A-ED86-4B24-95DA-B9DEDE813A63}" dt="2020-11-11T16:46:22.695" v="4384" actId="478"/>
          <ac:picMkLst>
            <pc:docMk/>
            <pc:sldMk cId="4185382575" sldId="376"/>
            <ac:picMk id="53" creationId="{266F8ACC-51E5-4114-BAA8-0C9F6495F33E}"/>
          </ac:picMkLst>
        </pc:picChg>
        <pc:picChg chg="add mod">
          <ac:chgData name="Jonathan Loo" userId="d2d72d48b56f45d8" providerId="LiveId" clId="{D13DE75A-ED86-4B24-95DA-B9DEDE813A63}" dt="2020-11-11T16:46:51.280" v="4437" actId="14100"/>
          <ac:picMkLst>
            <pc:docMk/>
            <pc:sldMk cId="4185382575" sldId="376"/>
            <ac:picMk id="54" creationId="{22731D23-6516-44F0-B5EE-FE5E2B7EF88E}"/>
          </ac:picMkLst>
        </pc:picChg>
        <pc:picChg chg="mod">
          <ac:chgData name="Jonathan Loo" userId="d2d72d48b56f45d8" providerId="LiveId" clId="{D13DE75A-ED86-4B24-95DA-B9DEDE813A63}" dt="2020-11-16T10:24:54.811" v="31731" actId="1076"/>
          <ac:picMkLst>
            <pc:docMk/>
            <pc:sldMk cId="4185382575" sldId="376"/>
            <ac:picMk id="1034" creationId="{FB2619F6-FFFA-41BB-A1D9-261A9E423F61}"/>
          </ac:picMkLst>
        </pc:picChg>
        <pc:cxnChg chg="add del">
          <ac:chgData name="Jonathan Loo" userId="d2d72d48b56f45d8" providerId="LiveId" clId="{D13DE75A-ED86-4B24-95DA-B9DEDE813A63}" dt="2020-11-11T15:35:07.500" v="3197" actId="478"/>
          <ac:cxnSpMkLst>
            <pc:docMk/>
            <pc:sldMk cId="4185382575" sldId="376"/>
            <ac:cxnSpMk id="9" creationId="{8067AC86-BD33-41A1-BE00-61BA67705956}"/>
          </ac:cxnSpMkLst>
        </pc:cxnChg>
        <pc:cxnChg chg="add del mod">
          <ac:chgData name="Jonathan Loo" userId="d2d72d48b56f45d8" providerId="LiveId" clId="{D13DE75A-ED86-4B24-95DA-B9DEDE813A63}" dt="2020-11-11T16:44:50.581" v="4265" actId="478"/>
          <ac:cxnSpMkLst>
            <pc:docMk/>
            <pc:sldMk cId="4185382575" sldId="376"/>
            <ac:cxnSpMk id="17" creationId="{49D7339B-5116-4C31-AD92-21D66D75FD74}"/>
          </ac:cxnSpMkLst>
        </pc:cxnChg>
        <pc:cxnChg chg="del mod">
          <ac:chgData name="Jonathan Loo" userId="d2d72d48b56f45d8" providerId="LiveId" clId="{D13DE75A-ED86-4B24-95DA-B9DEDE813A63}" dt="2020-11-11T16:44:52.679" v="4268" actId="478"/>
          <ac:cxnSpMkLst>
            <pc:docMk/>
            <pc:sldMk cId="4185382575" sldId="376"/>
            <ac:cxnSpMk id="23" creationId="{6BDF7F3A-FC7A-4D87-A034-BC7C2DC10D48}"/>
          </ac:cxnSpMkLst>
        </pc:cxnChg>
        <pc:cxnChg chg="del">
          <ac:chgData name="Jonathan Loo" userId="d2d72d48b56f45d8" providerId="LiveId" clId="{D13DE75A-ED86-4B24-95DA-B9DEDE813A63}" dt="2020-11-11T16:44:54.205" v="4270" actId="478"/>
          <ac:cxnSpMkLst>
            <pc:docMk/>
            <pc:sldMk cId="4185382575" sldId="376"/>
            <ac:cxnSpMk id="28" creationId="{AF2DECC8-326A-44C3-B736-D73289BAD387}"/>
          </ac:cxnSpMkLst>
        </pc:cxnChg>
        <pc:cxnChg chg="del">
          <ac:chgData name="Jonathan Loo" userId="d2d72d48b56f45d8" providerId="LiveId" clId="{D13DE75A-ED86-4B24-95DA-B9DEDE813A63}" dt="2020-11-11T16:44:53.406" v="4269" actId="478"/>
          <ac:cxnSpMkLst>
            <pc:docMk/>
            <pc:sldMk cId="4185382575" sldId="376"/>
            <ac:cxnSpMk id="30" creationId="{737A49BD-2E22-4CD8-B3F7-C6A754178056}"/>
          </ac:cxnSpMkLst>
        </pc:cxnChg>
      </pc:sldChg>
      <pc:sldChg chg="modSp add del mod">
        <pc:chgData name="Jonathan Loo" userId="d2d72d48b56f45d8" providerId="LiveId" clId="{D13DE75A-ED86-4B24-95DA-B9DEDE813A63}" dt="2020-11-18T15:59:42.459" v="60117" actId="47"/>
        <pc:sldMkLst>
          <pc:docMk/>
          <pc:sldMk cId="3480844815" sldId="377"/>
        </pc:sldMkLst>
        <pc:spChg chg="mod">
          <ac:chgData name="Jonathan Loo" userId="d2d72d48b56f45d8" providerId="LiveId" clId="{D13DE75A-ED86-4B24-95DA-B9DEDE813A63}" dt="2020-11-17T15:50:55.063" v="55583" actId="6549"/>
          <ac:spMkLst>
            <pc:docMk/>
            <pc:sldMk cId="3480844815" sldId="377"/>
            <ac:spMk id="4" creationId="{90DCAEFF-DF07-4AE3-BF93-516AB92B5D76}"/>
          </ac:spMkLst>
        </pc:spChg>
        <pc:spChg chg="mod">
          <ac:chgData name="Jonathan Loo" userId="d2d72d48b56f45d8" providerId="LiveId" clId="{D13DE75A-ED86-4B24-95DA-B9DEDE813A63}" dt="2020-11-17T15:49:58.401" v="55573" actId="6549"/>
          <ac:spMkLst>
            <pc:docMk/>
            <pc:sldMk cId="3480844815" sldId="377"/>
            <ac:spMk id="37" creationId="{D64F6451-DA53-4791-802C-E8B1F0269225}"/>
          </ac:spMkLst>
        </pc:spChg>
        <pc:spChg chg="mod">
          <ac:chgData name="Jonathan Loo" userId="d2d72d48b56f45d8" providerId="LiveId" clId="{D13DE75A-ED86-4B24-95DA-B9DEDE813A63}" dt="2020-11-17T15:51:45.917" v="55588" actId="1076"/>
          <ac:spMkLst>
            <pc:docMk/>
            <pc:sldMk cId="3480844815" sldId="377"/>
            <ac:spMk id="51" creationId="{8EFD4F15-5494-46E8-A1CE-111509216850}"/>
          </ac:spMkLst>
        </pc:spChg>
      </pc:sldChg>
      <pc:sldChg chg="del">
        <pc:chgData name="Jonathan Loo" userId="d2d72d48b56f45d8" providerId="LiveId" clId="{D13DE75A-ED86-4B24-95DA-B9DEDE813A63}" dt="2020-11-11T10:43:18.972" v="25" actId="47"/>
        <pc:sldMkLst>
          <pc:docMk/>
          <pc:sldMk cId="3965558591" sldId="377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1428872498" sldId="378"/>
        </pc:sldMkLst>
      </pc:sldChg>
      <pc:sldChg chg="addSp modSp new del mod">
        <pc:chgData name="Jonathan Loo" userId="d2d72d48b56f45d8" providerId="LiveId" clId="{D13DE75A-ED86-4B24-95DA-B9DEDE813A63}" dt="2020-11-17T15:11:30.622" v="53454" actId="47"/>
        <pc:sldMkLst>
          <pc:docMk/>
          <pc:sldMk cId="3330126205" sldId="378"/>
        </pc:sldMkLst>
        <pc:spChg chg="mod">
          <ac:chgData name="Jonathan Loo" userId="d2d72d48b56f45d8" providerId="LiveId" clId="{D13DE75A-ED86-4B24-95DA-B9DEDE813A63}" dt="2020-11-11T16:26:15.221" v="3888" actId="20577"/>
          <ac:spMkLst>
            <pc:docMk/>
            <pc:sldMk cId="3330126205" sldId="378"/>
            <ac:spMk id="2" creationId="{1832B098-78BB-4F01-975D-B9D4374BA26C}"/>
          </ac:spMkLst>
        </pc:spChg>
        <pc:picChg chg="add mod">
          <ac:chgData name="Jonathan Loo" userId="d2d72d48b56f45d8" providerId="LiveId" clId="{D13DE75A-ED86-4B24-95DA-B9DEDE813A63}" dt="2020-11-11T16:54:07.911" v="4690" actId="1076"/>
          <ac:picMkLst>
            <pc:docMk/>
            <pc:sldMk cId="3330126205" sldId="378"/>
            <ac:picMk id="4098" creationId="{2230952C-09D5-4744-8C2E-DB5F6A99AD01}"/>
          </ac:picMkLst>
        </pc:pic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935009087" sldId="379"/>
        </pc:sldMkLst>
      </pc:sldChg>
      <pc:sldChg chg="addSp delSp modSp add del mod">
        <pc:chgData name="Jonathan Loo" userId="d2d72d48b56f45d8" providerId="LiveId" clId="{D13DE75A-ED86-4B24-95DA-B9DEDE813A63}" dt="2020-11-11T22:53:22.031" v="8541" actId="47"/>
        <pc:sldMkLst>
          <pc:docMk/>
          <pc:sldMk cId="3253724731" sldId="379"/>
        </pc:sldMkLst>
        <pc:spChg chg="mod">
          <ac:chgData name="Jonathan Loo" userId="d2d72d48b56f45d8" providerId="LiveId" clId="{D13DE75A-ED86-4B24-95DA-B9DEDE813A63}" dt="2020-11-11T16:49:48.967" v="4565" actId="20577"/>
          <ac:spMkLst>
            <pc:docMk/>
            <pc:sldMk cId="3253724731" sldId="379"/>
            <ac:spMk id="2" creationId="{F629FE55-22DA-4C21-9C37-CE78552BFF5C}"/>
          </ac:spMkLst>
        </pc:spChg>
        <pc:spChg chg="mod">
          <ac:chgData name="Jonathan Loo" userId="d2d72d48b56f45d8" providerId="LiveId" clId="{D13DE75A-ED86-4B24-95DA-B9DEDE813A63}" dt="2020-11-11T19:58:44.080" v="5124" actId="20577"/>
          <ac:spMkLst>
            <pc:docMk/>
            <pc:sldMk cId="3253724731" sldId="379"/>
            <ac:spMk id="6" creationId="{1794B5E6-4DA4-4A45-B4F7-DD2F93303671}"/>
          </ac:spMkLst>
        </pc:spChg>
        <pc:spChg chg="del mod">
          <ac:chgData name="Jonathan Loo" userId="d2d72d48b56f45d8" providerId="LiveId" clId="{D13DE75A-ED86-4B24-95DA-B9DEDE813A63}" dt="2020-11-11T19:19:32.363" v="4996" actId="478"/>
          <ac:spMkLst>
            <pc:docMk/>
            <pc:sldMk cId="3253724731" sldId="379"/>
            <ac:spMk id="8" creationId="{261564B5-286C-4D8B-8BD6-21759EDA9A6C}"/>
          </ac:spMkLst>
        </pc:spChg>
        <pc:spChg chg="add del mod">
          <ac:chgData name="Jonathan Loo" userId="d2d72d48b56f45d8" providerId="LiveId" clId="{D13DE75A-ED86-4B24-95DA-B9DEDE813A63}" dt="2020-11-11T19:03:57.388" v="4908" actId="478"/>
          <ac:spMkLst>
            <pc:docMk/>
            <pc:sldMk cId="3253724731" sldId="379"/>
            <ac:spMk id="29" creationId="{D47B0FA7-9637-41FF-B4A8-BF9DDC6A5A43}"/>
          </ac:spMkLst>
        </pc:spChg>
        <pc:spChg chg="mod">
          <ac:chgData name="Jonathan Loo" userId="d2d72d48b56f45d8" providerId="LiveId" clId="{D13DE75A-ED86-4B24-95DA-B9DEDE813A63}" dt="2020-11-11T16:52:25.843" v="4661" actId="1076"/>
          <ac:spMkLst>
            <pc:docMk/>
            <pc:sldMk cId="3253724731" sldId="379"/>
            <ac:spMk id="41" creationId="{80B40D78-6A49-49CE-8D02-B239DEEFE624}"/>
          </ac:spMkLst>
        </pc:spChg>
        <pc:spChg chg="mod">
          <ac:chgData name="Jonathan Loo" userId="d2d72d48b56f45d8" providerId="LiveId" clId="{D13DE75A-ED86-4B24-95DA-B9DEDE813A63}" dt="2020-11-11T19:58:05.011" v="5090" actId="1076"/>
          <ac:spMkLst>
            <pc:docMk/>
            <pc:sldMk cId="3253724731" sldId="379"/>
            <ac:spMk id="42" creationId="{B99AF936-9167-4652-A9D4-A07564E4F326}"/>
          </ac:spMkLst>
        </pc:spChg>
        <pc:picChg chg="del mod ord">
          <ac:chgData name="Jonathan Loo" userId="d2d72d48b56f45d8" providerId="LiveId" clId="{D13DE75A-ED86-4B24-95DA-B9DEDE813A63}" dt="2020-11-11T17:01:35.187" v="4760" actId="478"/>
          <ac:picMkLst>
            <pc:docMk/>
            <pc:sldMk cId="3253724731" sldId="379"/>
            <ac:picMk id="4" creationId="{9EEB6533-ECCC-43B3-A824-DD3235980503}"/>
          </ac:picMkLst>
        </pc:picChg>
        <pc:picChg chg="del mod">
          <ac:chgData name="Jonathan Loo" userId="d2d72d48b56f45d8" providerId="LiveId" clId="{D13DE75A-ED86-4B24-95DA-B9DEDE813A63}" dt="2020-11-11T19:19:30.933" v="4995" actId="478"/>
          <ac:picMkLst>
            <pc:docMk/>
            <pc:sldMk cId="3253724731" sldId="379"/>
            <ac:picMk id="10" creationId="{402B70B2-7403-4B5B-BCF2-3F45783B5F48}"/>
          </ac:picMkLst>
        </pc:picChg>
        <pc:picChg chg="del mod ord">
          <ac:chgData name="Jonathan Loo" userId="d2d72d48b56f45d8" providerId="LiveId" clId="{D13DE75A-ED86-4B24-95DA-B9DEDE813A63}" dt="2020-11-11T19:16:47.550" v="4991" actId="478"/>
          <ac:picMkLst>
            <pc:docMk/>
            <pc:sldMk cId="3253724731" sldId="379"/>
            <ac:picMk id="16" creationId="{2DC1AD2C-7A3E-4065-849C-387F08B26C89}"/>
          </ac:picMkLst>
        </pc:picChg>
        <pc:picChg chg="del mod">
          <ac:chgData name="Jonathan Loo" userId="d2d72d48b56f45d8" providerId="LiveId" clId="{D13DE75A-ED86-4B24-95DA-B9DEDE813A63}" dt="2020-11-11T19:16:33.759" v="4969" actId="478"/>
          <ac:picMkLst>
            <pc:docMk/>
            <pc:sldMk cId="3253724731" sldId="379"/>
            <ac:picMk id="18" creationId="{D0819160-9F73-4A7D-AA6C-BA19ADEF252C}"/>
          </ac:picMkLst>
        </pc:picChg>
        <pc:picChg chg="add del mod">
          <ac:chgData name="Jonathan Loo" userId="d2d72d48b56f45d8" providerId="LiveId" clId="{D13DE75A-ED86-4B24-95DA-B9DEDE813A63}" dt="2020-11-11T17:04:24.013" v="4857" actId="478"/>
          <ac:picMkLst>
            <pc:docMk/>
            <pc:sldMk cId="3253724731" sldId="379"/>
            <ac:picMk id="20" creationId="{77655276-69B3-4644-B78C-6D502A19E2B1}"/>
          </ac:picMkLst>
        </pc:picChg>
        <pc:picChg chg="add del mod ord">
          <ac:chgData name="Jonathan Loo" userId="d2d72d48b56f45d8" providerId="LiveId" clId="{D13DE75A-ED86-4B24-95DA-B9DEDE813A63}" dt="2020-11-11T19:04:59.479" v="4931" actId="478"/>
          <ac:picMkLst>
            <pc:docMk/>
            <pc:sldMk cId="3253724731" sldId="379"/>
            <ac:picMk id="22" creationId="{3CCA8B28-D28A-4FED-8A08-972E1221984A}"/>
          </ac:picMkLst>
        </pc:picChg>
        <pc:picChg chg="del mod ord">
          <ac:chgData name="Jonathan Loo" userId="d2d72d48b56f45d8" providerId="LiveId" clId="{D13DE75A-ED86-4B24-95DA-B9DEDE813A63}" dt="2020-11-11T17:04:52.943" v="4889"/>
          <ac:picMkLst>
            <pc:docMk/>
            <pc:sldMk cId="3253724731" sldId="379"/>
            <ac:picMk id="25" creationId="{A7DD6808-7A53-4015-84E2-2B74FC091AC2}"/>
          </ac:picMkLst>
        </pc:picChg>
        <pc:picChg chg="mod">
          <ac:chgData name="Jonathan Loo" userId="d2d72d48b56f45d8" providerId="LiveId" clId="{D13DE75A-ED86-4B24-95DA-B9DEDE813A63}" dt="2020-11-11T19:20:42.446" v="5011" actId="1076"/>
          <ac:picMkLst>
            <pc:docMk/>
            <pc:sldMk cId="3253724731" sldId="379"/>
            <ac:picMk id="27" creationId="{9D40147B-9AF2-4875-A0F2-83658668FA7B}"/>
          </ac:picMkLst>
        </pc:picChg>
        <pc:picChg chg="del mod ord">
          <ac:chgData name="Jonathan Loo" userId="d2d72d48b56f45d8" providerId="LiveId" clId="{D13DE75A-ED86-4B24-95DA-B9DEDE813A63}" dt="2020-11-11T19:57:32.730" v="5081" actId="478"/>
          <ac:picMkLst>
            <pc:docMk/>
            <pc:sldMk cId="3253724731" sldId="379"/>
            <ac:picMk id="33" creationId="{757DBC6D-3231-400B-B0BE-468B3A54AE9C}"/>
          </ac:picMkLst>
        </pc:picChg>
        <pc:picChg chg="mod ord">
          <ac:chgData name="Jonathan Loo" userId="d2d72d48b56f45d8" providerId="LiveId" clId="{D13DE75A-ED86-4B24-95DA-B9DEDE813A63}" dt="2020-11-11T19:16:47.552" v="4993" actId="962"/>
          <ac:picMkLst>
            <pc:docMk/>
            <pc:sldMk cId="3253724731" sldId="379"/>
            <ac:picMk id="35" creationId="{E247A540-57A0-42C0-A374-47357125DA67}"/>
          </ac:picMkLst>
        </pc:picChg>
        <pc:picChg chg="del mod">
          <ac:chgData name="Jonathan Loo" userId="d2d72d48b56f45d8" providerId="LiveId" clId="{D13DE75A-ED86-4B24-95DA-B9DEDE813A63}" dt="2020-11-11T16:52:34.341" v="4679" actId="478"/>
          <ac:picMkLst>
            <pc:docMk/>
            <pc:sldMk cId="3253724731" sldId="379"/>
            <ac:picMk id="40" creationId="{19831A1F-2EFB-4F48-915B-2694ADB772D4}"/>
          </ac:picMkLst>
        </pc:picChg>
        <pc:picChg chg="del mod ord">
          <ac:chgData name="Jonathan Loo" userId="d2d72d48b56f45d8" providerId="LiveId" clId="{D13DE75A-ED86-4B24-95DA-B9DEDE813A63}" dt="2020-11-11T19:58:31.082" v="5110" actId="478"/>
          <ac:picMkLst>
            <pc:docMk/>
            <pc:sldMk cId="3253724731" sldId="379"/>
            <ac:picMk id="47" creationId="{727CB5FC-C1B2-4FC5-BC93-8435ABE3AFFB}"/>
          </ac:picMkLst>
        </pc:picChg>
        <pc:picChg chg="mod">
          <ac:chgData name="Jonathan Loo" userId="d2d72d48b56f45d8" providerId="LiveId" clId="{D13DE75A-ED86-4B24-95DA-B9DEDE813A63}" dt="2020-11-11T19:58:05.011" v="5090" actId="1076"/>
          <ac:picMkLst>
            <pc:docMk/>
            <pc:sldMk cId="3253724731" sldId="379"/>
            <ac:picMk id="49" creationId="{C5BA71A2-A1EE-4A35-93DA-7C4A198CDCD9}"/>
          </ac:picMkLst>
        </pc:picChg>
        <pc:picChg chg="del mod ord">
          <ac:chgData name="Jonathan Loo" userId="d2d72d48b56f45d8" providerId="LiveId" clId="{D13DE75A-ED86-4B24-95DA-B9DEDE813A63}" dt="2020-11-11T21:47:27.821" v="6786" actId="478"/>
          <ac:picMkLst>
            <pc:docMk/>
            <pc:sldMk cId="3253724731" sldId="379"/>
            <ac:picMk id="50" creationId="{6FC2F077-C483-4B67-AB80-528A66BEAFF3}"/>
          </ac:picMkLst>
        </pc:picChg>
        <pc:picChg chg="del mod ord">
          <ac:chgData name="Jonathan Loo" userId="d2d72d48b56f45d8" providerId="LiveId" clId="{D13DE75A-ED86-4B24-95DA-B9DEDE813A63}" dt="2020-11-11T21:47:49.415" v="6809" actId="478"/>
          <ac:picMkLst>
            <pc:docMk/>
            <pc:sldMk cId="3253724731" sldId="379"/>
            <ac:picMk id="52" creationId="{A0A9FC74-AF88-41F2-A64F-EDAC06A9C59F}"/>
          </ac:picMkLst>
        </pc:picChg>
        <pc:picChg chg="del mod">
          <ac:chgData name="Jonathan Loo" userId="d2d72d48b56f45d8" providerId="LiveId" clId="{D13DE75A-ED86-4B24-95DA-B9DEDE813A63}" dt="2020-11-11T19:57:41.954" v="5084" actId="478"/>
          <ac:picMkLst>
            <pc:docMk/>
            <pc:sldMk cId="3253724731" sldId="379"/>
            <ac:picMk id="53" creationId="{266F8ACC-51E5-4114-BAA8-0C9F6495F33E}"/>
          </ac:picMkLst>
        </pc:picChg>
        <pc:picChg chg="del mod ord">
          <ac:chgData name="Jonathan Loo" userId="d2d72d48b56f45d8" providerId="LiveId" clId="{D13DE75A-ED86-4B24-95DA-B9DEDE813A63}" dt="2020-11-11T21:48:52.242" v="6831" actId="478"/>
          <ac:picMkLst>
            <pc:docMk/>
            <pc:sldMk cId="3253724731" sldId="379"/>
            <ac:picMk id="55" creationId="{2893EA6B-B359-4C26-9A90-4981965C6264}"/>
          </ac:picMkLst>
        </pc:picChg>
        <pc:picChg chg="del mod ord">
          <ac:chgData name="Jonathan Loo" userId="d2d72d48b56f45d8" providerId="LiveId" clId="{D13DE75A-ED86-4B24-95DA-B9DEDE813A63}" dt="2020-11-11T21:49:07.057" v="6853" actId="478"/>
          <ac:picMkLst>
            <pc:docMk/>
            <pc:sldMk cId="3253724731" sldId="379"/>
            <ac:picMk id="57" creationId="{6DD933DB-02AB-4B45-B753-AC60AFD6FB1F}"/>
          </ac:picMkLst>
        </pc:picChg>
        <pc:picChg chg="mod ord">
          <ac:chgData name="Jonathan Loo" userId="d2d72d48b56f45d8" providerId="LiveId" clId="{D13DE75A-ED86-4B24-95DA-B9DEDE813A63}" dt="2020-11-11T21:49:08.546" v="6856" actId="1076"/>
          <ac:picMkLst>
            <pc:docMk/>
            <pc:sldMk cId="3253724731" sldId="379"/>
            <ac:picMk id="59" creationId="{B1C3373F-4CDA-4E07-B2C4-084BAD7D39FE}"/>
          </ac:picMkLst>
        </pc:picChg>
        <pc:picChg chg="del">
          <ac:chgData name="Jonathan Loo" userId="d2d72d48b56f45d8" providerId="LiveId" clId="{D13DE75A-ED86-4B24-95DA-B9DEDE813A63}" dt="2020-11-11T16:47:50.054" v="4484" actId="478"/>
          <ac:picMkLst>
            <pc:docMk/>
            <pc:sldMk cId="3253724731" sldId="379"/>
            <ac:picMk id="1034" creationId="{FB2619F6-FFFA-41BB-A1D9-261A9E423F61}"/>
          </ac:picMkLst>
        </pc:picChg>
        <pc:picChg chg="add mod">
          <ac:chgData name="Jonathan Loo" userId="d2d72d48b56f45d8" providerId="LiveId" clId="{D13DE75A-ED86-4B24-95DA-B9DEDE813A63}" dt="2020-11-11T19:19:42.709" v="5004" actId="1076"/>
          <ac:picMkLst>
            <pc:docMk/>
            <pc:sldMk cId="3253724731" sldId="379"/>
            <ac:picMk id="5122" creationId="{6F9B8036-6735-498B-882B-84CDFC4BCA5D}"/>
          </ac:picMkLst>
        </pc:picChg>
        <pc:picChg chg="add mod">
          <ac:chgData name="Jonathan Loo" userId="d2d72d48b56f45d8" providerId="LiveId" clId="{D13DE75A-ED86-4B24-95DA-B9DEDE813A63}" dt="2020-11-11T19:56:10.330" v="5058" actId="1076"/>
          <ac:picMkLst>
            <pc:docMk/>
            <pc:sldMk cId="3253724731" sldId="379"/>
            <ac:picMk id="5124" creationId="{CDE5EE6B-745C-4DA3-B89F-B92CC836BF5E}"/>
          </ac:picMkLst>
        </pc:picChg>
        <pc:cxnChg chg="add del mod">
          <ac:chgData name="Jonathan Loo" userId="d2d72d48b56f45d8" providerId="LiveId" clId="{D13DE75A-ED86-4B24-95DA-B9DEDE813A63}" dt="2020-11-11T16:52:51.698" v="4683" actId="478"/>
          <ac:cxnSpMkLst>
            <pc:docMk/>
            <pc:sldMk cId="3253724731" sldId="379"/>
            <ac:cxnSpMk id="7" creationId="{B4F94D7E-CBFA-4ACF-943B-ED274594D5C7}"/>
          </ac:cxnSpMkLst>
        </pc:cxnChg>
        <pc:cxnChg chg="add mod">
          <ac:chgData name="Jonathan Loo" userId="d2d72d48b56f45d8" providerId="LiveId" clId="{D13DE75A-ED86-4B24-95DA-B9DEDE813A63}" dt="2020-11-11T19:20:55.436" v="5013" actId="14100"/>
          <ac:cxnSpMkLst>
            <pc:docMk/>
            <pc:sldMk cId="3253724731" sldId="379"/>
            <ac:cxnSpMk id="11" creationId="{4129A9CB-0F7A-4EC8-A67D-BBDBF92192A2}"/>
          </ac:cxnSpMkLst>
        </pc:cxnChg>
        <pc:cxnChg chg="del">
          <ac:chgData name="Jonathan Loo" userId="d2d72d48b56f45d8" providerId="LiveId" clId="{D13DE75A-ED86-4B24-95DA-B9DEDE813A63}" dt="2020-11-11T16:47:51.770" v="4485" actId="478"/>
          <ac:cxnSpMkLst>
            <pc:docMk/>
            <pc:sldMk cId="3253724731" sldId="379"/>
            <ac:cxnSpMk id="17" creationId="{49D7339B-5116-4C31-AD92-21D66D75FD74}"/>
          </ac:cxnSpMkLst>
        </pc:cxnChg>
        <pc:cxnChg chg="del">
          <ac:chgData name="Jonathan Loo" userId="d2d72d48b56f45d8" providerId="LiveId" clId="{D13DE75A-ED86-4B24-95DA-B9DEDE813A63}" dt="2020-11-11T16:47:52.493" v="4486" actId="478"/>
          <ac:cxnSpMkLst>
            <pc:docMk/>
            <pc:sldMk cId="3253724731" sldId="379"/>
            <ac:cxnSpMk id="23" creationId="{6BDF7F3A-FC7A-4D87-A034-BC7C2DC10D48}"/>
          </ac:cxnSpMkLst>
        </pc:cxnChg>
        <pc:cxnChg chg="del mod">
          <ac:chgData name="Jonathan Loo" userId="d2d72d48b56f45d8" providerId="LiveId" clId="{D13DE75A-ED86-4B24-95DA-B9DEDE813A63}" dt="2020-11-11T19:19:32.363" v="4996" actId="478"/>
          <ac:cxnSpMkLst>
            <pc:docMk/>
            <pc:sldMk cId="3253724731" sldId="379"/>
            <ac:cxnSpMk id="28" creationId="{AF2DECC8-326A-44C3-B736-D73289BAD387}"/>
          </ac:cxnSpMkLst>
        </pc:cxnChg>
        <pc:cxnChg chg="del mod">
          <ac:chgData name="Jonathan Loo" userId="d2d72d48b56f45d8" providerId="LiveId" clId="{D13DE75A-ED86-4B24-95DA-B9DEDE813A63}" dt="2020-11-11T19:19:32.363" v="4996" actId="478"/>
          <ac:cxnSpMkLst>
            <pc:docMk/>
            <pc:sldMk cId="3253724731" sldId="379"/>
            <ac:cxnSpMk id="30" creationId="{737A49BD-2E22-4CD8-B3F7-C6A754178056}"/>
          </ac:cxnSpMkLst>
        </pc:cxn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3147110172" sldId="380"/>
        </pc:sldMkLst>
      </pc:sldChg>
      <pc:sldChg chg="addSp modSp new del mod">
        <pc:chgData name="Jonathan Loo" userId="d2d72d48b56f45d8" providerId="LiveId" clId="{D13DE75A-ED86-4B24-95DA-B9DEDE813A63}" dt="2020-11-17T15:11:22.399" v="53453" actId="47"/>
        <pc:sldMkLst>
          <pc:docMk/>
          <pc:sldMk cId="3567645317" sldId="380"/>
        </pc:sldMkLst>
        <pc:spChg chg="mod">
          <ac:chgData name="Jonathan Loo" userId="d2d72d48b56f45d8" providerId="LiveId" clId="{D13DE75A-ED86-4B24-95DA-B9DEDE813A63}" dt="2020-11-11T16:59:41.367" v="4707" actId="20577"/>
          <ac:spMkLst>
            <pc:docMk/>
            <pc:sldMk cId="3567645317" sldId="380"/>
            <ac:spMk id="2" creationId="{5FD1E585-9A0A-4867-BA85-F47AB1DC7B21}"/>
          </ac:spMkLst>
        </pc:spChg>
        <pc:spChg chg="mod">
          <ac:chgData name="Jonathan Loo" userId="d2d72d48b56f45d8" providerId="LiveId" clId="{D13DE75A-ED86-4B24-95DA-B9DEDE813A63}" dt="2020-11-11T17:00:20.407" v="4731" actId="20577"/>
          <ac:spMkLst>
            <pc:docMk/>
            <pc:sldMk cId="3567645317" sldId="380"/>
            <ac:spMk id="3" creationId="{84FEF11E-990F-4993-AF8C-B297EE828F3A}"/>
          </ac:spMkLst>
        </pc:spChg>
        <pc:picChg chg="add mod">
          <ac:chgData name="Jonathan Loo" userId="d2d72d48b56f45d8" providerId="LiveId" clId="{D13DE75A-ED86-4B24-95DA-B9DEDE813A63}" dt="2020-11-11T16:59:48.155" v="4709" actId="1076"/>
          <ac:picMkLst>
            <pc:docMk/>
            <pc:sldMk cId="3567645317" sldId="380"/>
            <ac:picMk id="5" creationId="{B62FEB53-41EB-4F15-921B-5EDDE9A4BBFA}"/>
          </ac:picMkLst>
        </pc:picChg>
      </pc:sldChg>
      <pc:sldChg chg="delSp modSp add del mod">
        <pc:chgData name="Jonathan Loo" userId="d2d72d48b56f45d8" providerId="LiveId" clId="{D13DE75A-ED86-4B24-95DA-B9DEDE813A63}" dt="2020-11-17T15:11:21.289" v="53452" actId="47"/>
        <pc:sldMkLst>
          <pc:docMk/>
          <pc:sldMk cId="3062531229" sldId="381"/>
        </pc:sldMkLst>
        <pc:spChg chg="mod">
          <ac:chgData name="Jonathan Loo" userId="d2d72d48b56f45d8" providerId="LiveId" clId="{D13DE75A-ED86-4B24-95DA-B9DEDE813A63}" dt="2020-11-12T11:37:21.358" v="11841"/>
          <ac:spMkLst>
            <pc:docMk/>
            <pc:sldMk cId="3062531229" sldId="381"/>
            <ac:spMk id="2" creationId="{F629FE55-22DA-4C21-9C37-CE78552BFF5C}"/>
          </ac:spMkLst>
        </pc:spChg>
        <pc:picChg chg="mod">
          <ac:chgData name="Jonathan Loo" userId="d2d72d48b56f45d8" providerId="LiveId" clId="{D13DE75A-ED86-4B24-95DA-B9DEDE813A63}" dt="2020-11-12T12:24:18.077" v="12516" actId="1076"/>
          <ac:picMkLst>
            <pc:docMk/>
            <pc:sldMk cId="3062531229" sldId="381"/>
            <ac:picMk id="27" creationId="{9D40147B-9AF2-4875-A0F2-83658668FA7B}"/>
          </ac:picMkLst>
        </pc:picChg>
        <pc:picChg chg="del">
          <ac:chgData name="Jonathan Loo" userId="d2d72d48b56f45d8" providerId="LiveId" clId="{D13DE75A-ED86-4B24-95DA-B9DEDE813A63}" dt="2020-11-12T12:24:14.511" v="12514" actId="478"/>
          <ac:picMkLst>
            <pc:docMk/>
            <pc:sldMk cId="3062531229" sldId="381"/>
            <ac:picMk id="33" creationId="{757DBC6D-3231-400B-B0BE-468B3A54AE9C}"/>
          </ac:picMkLst>
        </pc:picChg>
      </pc:sldChg>
      <pc:sldChg chg="addSp delSp modSp new del mod ord">
        <pc:chgData name="Jonathan Loo" userId="d2d72d48b56f45d8" providerId="LiveId" clId="{D13DE75A-ED86-4B24-95DA-B9DEDE813A63}" dt="2020-11-11T21:15:54.382" v="6063" actId="47"/>
        <pc:sldMkLst>
          <pc:docMk/>
          <pc:sldMk cId="2173136035" sldId="382"/>
        </pc:sldMkLst>
        <pc:spChg chg="del">
          <ac:chgData name="Jonathan Loo" userId="d2d72d48b56f45d8" providerId="LiveId" clId="{D13DE75A-ED86-4B24-95DA-B9DEDE813A63}" dt="2020-11-11T20:37:40.463" v="5188"/>
          <ac:spMkLst>
            <pc:docMk/>
            <pc:sldMk cId="2173136035" sldId="382"/>
            <ac:spMk id="3" creationId="{6C20B0D9-E581-44FD-A6EA-EA476E8E7D10}"/>
          </ac:spMkLst>
        </pc:spChg>
        <pc:spChg chg="add del mod">
          <ac:chgData name="Jonathan Loo" userId="d2d72d48b56f45d8" providerId="LiveId" clId="{D13DE75A-ED86-4B24-95DA-B9DEDE813A63}" dt="2020-11-11T20:38:35.624" v="5192"/>
          <ac:spMkLst>
            <pc:docMk/>
            <pc:sldMk cId="2173136035" sldId="382"/>
            <ac:spMk id="7" creationId="{7C40DF20-5C41-4F93-9975-F0A9F057CDA3}"/>
          </ac:spMkLst>
        </pc:spChg>
        <pc:spChg chg="add del mod">
          <ac:chgData name="Jonathan Loo" userId="d2d72d48b56f45d8" providerId="LiveId" clId="{D13DE75A-ED86-4B24-95DA-B9DEDE813A63}" dt="2020-11-11T20:39:09.573" v="5204" actId="478"/>
          <ac:spMkLst>
            <pc:docMk/>
            <pc:sldMk cId="2173136035" sldId="382"/>
            <ac:spMk id="13" creationId="{2DF0C344-A690-4A67-8B2A-433E55B7F01D}"/>
          </ac:spMkLst>
        </pc:spChg>
        <pc:picChg chg="add del mod">
          <ac:chgData name="Jonathan Loo" userId="d2d72d48b56f45d8" providerId="LiveId" clId="{D13DE75A-ED86-4B24-95DA-B9DEDE813A63}" dt="2020-11-11T20:37:44.609" v="5191" actId="478"/>
          <ac:picMkLst>
            <pc:docMk/>
            <pc:sldMk cId="2173136035" sldId="382"/>
            <ac:picMk id="5" creationId="{0952505E-8AB9-4F6E-9523-2678C7D57254}"/>
          </ac:picMkLst>
        </pc:picChg>
        <pc:picChg chg="add del mod">
          <ac:chgData name="Jonathan Loo" userId="d2d72d48b56f45d8" providerId="LiveId" clId="{D13DE75A-ED86-4B24-95DA-B9DEDE813A63}" dt="2020-11-11T20:39:04.820" v="5202" actId="478"/>
          <ac:picMkLst>
            <pc:docMk/>
            <pc:sldMk cId="2173136035" sldId="382"/>
            <ac:picMk id="9" creationId="{FFB5BDCC-9683-4674-81B8-421324BB1278}"/>
          </ac:picMkLst>
        </pc:picChg>
        <pc:picChg chg="add del mod">
          <ac:chgData name="Jonathan Loo" userId="d2d72d48b56f45d8" providerId="LiveId" clId="{D13DE75A-ED86-4B24-95DA-B9DEDE813A63}" dt="2020-11-11T20:40:12.856" v="5206" actId="478"/>
          <ac:picMkLst>
            <pc:docMk/>
            <pc:sldMk cId="2173136035" sldId="382"/>
            <ac:picMk id="11" creationId="{6498FE54-F08E-4096-A16E-F33FFDA70F7A}"/>
          </ac:picMkLst>
        </pc:picChg>
        <pc:picChg chg="add mod">
          <ac:chgData name="Jonathan Loo" userId="d2d72d48b56f45d8" providerId="LiveId" clId="{D13DE75A-ED86-4B24-95DA-B9DEDE813A63}" dt="2020-11-11T20:40:25.927" v="5212" actId="1076"/>
          <ac:picMkLst>
            <pc:docMk/>
            <pc:sldMk cId="2173136035" sldId="382"/>
            <ac:picMk id="14" creationId="{898982D6-53B1-4991-897E-C08B8D310E45}"/>
          </ac:picMkLst>
        </pc:picChg>
        <pc:picChg chg="add mod">
          <ac:chgData name="Jonathan Loo" userId="d2d72d48b56f45d8" providerId="LiveId" clId="{D13DE75A-ED86-4B24-95DA-B9DEDE813A63}" dt="2020-11-11T20:40:24.469" v="5211" actId="1076"/>
          <ac:picMkLst>
            <pc:docMk/>
            <pc:sldMk cId="2173136035" sldId="382"/>
            <ac:picMk id="15" creationId="{BBB4967F-E105-4B9E-850F-599FD7B3C9ED}"/>
          </ac:picMkLst>
        </pc:pic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3955297819" sldId="382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916986528" sldId="383"/>
        </pc:sldMkLst>
      </pc:sldChg>
      <pc:sldChg chg="addSp delSp modSp new del mod">
        <pc:chgData name="Jonathan Loo" userId="d2d72d48b56f45d8" providerId="LiveId" clId="{D13DE75A-ED86-4B24-95DA-B9DEDE813A63}" dt="2020-11-11T21:15:51.565" v="6062" actId="47"/>
        <pc:sldMkLst>
          <pc:docMk/>
          <pc:sldMk cId="2856584044" sldId="383"/>
        </pc:sldMkLst>
        <pc:spChg chg="del">
          <ac:chgData name="Jonathan Loo" userId="d2d72d48b56f45d8" providerId="LiveId" clId="{D13DE75A-ED86-4B24-95DA-B9DEDE813A63}" dt="2020-11-11T20:41:08.479" v="5220" actId="478"/>
          <ac:spMkLst>
            <pc:docMk/>
            <pc:sldMk cId="2856584044" sldId="383"/>
            <ac:spMk id="3" creationId="{BEB1DAA7-2449-490E-A11C-B5EA93BF6D8E}"/>
          </ac:spMkLst>
        </pc:spChg>
        <pc:spChg chg="add del mod">
          <ac:chgData name="Jonathan Loo" userId="d2d72d48b56f45d8" providerId="LiveId" clId="{D13DE75A-ED86-4B24-95DA-B9DEDE813A63}" dt="2020-11-11T20:45:22.337" v="5280" actId="478"/>
          <ac:spMkLst>
            <pc:docMk/>
            <pc:sldMk cId="2856584044" sldId="383"/>
            <ac:spMk id="6" creationId="{1B0616BA-8708-481A-B262-E1131DD1C1F4}"/>
          </ac:spMkLst>
        </pc:spChg>
        <pc:spChg chg="add del mod">
          <ac:chgData name="Jonathan Loo" userId="d2d72d48b56f45d8" providerId="LiveId" clId="{D13DE75A-ED86-4B24-95DA-B9DEDE813A63}" dt="2020-11-11T20:59:02.126" v="5393" actId="478"/>
          <ac:spMkLst>
            <pc:docMk/>
            <pc:sldMk cId="2856584044" sldId="383"/>
            <ac:spMk id="8" creationId="{49D5083B-1C20-40A8-99F2-7ECE6F3AB9D3}"/>
          </ac:spMkLst>
        </pc:spChg>
        <pc:spChg chg="add del mod">
          <ac:chgData name="Jonathan Loo" userId="d2d72d48b56f45d8" providerId="LiveId" clId="{D13DE75A-ED86-4B24-95DA-B9DEDE813A63}" dt="2020-11-11T20:48:55.793" v="5322" actId="478"/>
          <ac:spMkLst>
            <pc:docMk/>
            <pc:sldMk cId="2856584044" sldId="383"/>
            <ac:spMk id="28" creationId="{A89E66F0-B18E-4685-A08D-B6AEC2E8819E}"/>
          </ac:spMkLst>
        </pc:spChg>
        <pc:spChg chg="add del mod">
          <ac:chgData name="Jonathan Loo" userId="d2d72d48b56f45d8" providerId="LiveId" clId="{D13DE75A-ED86-4B24-95DA-B9DEDE813A63}" dt="2020-11-11T20:48:57.845" v="5323" actId="478"/>
          <ac:spMkLst>
            <pc:docMk/>
            <pc:sldMk cId="2856584044" sldId="383"/>
            <ac:spMk id="30" creationId="{0191F1AD-032A-48B4-ACB0-DD81E24B7705}"/>
          </ac:spMkLst>
        </pc:spChg>
        <pc:spChg chg="add del mod">
          <ac:chgData name="Jonathan Loo" userId="d2d72d48b56f45d8" providerId="LiveId" clId="{D13DE75A-ED86-4B24-95DA-B9DEDE813A63}" dt="2020-11-11T20:48:54.077" v="5321" actId="478"/>
          <ac:spMkLst>
            <pc:docMk/>
            <pc:sldMk cId="2856584044" sldId="383"/>
            <ac:spMk id="32" creationId="{5BE76473-19BA-4A2E-A32D-088F0CC065C2}"/>
          </ac:spMkLst>
        </pc:spChg>
        <pc:spChg chg="add mod">
          <ac:chgData name="Jonathan Loo" userId="d2d72d48b56f45d8" providerId="LiveId" clId="{D13DE75A-ED86-4B24-95DA-B9DEDE813A63}" dt="2020-11-11T20:52:11.914" v="5339" actId="1076"/>
          <ac:spMkLst>
            <pc:docMk/>
            <pc:sldMk cId="2856584044" sldId="383"/>
            <ac:spMk id="34" creationId="{EA54DDAF-41FC-405E-B4B6-1A71159FE7D5}"/>
          </ac:spMkLst>
        </pc:spChg>
        <pc:spChg chg="add mod">
          <ac:chgData name="Jonathan Loo" userId="d2d72d48b56f45d8" providerId="LiveId" clId="{D13DE75A-ED86-4B24-95DA-B9DEDE813A63}" dt="2020-11-11T20:52:11.914" v="5339" actId="1076"/>
          <ac:spMkLst>
            <pc:docMk/>
            <pc:sldMk cId="2856584044" sldId="383"/>
            <ac:spMk id="44" creationId="{F9FB2D10-7CCC-4176-AF21-0A79975222EE}"/>
          </ac:spMkLst>
        </pc:spChg>
        <pc:spChg chg="add del mod">
          <ac:chgData name="Jonathan Loo" userId="d2d72d48b56f45d8" providerId="LiveId" clId="{D13DE75A-ED86-4B24-95DA-B9DEDE813A63}" dt="2020-11-11T20:48:53.631" v="5320" actId="478"/>
          <ac:spMkLst>
            <pc:docMk/>
            <pc:sldMk cId="2856584044" sldId="383"/>
            <ac:spMk id="56" creationId="{82143295-1831-4561-9695-44FE576ED96B}"/>
          </ac:spMkLst>
        </pc:spChg>
        <pc:spChg chg="add del mod">
          <ac:chgData name="Jonathan Loo" userId="d2d72d48b56f45d8" providerId="LiveId" clId="{D13DE75A-ED86-4B24-95DA-B9DEDE813A63}" dt="2020-11-11T20:48:53.631" v="5320" actId="478"/>
          <ac:spMkLst>
            <pc:docMk/>
            <pc:sldMk cId="2856584044" sldId="383"/>
            <ac:spMk id="58" creationId="{9408F15A-830C-498C-A451-CBD15FEABE49}"/>
          </ac:spMkLst>
        </pc:spChg>
        <pc:spChg chg="add del mod">
          <ac:chgData name="Jonathan Loo" userId="d2d72d48b56f45d8" providerId="LiveId" clId="{D13DE75A-ED86-4B24-95DA-B9DEDE813A63}" dt="2020-11-11T20:48:53.631" v="5320" actId="478"/>
          <ac:spMkLst>
            <pc:docMk/>
            <pc:sldMk cId="2856584044" sldId="383"/>
            <ac:spMk id="60" creationId="{7C9C033D-26D4-444E-9583-3E2A5D45F68C}"/>
          </ac:spMkLst>
        </pc:spChg>
        <pc:spChg chg="add del mod">
          <ac:chgData name="Jonathan Loo" userId="d2d72d48b56f45d8" providerId="LiveId" clId="{D13DE75A-ED86-4B24-95DA-B9DEDE813A63}" dt="2020-11-11T20:48:53.631" v="5320" actId="478"/>
          <ac:spMkLst>
            <pc:docMk/>
            <pc:sldMk cId="2856584044" sldId="383"/>
            <ac:spMk id="62" creationId="{D9163363-7A6A-4646-86FD-64583DCAB9FE}"/>
          </ac:spMkLst>
        </pc:spChg>
        <pc:spChg chg="del mod topLvl">
          <ac:chgData name="Jonathan Loo" userId="d2d72d48b56f45d8" providerId="LiveId" clId="{D13DE75A-ED86-4B24-95DA-B9DEDE813A63}" dt="2020-11-11T20:52:52.604" v="5349" actId="478"/>
          <ac:spMkLst>
            <pc:docMk/>
            <pc:sldMk cId="2856584044" sldId="383"/>
            <ac:spMk id="71" creationId="{FBD96FAD-F640-4D0F-BABE-3CCDA166A45D}"/>
          </ac:spMkLst>
        </pc:spChg>
        <pc:spChg chg="del mod topLvl">
          <ac:chgData name="Jonathan Loo" userId="d2d72d48b56f45d8" providerId="LiveId" clId="{D13DE75A-ED86-4B24-95DA-B9DEDE813A63}" dt="2020-11-11T20:52:52.604" v="5349" actId="478"/>
          <ac:spMkLst>
            <pc:docMk/>
            <pc:sldMk cId="2856584044" sldId="383"/>
            <ac:spMk id="72" creationId="{90257AAD-777C-48CB-B37A-7A28964FA288}"/>
          </ac:spMkLst>
        </pc:spChg>
        <pc:spChg chg="del mod topLvl">
          <ac:chgData name="Jonathan Loo" userId="d2d72d48b56f45d8" providerId="LiveId" clId="{D13DE75A-ED86-4B24-95DA-B9DEDE813A63}" dt="2020-11-11T20:52:52.604" v="5349" actId="478"/>
          <ac:spMkLst>
            <pc:docMk/>
            <pc:sldMk cId="2856584044" sldId="383"/>
            <ac:spMk id="73" creationId="{39C1191D-48A6-4B85-BE1D-6EBFA0E6645D}"/>
          </ac:spMkLst>
        </pc:spChg>
        <pc:spChg chg="del mod topLvl">
          <ac:chgData name="Jonathan Loo" userId="d2d72d48b56f45d8" providerId="LiveId" clId="{D13DE75A-ED86-4B24-95DA-B9DEDE813A63}" dt="2020-11-11T20:52:52.604" v="5349" actId="478"/>
          <ac:spMkLst>
            <pc:docMk/>
            <pc:sldMk cId="2856584044" sldId="383"/>
            <ac:spMk id="74" creationId="{53DBF181-73F5-4E19-AC96-7B60D23FBA68}"/>
          </ac:spMkLst>
        </pc:spChg>
        <pc:spChg chg="del mod topLvl">
          <ac:chgData name="Jonathan Loo" userId="d2d72d48b56f45d8" providerId="LiveId" clId="{D13DE75A-ED86-4B24-95DA-B9DEDE813A63}" dt="2020-11-11T20:52:52.604" v="5349" actId="478"/>
          <ac:spMkLst>
            <pc:docMk/>
            <pc:sldMk cId="2856584044" sldId="383"/>
            <ac:spMk id="75" creationId="{E0FAB1A3-A0A8-42EE-85BF-D278FAF3EEA2}"/>
          </ac:spMkLst>
        </pc:spChg>
        <pc:spChg chg="del mod topLvl">
          <ac:chgData name="Jonathan Loo" userId="d2d72d48b56f45d8" providerId="LiveId" clId="{D13DE75A-ED86-4B24-95DA-B9DEDE813A63}" dt="2020-11-11T20:52:52.604" v="5349" actId="478"/>
          <ac:spMkLst>
            <pc:docMk/>
            <pc:sldMk cId="2856584044" sldId="383"/>
            <ac:spMk id="76" creationId="{7F72C8D6-530E-4E23-8BD9-69E66ABAEF5C}"/>
          </ac:spMkLst>
        </pc:spChg>
        <pc:spChg chg="mod topLvl">
          <ac:chgData name="Jonathan Loo" userId="d2d72d48b56f45d8" providerId="LiveId" clId="{D13DE75A-ED86-4B24-95DA-B9DEDE813A63}" dt="2020-11-11T20:52:41.530" v="5346" actId="1076"/>
          <ac:spMkLst>
            <pc:docMk/>
            <pc:sldMk cId="2856584044" sldId="383"/>
            <ac:spMk id="77" creationId="{59BA6523-BE81-4841-B3B0-6A27C19B1DBF}"/>
          </ac:spMkLst>
        </pc:spChg>
        <pc:spChg chg="mod topLvl">
          <ac:chgData name="Jonathan Loo" userId="d2d72d48b56f45d8" providerId="LiveId" clId="{D13DE75A-ED86-4B24-95DA-B9DEDE813A63}" dt="2020-11-11T20:52:41.530" v="5346" actId="1076"/>
          <ac:spMkLst>
            <pc:docMk/>
            <pc:sldMk cId="2856584044" sldId="383"/>
            <ac:spMk id="78" creationId="{3EB94493-DA05-4131-9920-0800A28E35EE}"/>
          </ac:spMkLst>
        </pc:spChg>
        <pc:spChg chg="del mod topLvl">
          <ac:chgData name="Jonathan Loo" userId="d2d72d48b56f45d8" providerId="LiveId" clId="{D13DE75A-ED86-4B24-95DA-B9DEDE813A63}" dt="2020-11-11T20:52:55.908" v="5350" actId="478"/>
          <ac:spMkLst>
            <pc:docMk/>
            <pc:sldMk cId="2856584044" sldId="383"/>
            <ac:spMk id="79" creationId="{A6CD6928-FD58-4875-B589-49F78493FB14}"/>
          </ac:spMkLst>
        </pc:spChg>
        <pc:spChg chg="del mod topLvl">
          <ac:chgData name="Jonathan Loo" userId="d2d72d48b56f45d8" providerId="LiveId" clId="{D13DE75A-ED86-4B24-95DA-B9DEDE813A63}" dt="2020-11-11T20:52:48.800" v="5347" actId="478"/>
          <ac:spMkLst>
            <pc:docMk/>
            <pc:sldMk cId="2856584044" sldId="383"/>
            <ac:spMk id="80" creationId="{65AA80F3-6D83-486E-89C8-2E7D0E13E43C}"/>
          </ac:spMkLst>
        </pc:spChg>
        <pc:spChg chg="del mod topLvl">
          <ac:chgData name="Jonathan Loo" userId="d2d72d48b56f45d8" providerId="LiveId" clId="{D13DE75A-ED86-4B24-95DA-B9DEDE813A63}" dt="2020-11-11T20:52:50.424" v="5348" actId="478"/>
          <ac:spMkLst>
            <pc:docMk/>
            <pc:sldMk cId="2856584044" sldId="383"/>
            <ac:spMk id="81" creationId="{12F03BE4-6010-4E58-B03A-2DA7AA48168F}"/>
          </ac:spMkLst>
        </pc:spChg>
        <pc:spChg chg="del mod topLvl">
          <ac:chgData name="Jonathan Loo" userId="d2d72d48b56f45d8" providerId="LiveId" clId="{D13DE75A-ED86-4B24-95DA-B9DEDE813A63}" dt="2020-11-11T20:52:52.604" v="5349" actId="478"/>
          <ac:spMkLst>
            <pc:docMk/>
            <pc:sldMk cId="2856584044" sldId="383"/>
            <ac:spMk id="82" creationId="{849B7B56-E920-4DF2-8873-1A8434C8BB12}"/>
          </ac:spMkLst>
        </pc:spChg>
        <pc:spChg chg="del mod topLvl">
          <ac:chgData name="Jonathan Loo" userId="d2d72d48b56f45d8" providerId="LiveId" clId="{D13DE75A-ED86-4B24-95DA-B9DEDE813A63}" dt="2020-11-11T20:53:13.095" v="5354" actId="478"/>
          <ac:spMkLst>
            <pc:docMk/>
            <pc:sldMk cId="2856584044" sldId="383"/>
            <ac:spMk id="83" creationId="{291EF14E-D1D6-4EB2-A8FB-F71D1FAE4A51}"/>
          </ac:spMkLst>
        </pc:spChg>
        <pc:spChg chg="del mod topLvl">
          <ac:chgData name="Jonathan Loo" userId="d2d72d48b56f45d8" providerId="LiveId" clId="{D13DE75A-ED86-4B24-95DA-B9DEDE813A63}" dt="2020-11-11T20:52:52.604" v="5349" actId="478"/>
          <ac:spMkLst>
            <pc:docMk/>
            <pc:sldMk cId="2856584044" sldId="383"/>
            <ac:spMk id="84" creationId="{D7510A11-B1AF-40FA-B720-2E9A36E9030B}"/>
          </ac:spMkLst>
        </pc:spChg>
        <pc:spChg chg="del mod topLvl">
          <ac:chgData name="Jonathan Loo" userId="d2d72d48b56f45d8" providerId="LiveId" clId="{D13DE75A-ED86-4B24-95DA-B9DEDE813A63}" dt="2020-11-11T20:52:52.604" v="5349" actId="478"/>
          <ac:spMkLst>
            <pc:docMk/>
            <pc:sldMk cId="2856584044" sldId="383"/>
            <ac:spMk id="85" creationId="{818D8879-1B76-4C4A-8DE4-66CF374369D5}"/>
          </ac:spMkLst>
        </pc:spChg>
        <pc:spChg chg="del mod topLvl">
          <ac:chgData name="Jonathan Loo" userId="d2d72d48b56f45d8" providerId="LiveId" clId="{D13DE75A-ED86-4B24-95DA-B9DEDE813A63}" dt="2020-11-11T20:52:52.604" v="5349" actId="478"/>
          <ac:spMkLst>
            <pc:docMk/>
            <pc:sldMk cId="2856584044" sldId="383"/>
            <ac:spMk id="86" creationId="{71BDFE70-9E5D-41BE-B6EF-9C43F995A0E0}"/>
          </ac:spMkLst>
        </pc:spChg>
        <pc:spChg chg="del mod topLvl">
          <ac:chgData name="Jonathan Loo" userId="d2d72d48b56f45d8" providerId="LiveId" clId="{D13DE75A-ED86-4B24-95DA-B9DEDE813A63}" dt="2020-11-11T20:52:52.604" v="5349" actId="478"/>
          <ac:spMkLst>
            <pc:docMk/>
            <pc:sldMk cId="2856584044" sldId="383"/>
            <ac:spMk id="87" creationId="{CC14DB82-B9DB-4661-8514-0466FCF594E7}"/>
          </ac:spMkLst>
        </pc:spChg>
        <pc:spChg chg="del mod topLvl">
          <ac:chgData name="Jonathan Loo" userId="d2d72d48b56f45d8" providerId="LiveId" clId="{D13DE75A-ED86-4B24-95DA-B9DEDE813A63}" dt="2020-11-11T20:52:52.604" v="5349" actId="478"/>
          <ac:spMkLst>
            <pc:docMk/>
            <pc:sldMk cId="2856584044" sldId="383"/>
            <ac:spMk id="88" creationId="{30805348-3EB0-4852-9E61-28D48CCE2DCE}"/>
          </ac:spMkLst>
        </pc:spChg>
        <pc:spChg chg="del mod topLvl">
          <ac:chgData name="Jonathan Loo" userId="d2d72d48b56f45d8" providerId="LiveId" clId="{D13DE75A-ED86-4B24-95DA-B9DEDE813A63}" dt="2020-11-11T20:52:52.604" v="5349" actId="478"/>
          <ac:spMkLst>
            <pc:docMk/>
            <pc:sldMk cId="2856584044" sldId="383"/>
            <ac:spMk id="89" creationId="{B2111B82-F45A-4580-AF9A-59FA5B434DBD}"/>
          </ac:spMkLst>
        </pc:spChg>
        <pc:spChg chg="del mod topLvl">
          <ac:chgData name="Jonathan Loo" userId="d2d72d48b56f45d8" providerId="LiveId" clId="{D13DE75A-ED86-4B24-95DA-B9DEDE813A63}" dt="2020-11-11T20:52:52.604" v="5349" actId="478"/>
          <ac:spMkLst>
            <pc:docMk/>
            <pc:sldMk cId="2856584044" sldId="383"/>
            <ac:spMk id="90" creationId="{F4179141-8787-4874-B00A-26508B115112}"/>
          </ac:spMkLst>
        </pc:spChg>
        <pc:spChg chg="del mod topLvl">
          <ac:chgData name="Jonathan Loo" userId="d2d72d48b56f45d8" providerId="LiveId" clId="{D13DE75A-ED86-4B24-95DA-B9DEDE813A63}" dt="2020-11-11T20:53:00.430" v="5351" actId="478"/>
          <ac:spMkLst>
            <pc:docMk/>
            <pc:sldMk cId="2856584044" sldId="383"/>
            <ac:spMk id="91" creationId="{E933BB65-ED6A-479D-8EB1-418C2D48E7B3}"/>
          </ac:spMkLst>
        </pc:spChg>
        <pc:spChg chg="mod topLvl">
          <ac:chgData name="Jonathan Loo" userId="d2d72d48b56f45d8" providerId="LiveId" clId="{D13DE75A-ED86-4B24-95DA-B9DEDE813A63}" dt="2020-11-11T20:52:41.530" v="5346" actId="1076"/>
          <ac:spMkLst>
            <pc:docMk/>
            <pc:sldMk cId="2856584044" sldId="383"/>
            <ac:spMk id="92" creationId="{3C6B3FD8-30FB-4414-B7FC-60BADA7501E7}"/>
          </ac:spMkLst>
        </pc:spChg>
        <pc:spChg chg="del mod topLvl">
          <ac:chgData name="Jonathan Loo" userId="d2d72d48b56f45d8" providerId="LiveId" clId="{D13DE75A-ED86-4B24-95DA-B9DEDE813A63}" dt="2020-11-11T20:52:38.382" v="5345" actId="478"/>
          <ac:spMkLst>
            <pc:docMk/>
            <pc:sldMk cId="2856584044" sldId="383"/>
            <ac:spMk id="93" creationId="{D3C786DF-A223-4205-A24D-BAA541A788B6}"/>
          </ac:spMkLst>
        </pc:spChg>
        <pc:spChg chg="mod topLvl">
          <ac:chgData name="Jonathan Loo" userId="d2d72d48b56f45d8" providerId="LiveId" clId="{D13DE75A-ED86-4B24-95DA-B9DEDE813A63}" dt="2020-11-11T20:52:41.530" v="5346" actId="1076"/>
          <ac:spMkLst>
            <pc:docMk/>
            <pc:sldMk cId="2856584044" sldId="383"/>
            <ac:spMk id="94" creationId="{4D0842A5-1BA4-40CE-9A0A-5EF0AD284819}"/>
          </ac:spMkLst>
        </pc:spChg>
        <pc:spChg chg="mod topLvl">
          <ac:chgData name="Jonathan Loo" userId="d2d72d48b56f45d8" providerId="LiveId" clId="{D13DE75A-ED86-4B24-95DA-B9DEDE813A63}" dt="2020-11-11T20:52:41.530" v="5346" actId="1076"/>
          <ac:spMkLst>
            <pc:docMk/>
            <pc:sldMk cId="2856584044" sldId="383"/>
            <ac:spMk id="95" creationId="{4E8EFD99-6590-465A-90DC-A5F185463AE1}"/>
          </ac:spMkLst>
        </pc:spChg>
        <pc:spChg chg="mod topLvl">
          <ac:chgData name="Jonathan Loo" userId="d2d72d48b56f45d8" providerId="LiveId" clId="{D13DE75A-ED86-4B24-95DA-B9DEDE813A63}" dt="2020-11-11T20:52:41.530" v="5346" actId="1076"/>
          <ac:spMkLst>
            <pc:docMk/>
            <pc:sldMk cId="2856584044" sldId="383"/>
            <ac:spMk id="96" creationId="{DED2F0A3-0F2E-4181-B0F8-6866317EA41F}"/>
          </ac:spMkLst>
        </pc:spChg>
        <pc:spChg chg="mod topLvl">
          <ac:chgData name="Jonathan Loo" userId="d2d72d48b56f45d8" providerId="LiveId" clId="{D13DE75A-ED86-4B24-95DA-B9DEDE813A63}" dt="2020-11-11T20:52:41.530" v="5346" actId="1076"/>
          <ac:spMkLst>
            <pc:docMk/>
            <pc:sldMk cId="2856584044" sldId="383"/>
            <ac:spMk id="97" creationId="{3E4503CE-D502-4C0F-847A-E2B591D82258}"/>
          </ac:spMkLst>
        </pc:spChg>
        <pc:spChg chg="mod topLvl">
          <ac:chgData name="Jonathan Loo" userId="d2d72d48b56f45d8" providerId="LiveId" clId="{D13DE75A-ED86-4B24-95DA-B9DEDE813A63}" dt="2020-11-11T20:52:41.530" v="5346" actId="1076"/>
          <ac:spMkLst>
            <pc:docMk/>
            <pc:sldMk cId="2856584044" sldId="383"/>
            <ac:spMk id="98" creationId="{27E8C1DF-29B0-4061-AFA5-17685FDB006C}"/>
          </ac:spMkLst>
        </pc:spChg>
        <pc:spChg chg="mod topLvl">
          <ac:chgData name="Jonathan Loo" userId="d2d72d48b56f45d8" providerId="LiveId" clId="{D13DE75A-ED86-4B24-95DA-B9DEDE813A63}" dt="2020-11-11T20:52:41.530" v="5346" actId="1076"/>
          <ac:spMkLst>
            <pc:docMk/>
            <pc:sldMk cId="2856584044" sldId="383"/>
            <ac:spMk id="99" creationId="{30224093-27AF-4B18-AB5B-66531C4CDE31}"/>
          </ac:spMkLst>
        </pc:spChg>
        <pc:spChg chg="del mod topLvl">
          <ac:chgData name="Jonathan Loo" userId="d2d72d48b56f45d8" providerId="LiveId" clId="{D13DE75A-ED86-4B24-95DA-B9DEDE813A63}" dt="2020-11-11T20:52:38.382" v="5345" actId="478"/>
          <ac:spMkLst>
            <pc:docMk/>
            <pc:sldMk cId="2856584044" sldId="383"/>
            <ac:spMk id="100" creationId="{0E31A205-DD43-42E8-A159-FBE3B8BBE5A2}"/>
          </ac:spMkLst>
        </pc:spChg>
        <pc:spChg chg="mod topLvl">
          <ac:chgData name="Jonathan Loo" userId="d2d72d48b56f45d8" providerId="LiveId" clId="{D13DE75A-ED86-4B24-95DA-B9DEDE813A63}" dt="2020-11-11T20:52:41.530" v="5346" actId="1076"/>
          <ac:spMkLst>
            <pc:docMk/>
            <pc:sldMk cId="2856584044" sldId="383"/>
            <ac:spMk id="101" creationId="{563A5470-E4D6-4C8C-AEA6-A654679AC5CD}"/>
          </ac:spMkLst>
        </pc:spChg>
        <pc:spChg chg="add del mod topLvl">
          <ac:chgData name="Jonathan Loo" userId="d2d72d48b56f45d8" providerId="LiveId" clId="{D13DE75A-ED86-4B24-95DA-B9DEDE813A63}" dt="2020-11-11T20:53:06.336" v="5353" actId="478"/>
          <ac:spMkLst>
            <pc:docMk/>
            <pc:sldMk cId="2856584044" sldId="383"/>
            <ac:spMk id="102" creationId="{888716F0-AD17-4591-B08A-351805D48FF0}"/>
          </ac:spMkLst>
        </pc:spChg>
        <pc:spChg chg="del mod topLvl">
          <ac:chgData name="Jonathan Loo" userId="d2d72d48b56f45d8" providerId="LiveId" clId="{D13DE75A-ED86-4B24-95DA-B9DEDE813A63}" dt="2020-11-11T20:52:38.382" v="5345" actId="478"/>
          <ac:spMkLst>
            <pc:docMk/>
            <pc:sldMk cId="2856584044" sldId="383"/>
            <ac:spMk id="103" creationId="{79D0E90E-5934-41A3-91EE-9019563FF3DF}"/>
          </ac:spMkLst>
        </pc:spChg>
        <pc:spChg chg="mod topLvl">
          <ac:chgData name="Jonathan Loo" userId="d2d72d48b56f45d8" providerId="LiveId" clId="{D13DE75A-ED86-4B24-95DA-B9DEDE813A63}" dt="2020-11-11T20:52:41.530" v="5346" actId="1076"/>
          <ac:spMkLst>
            <pc:docMk/>
            <pc:sldMk cId="2856584044" sldId="383"/>
            <ac:spMk id="104" creationId="{ECF19D0E-72EC-4F99-BE97-0B80ABB95016}"/>
          </ac:spMkLst>
        </pc:spChg>
        <pc:spChg chg="del mod topLvl">
          <ac:chgData name="Jonathan Loo" userId="d2d72d48b56f45d8" providerId="LiveId" clId="{D13DE75A-ED86-4B24-95DA-B9DEDE813A63}" dt="2020-11-11T20:52:38.382" v="5345" actId="478"/>
          <ac:spMkLst>
            <pc:docMk/>
            <pc:sldMk cId="2856584044" sldId="383"/>
            <ac:spMk id="105" creationId="{2837FCB5-2217-41BD-AE18-442DCAC585A6}"/>
          </ac:spMkLst>
        </pc:spChg>
        <pc:grpChg chg="del mod">
          <ac:chgData name="Jonathan Loo" userId="d2d72d48b56f45d8" providerId="LiveId" clId="{D13DE75A-ED86-4B24-95DA-B9DEDE813A63}" dt="2020-11-11T20:52:33.707" v="5344" actId="165"/>
          <ac:grpSpMkLst>
            <pc:docMk/>
            <pc:sldMk cId="2856584044" sldId="383"/>
            <ac:grpSpMk id="70" creationId="{86E0EBF3-788A-4537-A1CE-4A63F7ABA16A}"/>
          </ac:grpSpMkLst>
        </pc:grpChg>
        <pc:picChg chg="add mod">
          <ac:chgData name="Jonathan Loo" userId="d2d72d48b56f45d8" providerId="LiveId" clId="{D13DE75A-ED86-4B24-95DA-B9DEDE813A63}" dt="2020-11-11T20:48:11.901" v="5312" actId="1076"/>
          <ac:picMkLst>
            <pc:docMk/>
            <pc:sldMk cId="2856584044" sldId="383"/>
            <ac:picMk id="5" creationId="{E3A5CF00-EF37-4F2C-A89B-568E68FEA775}"/>
          </ac:picMkLst>
        </pc:picChg>
        <pc:picChg chg="add del mod modCrop">
          <ac:chgData name="Jonathan Loo" userId="d2d72d48b56f45d8" providerId="LiveId" clId="{D13DE75A-ED86-4B24-95DA-B9DEDE813A63}" dt="2020-11-11T20:52:22.249" v="5342" actId="27803"/>
          <ac:picMkLst>
            <pc:docMk/>
            <pc:sldMk cId="2856584044" sldId="383"/>
            <ac:picMk id="69" creationId="{86E0EBF3-788A-4537-A1CE-4A63F7ABA16A}"/>
          </ac:picMkLst>
        </pc:picChg>
        <pc:picChg chg="add del mod">
          <ac:chgData name="Jonathan Loo" userId="d2d72d48b56f45d8" providerId="LiveId" clId="{D13DE75A-ED86-4B24-95DA-B9DEDE813A63}" dt="2020-11-11T20:56:44.233" v="5358" actId="21"/>
          <ac:picMkLst>
            <pc:docMk/>
            <pc:sldMk cId="2856584044" sldId="383"/>
            <ac:picMk id="107" creationId="{EAC0F577-8BF1-4F1F-BD44-E318B88FBECB}"/>
          </ac:picMkLst>
        </pc:picChg>
        <pc:cxnChg chg="add mod">
          <ac:chgData name="Jonathan Loo" userId="d2d72d48b56f45d8" providerId="LiveId" clId="{D13DE75A-ED86-4B24-95DA-B9DEDE813A63}" dt="2020-11-11T20:52:11.914" v="5339" actId="1076"/>
          <ac:cxnSpMkLst>
            <pc:docMk/>
            <pc:sldMk cId="2856584044" sldId="383"/>
            <ac:cxnSpMk id="10" creationId="{9B631559-5017-41E8-AB83-7EFEFE673CDE}"/>
          </ac:cxnSpMkLst>
        </pc:cxnChg>
        <pc:cxnChg chg="add mod">
          <ac:chgData name="Jonathan Loo" userId="d2d72d48b56f45d8" providerId="LiveId" clId="{D13DE75A-ED86-4B24-95DA-B9DEDE813A63}" dt="2020-11-11T20:52:11.914" v="5339" actId="1076"/>
          <ac:cxnSpMkLst>
            <pc:docMk/>
            <pc:sldMk cId="2856584044" sldId="383"/>
            <ac:cxnSpMk id="12" creationId="{6182AC63-478C-4640-9D29-82D9EC3A808F}"/>
          </ac:cxnSpMkLst>
        </pc:cxnChg>
        <pc:cxnChg chg="add mod">
          <ac:chgData name="Jonathan Loo" userId="d2d72d48b56f45d8" providerId="LiveId" clId="{D13DE75A-ED86-4B24-95DA-B9DEDE813A63}" dt="2020-11-11T20:52:11.914" v="5339" actId="1076"/>
          <ac:cxnSpMkLst>
            <pc:docMk/>
            <pc:sldMk cId="2856584044" sldId="383"/>
            <ac:cxnSpMk id="19" creationId="{EE438867-4977-4E05-A32E-C8B741C00F5C}"/>
          </ac:cxnSpMkLst>
        </pc:cxnChg>
        <pc:cxnChg chg="add del mod">
          <ac:chgData name="Jonathan Loo" userId="d2d72d48b56f45d8" providerId="LiveId" clId="{D13DE75A-ED86-4B24-95DA-B9DEDE813A63}" dt="2020-11-11T20:47:09.734" v="5304" actId="478"/>
          <ac:cxnSpMkLst>
            <pc:docMk/>
            <pc:sldMk cId="2856584044" sldId="383"/>
            <ac:cxnSpMk id="46" creationId="{7EB83418-065F-4E21-8860-D16552779D36}"/>
          </ac:cxnSpMkLst>
        </pc:cxnChg>
        <pc:cxnChg chg="add mod">
          <ac:chgData name="Jonathan Loo" userId="d2d72d48b56f45d8" providerId="LiveId" clId="{D13DE75A-ED86-4B24-95DA-B9DEDE813A63}" dt="2020-11-11T20:52:11.914" v="5339" actId="1076"/>
          <ac:cxnSpMkLst>
            <pc:docMk/>
            <pc:sldMk cId="2856584044" sldId="383"/>
            <ac:cxnSpMk id="48" creationId="{F3CF8493-4E2A-4822-A3BF-D3345A8E1B46}"/>
          </ac:cxnSpMkLst>
        </pc:cxnChg>
        <pc:cxnChg chg="add mod">
          <ac:chgData name="Jonathan Loo" userId="d2d72d48b56f45d8" providerId="LiveId" clId="{D13DE75A-ED86-4B24-95DA-B9DEDE813A63}" dt="2020-11-11T20:52:11.914" v="5339" actId="1076"/>
          <ac:cxnSpMkLst>
            <pc:docMk/>
            <pc:sldMk cId="2856584044" sldId="383"/>
            <ac:cxnSpMk id="50" creationId="{21E3C833-D6FF-4B69-BABE-966E394F9CF2}"/>
          </ac:cxnSpMkLst>
        </pc:cxnChg>
        <pc:cxnChg chg="add mod">
          <ac:chgData name="Jonathan Loo" userId="d2d72d48b56f45d8" providerId="LiveId" clId="{D13DE75A-ED86-4B24-95DA-B9DEDE813A63}" dt="2020-11-11T20:52:11.914" v="5339" actId="1076"/>
          <ac:cxnSpMkLst>
            <pc:docMk/>
            <pc:sldMk cId="2856584044" sldId="383"/>
            <ac:cxnSpMk id="52" creationId="{7F5E8F0C-A427-4F51-9176-D84E73BAAAAE}"/>
          </ac:cxnSpMkLst>
        </pc:cxnChg>
        <pc:cxnChg chg="add mod">
          <ac:chgData name="Jonathan Loo" userId="d2d72d48b56f45d8" providerId="LiveId" clId="{D13DE75A-ED86-4B24-95DA-B9DEDE813A63}" dt="2020-11-11T20:52:11.914" v="5339" actId="1076"/>
          <ac:cxnSpMkLst>
            <pc:docMk/>
            <pc:sldMk cId="2856584044" sldId="383"/>
            <ac:cxnSpMk id="54" creationId="{DFCFD601-64A9-4E87-BD88-D3BFBAA0758F}"/>
          </ac:cxnSpMkLst>
        </pc:cxnChg>
      </pc:sldChg>
      <pc:sldChg chg="addSp delSp modSp new del mod modClrScheme chgLayout">
        <pc:chgData name="Jonathan Loo" userId="d2d72d48b56f45d8" providerId="LiveId" clId="{D13DE75A-ED86-4B24-95DA-B9DEDE813A63}" dt="2020-11-13T17:38:48.100" v="30706" actId="47"/>
        <pc:sldMkLst>
          <pc:docMk/>
          <pc:sldMk cId="66538591" sldId="384"/>
        </pc:sldMkLst>
        <pc:spChg chg="mod ord">
          <ac:chgData name="Jonathan Loo" userId="d2d72d48b56f45d8" providerId="LiveId" clId="{D13DE75A-ED86-4B24-95DA-B9DEDE813A63}" dt="2020-11-11T21:19:13.293" v="6132" actId="700"/>
          <ac:spMkLst>
            <pc:docMk/>
            <pc:sldMk cId="66538591" sldId="384"/>
            <ac:spMk id="2" creationId="{28AFF0E6-1ADF-4316-A18C-CBA02856A299}"/>
          </ac:spMkLst>
        </pc:spChg>
        <pc:spChg chg="del">
          <ac:chgData name="Jonathan Loo" userId="d2d72d48b56f45d8" providerId="LiveId" clId="{D13DE75A-ED86-4B24-95DA-B9DEDE813A63}" dt="2020-11-11T20:56:48.310" v="5360" actId="478"/>
          <ac:spMkLst>
            <pc:docMk/>
            <pc:sldMk cId="66538591" sldId="384"/>
            <ac:spMk id="3" creationId="{4927232B-F7B2-4AD5-B586-3922D10E8FFC}"/>
          </ac:spMkLst>
        </pc:spChg>
        <pc:spChg chg="mod topLvl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7" creationId="{A5F89607-515A-4EE5-A0B4-7320E2ED0309}"/>
          </ac:spMkLst>
        </pc:spChg>
        <pc:spChg chg="del mod topLvl">
          <ac:chgData name="Jonathan Loo" userId="d2d72d48b56f45d8" providerId="LiveId" clId="{D13DE75A-ED86-4B24-95DA-B9DEDE813A63}" dt="2020-11-11T20:57:34.532" v="5367" actId="478"/>
          <ac:spMkLst>
            <pc:docMk/>
            <pc:sldMk cId="66538591" sldId="384"/>
            <ac:spMk id="8" creationId="{4044872B-C565-40BE-B838-4111DE87BFDB}"/>
          </ac:spMkLst>
        </pc:spChg>
        <pc:spChg chg="del mod topLvl">
          <ac:chgData name="Jonathan Loo" userId="d2d72d48b56f45d8" providerId="LiveId" clId="{D13DE75A-ED86-4B24-95DA-B9DEDE813A63}" dt="2020-11-11T20:57:38.366" v="5370" actId="478"/>
          <ac:spMkLst>
            <pc:docMk/>
            <pc:sldMk cId="66538591" sldId="384"/>
            <ac:spMk id="9" creationId="{D7F598A0-C4F7-4A2D-958D-2577F75D3415}"/>
          </ac:spMkLst>
        </pc:spChg>
        <pc:spChg chg="del mod topLvl">
          <ac:chgData name="Jonathan Loo" userId="d2d72d48b56f45d8" providerId="LiveId" clId="{D13DE75A-ED86-4B24-95DA-B9DEDE813A63}" dt="2020-11-11T20:57:39.995" v="5371" actId="478"/>
          <ac:spMkLst>
            <pc:docMk/>
            <pc:sldMk cId="66538591" sldId="384"/>
            <ac:spMk id="10" creationId="{6A8D902A-73D8-4520-86D6-EA9F790A6605}"/>
          </ac:spMkLst>
        </pc:spChg>
        <pc:spChg chg="del mod topLvl">
          <ac:chgData name="Jonathan Loo" userId="d2d72d48b56f45d8" providerId="LiveId" clId="{D13DE75A-ED86-4B24-95DA-B9DEDE813A63}" dt="2020-11-11T20:57:30.047" v="5366" actId="478"/>
          <ac:spMkLst>
            <pc:docMk/>
            <pc:sldMk cId="66538591" sldId="384"/>
            <ac:spMk id="11" creationId="{46B95EF9-3352-426C-A678-98B7435A805D}"/>
          </ac:spMkLst>
        </pc:spChg>
        <pc:spChg chg="del mod topLvl">
          <ac:chgData name="Jonathan Loo" userId="d2d72d48b56f45d8" providerId="LiveId" clId="{D13DE75A-ED86-4B24-95DA-B9DEDE813A63}" dt="2020-11-11T20:57:36.167" v="5368" actId="478"/>
          <ac:spMkLst>
            <pc:docMk/>
            <pc:sldMk cId="66538591" sldId="384"/>
            <ac:spMk id="12" creationId="{240197E9-DF51-4D91-A4AF-31D7D5F16316}"/>
          </ac:spMkLst>
        </pc:spChg>
        <pc:spChg chg="del mod topLvl">
          <ac:chgData name="Jonathan Loo" userId="d2d72d48b56f45d8" providerId="LiveId" clId="{D13DE75A-ED86-4B24-95DA-B9DEDE813A63}" dt="2020-11-11T20:57:37.190" v="5369" actId="478"/>
          <ac:spMkLst>
            <pc:docMk/>
            <pc:sldMk cId="66538591" sldId="384"/>
            <ac:spMk id="13" creationId="{6444FA7D-6F1A-4D1C-87D0-BCDBC4E897F1}"/>
          </ac:spMkLst>
        </pc:spChg>
        <pc:spChg chg="mod topLvl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4" creationId="{64097B19-0C29-4E6A-8CAF-1B87FB9E5747}"/>
          </ac:spMkLst>
        </pc:spChg>
        <pc:spChg chg="del mod topLvl">
          <ac:chgData name="Jonathan Loo" userId="d2d72d48b56f45d8" providerId="LiveId" clId="{D13DE75A-ED86-4B24-95DA-B9DEDE813A63}" dt="2020-11-11T20:57:42.837" v="5372" actId="478"/>
          <ac:spMkLst>
            <pc:docMk/>
            <pc:sldMk cId="66538591" sldId="384"/>
            <ac:spMk id="15" creationId="{B5A83350-E3FC-459E-88B5-0AC47850BAC6}"/>
          </ac:spMkLst>
        </pc:spChg>
        <pc:spChg chg="del mod topLvl">
          <ac:chgData name="Jonathan Loo" userId="d2d72d48b56f45d8" providerId="LiveId" clId="{D13DE75A-ED86-4B24-95DA-B9DEDE813A63}" dt="2020-11-11T20:57:44.357" v="5373" actId="478"/>
          <ac:spMkLst>
            <pc:docMk/>
            <pc:sldMk cId="66538591" sldId="384"/>
            <ac:spMk id="16" creationId="{09598CC4-804E-47F9-9E54-ABDBB8670869}"/>
          </ac:spMkLst>
        </pc:spChg>
        <pc:spChg chg="del mod topLvl">
          <ac:chgData name="Jonathan Loo" userId="d2d72d48b56f45d8" providerId="LiveId" clId="{D13DE75A-ED86-4B24-95DA-B9DEDE813A63}" dt="2020-11-11T20:57:44.933" v="5374" actId="478"/>
          <ac:spMkLst>
            <pc:docMk/>
            <pc:sldMk cId="66538591" sldId="384"/>
            <ac:spMk id="17" creationId="{64AEB0D8-3F61-4790-8DC8-C15A26227FE2}"/>
          </ac:spMkLst>
        </pc:spChg>
        <pc:spChg chg="mod topLvl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8" creationId="{CAB952C7-A76A-4327-8803-546867EE5918}"/>
          </ac:spMkLst>
        </pc:spChg>
        <pc:spChg chg="del mod topLvl">
          <ac:chgData name="Jonathan Loo" userId="d2d72d48b56f45d8" providerId="LiveId" clId="{D13DE75A-ED86-4B24-95DA-B9DEDE813A63}" dt="2020-11-11T20:57:48.539" v="5376" actId="478"/>
          <ac:spMkLst>
            <pc:docMk/>
            <pc:sldMk cId="66538591" sldId="384"/>
            <ac:spMk id="19" creationId="{7718D74A-4127-48C6-BA5A-DE191977AFBF}"/>
          </ac:spMkLst>
        </pc:spChg>
        <pc:spChg chg="del mod topLvl">
          <ac:chgData name="Jonathan Loo" userId="d2d72d48b56f45d8" providerId="LiveId" clId="{D13DE75A-ED86-4B24-95DA-B9DEDE813A63}" dt="2020-11-11T20:57:46.439" v="5375" actId="478"/>
          <ac:spMkLst>
            <pc:docMk/>
            <pc:sldMk cId="66538591" sldId="384"/>
            <ac:spMk id="20" creationId="{334A7E6C-20D9-4202-86DF-608124B29402}"/>
          </ac:spMkLst>
        </pc:spChg>
        <pc:spChg chg="del mod topLvl">
          <ac:chgData name="Jonathan Loo" userId="d2d72d48b56f45d8" providerId="LiveId" clId="{D13DE75A-ED86-4B24-95DA-B9DEDE813A63}" dt="2020-11-11T20:57:49.511" v="5377" actId="478"/>
          <ac:spMkLst>
            <pc:docMk/>
            <pc:sldMk cId="66538591" sldId="384"/>
            <ac:spMk id="21" creationId="{EDA93B05-104E-466C-8EA8-B26E9736A775}"/>
          </ac:spMkLst>
        </pc:spChg>
        <pc:spChg chg="mod topLvl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22" creationId="{AC32DE5A-0001-4475-AE99-D93B0FE45FFD}"/>
          </ac:spMkLst>
        </pc:spChg>
        <pc:spChg chg="mod topLvl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23" creationId="{AB03CAF2-CF5F-4953-94DC-D96020659E99}"/>
          </ac:spMkLst>
        </pc:spChg>
        <pc:spChg chg="mod topLvl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24" creationId="{812B4FA6-4E95-4A91-A503-A601AE756747}"/>
          </ac:spMkLst>
        </pc:spChg>
        <pc:spChg chg="mod topLvl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25" creationId="{2A16AF40-0895-44DD-AAF9-B1D51C97A096}"/>
          </ac:spMkLst>
        </pc:spChg>
        <pc:spChg chg="mod topLvl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26" creationId="{24342758-14E6-4041-810E-69685B05519D}"/>
          </ac:spMkLst>
        </pc:spChg>
        <pc:spChg chg="mod topLvl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27" creationId="{CBAE5F37-5197-43F8-AD29-8FD528BAE707}"/>
          </ac:spMkLst>
        </pc:spChg>
        <pc:spChg chg="mod topLvl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28" creationId="{0B89E0BF-A8CF-4A52-84FF-9D647659460F}"/>
          </ac:spMkLst>
        </pc:spChg>
        <pc:spChg chg="mod topLvl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29" creationId="{B52CCF9F-4647-471B-8A78-D3D73477D83C}"/>
          </ac:spMkLst>
        </pc:spChg>
        <pc:spChg chg="mod topLvl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30" creationId="{CBD10720-7E0E-4A1F-9724-A0641C458562}"/>
          </ac:spMkLst>
        </pc:spChg>
        <pc:spChg chg="mod topLvl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31" creationId="{F5FB57E2-4D5F-428B-A338-4B83D90A503D}"/>
          </ac:spMkLst>
        </pc:spChg>
        <pc:spChg chg="del mod topLvl">
          <ac:chgData name="Jonathan Loo" userId="d2d72d48b56f45d8" providerId="LiveId" clId="{D13DE75A-ED86-4B24-95DA-B9DEDE813A63}" dt="2020-11-11T21:02:32.294" v="5478" actId="478"/>
          <ac:spMkLst>
            <pc:docMk/>
            <pc:sldMk cId="66538591" sldId="384"/>
            <ac:spMk id="32" creationId="{07D5FD82-2DA7-4BC5-8F43-CEF253005085}"/>
          </ac:spMkLst>
        </pc:spChg>
        <pc:spChg chg="del mod topLvl">
          <ac:chgData name="Jonathan Loo" userId="d2d72d48b56f45d8" providerId="LiveId" clId="{D13DE75A-ED86-4B24-95DA-B9DEDE813A63}" dt="2020-11-11T20:57:21.483" v="5365" actId="478"/>
          <ac:spMkLst>
            <pc:docMk/>
            <pc:sldMk cId="66538591" sldId="384"/>
            <ac:spMk id="33" creationId="{0C11724D-BE47-42A9-9AC0-73F5C6F0DC59}"/>
          </ac:spMkLst>
        </pc:spChg>
        <pc:spChg chg="del mod topLvl">
          <ac:chgData name="Jonathan Loo" userId="d2d72d48b56f45d8" providerId="LiveId" clId="{D13DE75A-ED86-4B24-95DA-B9DEDE813A63}" dt="2020-11-11T20:57:21.483" v="5365" actId="478"/>
          <ac:spMkLst>
            <pc:docMk/>
            <pc:sldMk cId="66538591" sldId="384"/>
            <ac:spMk id="34" creationId="{C2A962B3-D03B-4F3C-B174-8384ADD3057B}"/>
          </ac:spMkLst>
        </pc:spChg>
        <pc:spChg chg="del mod topLvl">
          <ac:chgData name="Jonathan Loo" userId="d2d72d48b56f45d8" providerId="LiveId" clId="{D13DE75A-ED86-4B24-95DA-B9DEDE813A63}" dt="2020-11-11T21:03:30.110" v="5491" actId="478"/>
          <ac:spMkLst>
            <pc:docMk/>
            <pc:sldMk cId="66538591" sldId="384"/>
            <ac:spMk id="35" creationId="{0AE262F6-4EBA-494F-AD9D-31AFF1F9C3CC}"/>
          </ac:spMkLst>
        </pc:spChg>
        <pc:spChg chg="del mod topLvl">
          <ac:chgData name="Jonathan Loo" userId="d2d72d48b56f45d8" providerId="LiveId" clId="{D13DE75A-ED86-4B24-95DA-B9DEDE813A63}" dt="2020-11-11T21:03:37.437" v="5495" actId="478"/>
          <ac:spMkLst>
            <pc:docMk/>
            <pc:sldMk cId="66538591" sldId="384"/>
            <ac:spMk id="36" creationId="{CD60147D-8594-4C94-8079-FAB72B709509}"/>
          </ac:spMkLst>
        </pc:spChg>
        <pc:spChg chg="del mod topLvl">
          <ac:chgData name="Jonathan Loo" userId="d2d72d48b56f45d8" providerId="LiveId" clId="{D13DE75A-ED86-4B24-95DA-B9DEDE813A63}" dt="2020-11-11T21:03:41.781" v="5497" actId="478"/>
          <ac:spMkLst>
            <pc:docMk/>
            <pc:sldMk cId="66538591" sldId="384"/>
            <ac:spMk id="37" creationId="{0DB87303-FF4E-431B-8795-8C50769E8359}"/>
          </ac:spMkLst>
        </pc:spChg>
        <pc:spChg chg="mod topLvl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38" creationId="{E1169E34-926A-4B7A-8D79-C04338E72C6C}"/>
          </ac:spMkLst>
        </pc:spChg>
        <pc:spChg chg="del mod topLvl">
          <ac:chgData name="Jonathan Loo" userId="d2d72d48b56f45d8" providerId="LiveId" clId="{D13DE75A-ED86-4B24-95DA-B9DEDE813A63}" dt="2020-11-11T20:57:21.483" v="5365" actId="478"/>
          <ac:spMkLst>
            <pc:docMk/>
            <pc:sldMk cId="66538591" sldId="384"/>
            <ac:spMk id="39" creationId="{05255E8B-15B1-406A-A357-A938632A492C}"/>
          </ac:spMkLst>
        </pc:spChg>
        <pc:spChg chg="del mod topLvl">
          <ac:chgData name="Jonathan Loo" userId="d2d72d48b56f45d8" providerId="LiveId" clId="{D13DE75A-ED86-4B24-95DA-B9DEDE813A63}" dt="2020-11-11T20:58:36.244" v="5388" actId="478"/>
          <ac:spMkLst>
            <pc:docMk/>
            <pc:sldMk cId="66538591" sldId="384"/>
            <ac:spMk id="40" creationId="{2CC6386A-A2E1-4AAD-98E2-98429D0DFC13}"/>
          </ac:spMkLst>
        </pc:spChg>
        <pc:spChg chg="del mod topLvl">
          <ac:chgData name="Jonathan Loo" userId="d2d72d48b56f45d8" providerId="LiveId" clId="{D13DE75A-ED86-4B24-95DA-B9DEDE813A63}" dt="2020-11-11T20:57:21.483" v="5365" actId="478"/>
          <ac:spMkLst>
            <pc:docMk/>
            <pc:sldMk cId="66538591" sldId="384"/>
            <ac:spMk id="41" creationId="{4C3C259C-9C7E-4E35-96A9-2E5D59104C46}"/>
          </ac:spMkLst>
        </pc:spChg>
        <pc:spChg chg="add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43" creationId="{57CE8C33-EDFA-4C77-8E3D-BEBF0E586201}"/>
          </ac:spMkLst>
        </pc:spChg>
        <pc:spChg chg="add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64" creationId="{01872C34-D909-4E1F-8251-64DD36ED2539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66" creationId="{59C92249-E0A0-4CA5-B5FB-49A3B9AF4EBF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68" creationId="{0BA5F9F6-E252-4714-9989-687373629154}"/>
          </ac:spMkLst>
        </pc:spChg>
        <pc:spChg chg="add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70" creationId="{2B76126F-2A1F-44C6-BD11-8561CF72A738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72" creationId="{BB1AC197-5544-4487-BFE2-7172A789BA27}"/>
          </ac:spMkLst>
        </pc:spChg>
        <pc:spChg chg="add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74" creationId="{298C428B-BB48-47E3-A176-2084B80BE5C2}"/>
          </ac:spMkLst>
        </pc:spChg>
        <pc:spChg chg="add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76" creationId="{AB64ADA9-3BB6-4062-BB0F-93EFEA40C8E4}"/>
          </ac:spMkLst>
        </pc:spChg>
        <pc:spChg chg="add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78" creationId="{224756ED-DEED-4B23-94EA-78E25C0142F6}"/>
          </ac:spMkLst>
        </pc:spChg>
        <pc:spChg chg="add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80" creationId="{A3E0D372-1EDF-458D-911B-4138763A87CA}"/>
          </ac:spMkLst>
        </pc:spChg>
        <pc:spChg chg="add del">
          <ac:chgData name="Jonathan Loo" userId="d2d72d48b56f45d8" providerId="LiveId" clId="{D13DE75A-ED86-4B24-95DA-B9DEDE813A63}" dt="2020-11-11T21:06:09.970" v="5583" actId="22"/>
          <ac:spMkLst>
            <pc:docMk/>
            <pc:sldMk cId="66538591" sldId="384"/>
            <ac:spMk id="94" creationId="{287F8B5A-5F10-4912-93A4-0DB1EE750474}"/>
          </ac:spMkLst>
        </pc:spChg>
        <pc:spChg chg="add del">
          <ac:chgData name="Jonathan Loo" userId="d2d72d48b56f45d8" providerId="LiveId" clId="{D13DE75A-ED86-4B24-95DA-B9DEDE813A63}" dt="2020-11-11T21:06:09.970" v="5583" actId="22"/>
          <ac:spMkLst>
            <pc:docMk/>
            <pc:sldMk cId="66538591" sldId="384"/>
            <ac:spMk id="96" creationId="{37CF957B-6819-41B9-8447-9A2C93DB9589}"/>
          </ac:spMkLst>
        </pc:spChg>
        <pc:spChg chg="add del">
          <ac:chgData name="Jonathan Loo" userId="d2d72d48b56f45d8" providerId="LiveId" clId="{D13DE75A-ED86-4B24-95DA-B9DEDE813A63}" dt="2020-11-11T21:06:09.970" v="5583" actId="22"/>
          <ac:spMkLst>
            <pc:docMk/>
            <pc:sldMk cId="66538591" sldId="384"/>
            <ac:spMk id="98" creationId="{E1857E9B-3D2E-46AF-B412-325C761B0192}"/>
          </ac:spMkLst>
        </pc:spChg>
        <pc:spChg chg="add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21" creationId="{6565DDE5-0465-40B9-AF14-5DF9BC4EE36D}"/>
          </ac:spMkLst>
        </pc:spChg>
        <pc:spChg chg="add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25" creationId="{600AB477-465F-4251-B575-7720998E1563}"/>
          </ac:spMkLst>
        </pc:spChg>
        <pc:spChg chg="add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53" creationId="{425B8E2E-3E82-4053-961D-E0EA8FFD3173}"/>
          </ac:spMkLst>
        </pc:spChg>
        <pc:spChg chg="add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55" creationId="{FA94A13A-D35B-48A2-8652-A48248C8FC5A}"/>
          </ac:spMkLst>
        </pc:spChg>
        <pc:spChg chg="add del mod">
          <ac:chgData name="Jonathan Loo" userId="d2d72d48b56f45d8" providerId="LiveId" clId="{D13DE75A-ED86-4B24-95DA-B9DEDE813A63}" dt="2020-11-11T21:15:32.172" v="6045" actId="478"/>
          <ac:spMkLst>
            <pc:docMk/>
            <pc:sldMk cId="66538591" sldId="384"/>
            <ac:spMk id="159" creationId="{E1618D6C-5C46-411C-9AE5-1A157C8C91F2}"/>
          </ac:spMkLst>
        </pc:spChg>
        <pc:spChg chg="add del mod">
          <ac:chgData name="Jonathan Loo" userId="d2d72d48b56f45d8" providerId="LiveId" clId="{D13DE75A-ED86-4B24-95DA-B9DEDE813A63}" dt="2020-11-11T21:15:32.172" v="6045" actId="478"/>
          <ac:spMkLst>
            <pc:docMk/>
            <pc:sldMk cId="66538591" sldId="384"/>
            <ac:spMk id="163" creationId="{3688AFDA-6B7C-44FA-AF29-3F7929B35ED0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74" creationId="{9884785A-EDEF-42B7-8D9D-EFC09CCEED0C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75" creationId="{D651FA84-D199-473A-923C-D715BC3CBBCC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76" creationId="{0B73C6EE-D5C0-4863-AFFE-5CCB35D5A5F1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77" creationId="{B292CCF2-5E0D-4919-8DF3-6BDDF2B7C11F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78" creationId="{997C22E5-5EE0-433D-B98C-3A4F315EBB31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79" creationId="{3AD8F736-0916-4307-8A75-E9DF17B039EF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80" creationId="{D9C314CA-13A6-4610-83C7-8B223CC97330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81" creationId="{A30E9C8D-F2E0-42D3-A3FF-07C7D286FC0A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82" creationId="{4D26313E-6A8A-4B64-93B0-B9234D3E53A2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83" creationId="{BBB579F0-F739-472E-B569-BD2CEB3F1549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84" creationId="{3E68B068-F2E1-428D-AA11-9D43219A7D07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85" creationId="{47CA2480-C6B4-46FF-BFE4-4877133EB63B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86" creationId="{DBFBAC4B-4366-4264-AE3E-152545D078A9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87" creationId="{F1BA5B2F-D5D0-43BC-BFD2-4287847CCDCF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88" creationId="{243B75D8-A68D-45AD-BD42-BB6E4E998D42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93" creationId="{D06D2F04-915F-4FF2-AFC1-0918FC9E54E1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94" creationId="{879EF629-FF94-4700-B311-16467562E37F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95" creationId="{4D1A687E-F3D7-4BF3-927A-8B3172BF3BF3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96" creationId="{EE337ECC-972A-4B41-A41A-6685F7828052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97" creationId="{73BD3EBC-1745-4067-9EF2-B269BBF92CF3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98" creationId="{15D06AC6-5B82-4126-A341-0F6CC80DCBB8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199" creationId="{E2EE8004-ECB1-4097-9D8F-A6ED103B42C2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200" creationId="{40504934-BFDB-4160-B6AD-64C85D18D392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201" creationId="{0952D012-F9C2-42C9-A031-93E67C14ABC6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210" creationId="{C2092215-8223-4328-813D-2D0F419F8AF4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212" creationId="{A1763DB4-9120-4EC6-9ABF-DA3CBEF4E799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217" creationId="{4FB79E7C-D7C8-433F-BFA6-0DC711F231CC}"/>
          </ac:spMkLst>
        </pc:spChg>
        <pc:spChg chg="add del mod">
          <ac:chgData name="Jonathan Loo" userId="d2d72d48b56f45d8" providerId="LiveId" clId="{D13DE75A-ED86-4B24-95DA-B9DEDE813A63}" dt="2020-11-11T21:21:45.463" v="6156" actId="1076"/>
          <ac:spMkLst>
            <pc:docMk/>
            <pc:sldMk cId="66538591" sldId="384"/>
            <ac:spMk id="218" creationId="{77DD3D10-DF5A-44C9-9028-0BFF83396C64}"/>
          </ac:spMkLst>
        </pc:spChg>
        <pc:spChg chg="add del mod">
          <ac:chgData name="Jonathan Loo" userId="d2d72d48b56f45d8" providerId="LiveId" clId="{D13DE75A-ED86-4B24-95DA-B9DEDE813A63}" dt="2020-11-12T09:17:29.316" v="8995" actId="478"/>
          <ac:spMkLst>
            <pc:docMk/>
            <pc:sldMk cId="66538591" sldId="384"/>
            <ac:spMk id="219" creationId="{8907D3B8-ABAD-4870-8E37-63FE37A87F11}"/>
          </ac:spMkLst>
        </pc:spChg>
        <pc:spChg chg="add del mod">
          <ac:chgData name="Jonathan Loo" userId="d2d72d48b56f45d8" providerId="LiveId" clId="{D13DE75A-ED86-4B24-95DA-B9DEDE813A63}" dt="2020-11-12T09:17:50.020" v="9004" actId="20577"/>
          <ac:spMkLst>
            <pc:docMk/>
            <pc:sldMk cId="66538591" sldId="384"/>
            <ac:spMk id="223" creationId="{19F90B68-2386-4F03-AB02-02CC8E4728B0}"/>
          </ac:spMkLst>
        </pc:spChg>
        <pc:spChg chg="add mod ord">
          <ac:chgData name="Jonathan Loo" userId="d2d72d48b56f45d8" providerId="LiveId" clId="{D13DE75A-ED86-4B24-95DA-B9DEDE813A63}" dt="2020-11-12T10:05:17.273" v="9117" actId="20577"/>
          <ac:spMkLst>
            <pc:docMk/>
            <pc:sldMk cId="66538591" sldId="384"/>
            <ac:spMk id="226" creationId="{A46E922E-AE80-470A-8E29-A19372C484AF}"/>
          </ac:spMkLst>
        </pc:spChg>
        <pc:spChg chg="add mod">
          <ac:chgData name="Jonathan Loo" userId="d2d72d48b56f45d8" providerId="LiveId" clId="{D13DE75A-ED86-4B24-95DA-B9DEDE813A63}" dt="2020-11-11T21:28:07.187" v="6449" actId="207"/>
          <ac:spMkLst>
            <pc:docMk/>
            <pc:sldMk cId="66538591" sldId="384"/>
            <ac:spMk id="228" creationId="{FF14973E-C4A9-4D62-BF4A-6D5703CF29B6}"/>
          </ac:spMkLst>
        </pc:spChg>
        <pc:spChg chg="add mod">
          <ac:chgData name="Jonathan Loo" userId="d2d72d48b56f45d8" providerId="LiveId" clId="{D13DE75A-ED86-4B24-95DA-B9DEDE813A63}" dt="2020-11-11T21:28:40.926" v="6482" actId="1076"/>
          <ac:spMkLst>
            <pc:docMk/>
            <pc:sldMk cId="66538591" sldId="384"/>
            <ac:spMk id="230" creationId="{6B3E1C2A-8AE2-4252-B608-D1D87A3030D1}"/>
          </ac:spMkLst>
        </pc:spChg>
        <pc:grpChg chg="del mod">
          <ac:chgData name="Jonathan Loo" userId="d2d72d48b56f45d8" providerId="LiveId" clId="{D13DE75A-ED86-4B24-95DA-B9DEDE813A63}" dt="2020-11-11T20:57:18.756" v="5364" actId="165"/>
          <ac:grpSpMkLst>
            <pc:docMk/>
            <pc:sldMk cId="66538591" sldId="384"/>
            <ac:grpSpMk id="6" creationId="{4874568A-13A0-47EA-8BAB-EFF29B9B872F}"/>
          </ac:grpSpMkLst>
        </pc:grpChg>
        <pc:picChg chg="add del">
          <ac:chgData name="Jonathan Loo" userId="d2d72d48b56f45d8" providerId="LiveId" clId="{D13DE75A-ED86-4B24-95DA-B9DEDE813A63}" dt="2020-11-11T20:57:09.836" v="5362" actId="27803"/>
          <ac:picMkLst>
            <pc:docMk/>
            <pc:sldMk cId="66538591" sldId="384"/>
            <ac:picMk id="5" creationId="{4874568A-13A0-47EA-8BAB-EFF29B9B872F}"/>
          </ac:picMkLst>
        </pc:picChg>
        <pc:picChg chg="add del mod">
          <ac:chgData name="Jonathan Loo" userId="d2d72d48b56f45d8" providerId="LiveId" clId="{D13DE75A-ED86-4B24-95DA-B9DEDE813A63}" dt="2020-11-11T21:00:10.189" v="5429" actId="478"/>
          <ac:picMkLst>
            <pc:docMk/>
            <pc:sldMk cId="66538591" sldId="384"/>
            <ac:picMk id="54" creationId="{ED61A696-0BBC-4147-86FB-F7063B6DA372}"/>
          </ac:picMkLst>
        </pc:picChg>
        <pc:picChg chg="mod ord">
          <ac:chgData name="Jonathan Loo" userId="d2d72d48b56f45d8" providerId="LiveId" clId="{D13DE75A-ED86-4B24-95DA-B9DEDE813A63}" dt="2020-11-11T21:21:45.463" v="6156" actId="1076"/>
          <ac:picMkLst>
            <pc:docMk/>
            <pc:sldMk cId="66538591" sldId="384"/>
            <ac:picMk id="56" creationId="{8C7E8F20-D55F-4DBF-B197-8B033DF1F685}"/>
          </ac:picMkLst>
        </pc:picChg>
        <pc:picChg chg="add del mod">
          <ac:chgData name="Jonathan Loo" userId="d2d72d48b56f45d8" providerId="LiveId" clId="{D13DE75A-ED86-4B24-95DA-B9DEDE813A63}" dt="2020-11-11T21:12:57.953" v="5825" actId="478"/>
          <ac:picMkLst>
            <pc:docMk/>
            <pc:sldMk cId="66538591" sldId="384"/>
            <ac:picMk id="58" creationId="{E3A14E09-5869-44A7-99FD-19F233FBDAC5}"/>
          </ac:picMkLst>
        </pc:picChg>
        <pc:picChg chg="add del mod">
          <ac:chgData name="Jonathan Loo" userId="d2d72d48b56f45d8" providerId="LiveId" clId="{D13DE75A-ED86-4B24-95DA-B9DEDE813A63}" dt="2020-11-11T21:01:06.912" v="5456" actId="478"/>
          <ac:picMkLst>
            <pc:docMk/>
            <pc:sldMk cId="66538591" sldId="384"/>
            <ac:picMk id="60" creationId="{3B4D87B6-B8BF-4BC9-8A54-7545D1A1D18A}"/>
          </ac:picMkLst>
        </pc:picChg>
        <pc:picChg chg="mod ord">
          <ac:chgData name="Jonathan Loo" userId="d2d72d48b56f45d8" providerId="LiveId" clId="{D13DE75A-ED86-4B24-95DA-B9DEDE813A63}" dt="2020-11-11T21:21:45.463" v="6156" actId="1076"/>
          <ac:picMkLst>
            <pc:docMk/>
            <pc:sldMk cId="66538591" sldId="384"/>
            <ac:picMk id="62" creationId="{74DC3719-77C9-4D75-AA80-8EAFEC27B461}"/>
          </ac:picMkLst>
        </pc:picChg>
        <pc:picChg chg="add del mod">
          <ac:chgData name="Jonathan Loo" userId="d2d72d48b56f45d8" providerId="LiveId" clId="{D13DE75A-ED86-4B24-95DA-B9DEDE813A63}" dt="2020-11-11T21:05:34.637" v="5544" actId="478"/>
          <ac:picMkLst>
            <pc:docMk/>
            <pc:sldMk cId="66538591" sldId="384"/>
            <ac:picMk id="82" creationId="{08AF0A8D-AE33-4266-937B-AF815A8524A5}"/>
          </ac:picMkLst>
        </pc:picChg>
        <pc:picChg chg="add del mod">
          <ac:chgData name="Jonathan Loo" userId="d2d72d48b56f45d8" providerId="LiveId" clId="{D13DE75A-ED86-4B24-95DA-B9DEDE813A63}" dt="2020-11-11T21:05:49.545" v="5562" actId="478"/>
          <ac:picMkLst>
            <pc:docMk/>
            <pc:sldMk cId="66538591" sldId="384"/>
            <ac:picMk id="84" creationId="{800EE545-F64E-4D0D-BA43-55FBE656D12D}"/>
          </ac:picMkLst>
        </pc:picChg>
        <pc:picChg chg="add del mod">
          <ac:chgData name="Jonathan Loo" userId="d2d72d48b56f45d8" providerId="LiveId" clId="{D13DE75A-ED86-4B24-95DA-B9DEDE813A63}" dt="2020-11-11T21:05:58.132" v="5579" actId="478"/>
          <ac:picMkLst>
            <pc:docMk/>
            <pc:sldMk cId="66538591" sldId="384"/>
            <ac:picMk id="86" creationId="{6063D2D0-EB03-4708-A247-2761E2BE6797}"/>
          </ac:picMkLst>
        </pc:picChg>
        <pc:picChg chg="mod ord">
          <ac:chgData name="Jonathan Loo" userId="d2d72d48b56f45d8" providerId="LiveId" clId="{D13DE75A-ED86-4B24-95DA-B9DEDE813A63}" dt="2020-11-11T21:21:45.463" v="6156" actId="1076"/>
          <ac:picMkLst>
            <pc:docMk/>
            <pc:sldMk cId="66538591" sldId="384"/>
            <ac:picMk id="88" creationId="{09286253-F707-49CD-BBEF-D4DA3932C057}"/>
          </ac:picMkLst>
        </pc:picChg>
        <pc:picChg chg="add del mod ord">
          <ac:chgData name="Jonathan Loo" userId="d2d72d48b56f45d8" providerId="LiveId" clId="{D13DE75A-ED86-4B24-95DA-B9DEDE813A63}" dt="2020-11-11T21:21:45.463" v="6156" actId="1076"/>
          <ac:picMkLst>
            <pc:docMk/>
            <pc:sldMk cId="66538591" sldId="384"/>
            <ac:picMk id="90" creationId="{9F1A3FEB-489A-4F5C-A85D-1301230F7375}"/>
          </ac:picMkLst>
        </pc:picChg>
        <pc:picChg chg="del mod ord">
          <ac:chgData name="Jonathan Loo" userId="d2d72d48b56f45d8" providerId="LiveId" clId="{D13DE75A-ED86-4B24-95DA-B9DEDE813A63}" dt="2020-11-12T09:16:49.406" v="8936" actId="478"/>
          <ac:picMkLst>
            <pc:docMk/>
            <pc:sldMk cId="66538591" sldId="384"/>
            <ac:picMk id="92" creationId="{DBE69DE8-D5FD-46C3-A76E-AE1BAEA46F22}"/>
          </ac:picMkLst>
        </pc:picChg>
        <pc:picChg chg="add del">
          <ac:chgData name="Jonathan Loo" userId="d2d72d48b56f45d8" providerId="LiveId" clId="{D13DE75A-ED86-4B24-95DA-B9DEDE813A63}" dt="2020-11-11T21:06:09.970" v="5583" actId="22"/>
          <ac:picMkLst>
            <pc:docMk/>
            <pc:sldMk cId="66538591" sldId="384"/>
            <ac:picMk id="100" creationId="{9ACD3270-8056-4CDE-BC96-EC58DEF4F3D4}"/>
          </ac:picMkLst>
        </pc:picChg>
        <pc:picChg chg="add del mod">
          <ac:chgData name="Jonathan Loo" userId="d2d72d48b56f45d8" providerId="LiveId" clId="{D13DE75A-ED86-4B24-95DA-B9DEDE813A63}" dt="2020-11-11T21:06:25.188" v="5602" actId="478"/>
          <ac:picMkLst>
            <pc:docMk/>
            <pc:sldMk cId="66538591" sldId="384"/>
            <ac:picMk id="102" creationId="{A927F29C-C818-431C-9216-1CBEBD4B20EF}"/>
          </ac:picMkLst>
        </pc:picChg>
        <pc:picChg chg="del mod ord">
          <ac:chgData name="Jonathan Loo" userId="d2d72d48b56f45d8" providerId="LiveId" clId="{D13DE75A-ED86-4B24-95DA-B9DEDE813A63}" dt="2020-11-12T09:15:44.214" v="8686" actId="478"/>
          <ac:picMkLst>
            <pc:docMk/>
            <pc:sldMk cId="66538591" sldId="384"/>
            <ac:picMk id="104" creationId="{0EECBAD8-EE95-4A9C-982E-90EF8D5FA6F3}"/>
          </ac:picMkLst>
        </pc:picChg>
        <pc:picChg chg="add del mod">
          <ac:chgData name="Jonathan Loo" userId="d2d72d48b56f45d8" providerId="LiveId" clId="{D13DE75A-ED86-4B24-95DA-B9DEDE813A63}" dt="2020-11-11T21:06:44.860" v="5622" actId="478"/>
          <ac:picMkLst>
            <pc:docMk/>
            <pc:sldMk cId="66538591" sldId="384"/>
            <ac:picMk id="106" creationId="{8C285DC6-52ED-40BB-A231-5E549813506A}"/>
          </ac:picMkLst>
        </pc:picChg>
        <pc:picChg chg="mod ord">
          <ac:chgData name="Jonathan Loo" userId="d2d72d48b56f45d8" providerId="LiveId" clId="{D13DE75A-ED86-4B24-95DA-B9DEDE813A63}" dt="2020-11-11T21:21:45.463" v="6156" actId="1076"/>
          <ac:picMkLst>
            <pc:docMk/>
            <pc:sldMk cId="66538591" sldId="384"/>
            <ac:picMk id="108" creationId="{9B9A04E6-70FF-4801-93A1-FC8CE37DC7C9}"/>
          </ac:picMkLst>
        </pc:picChg>
        <pc:picChg chg="add del mod">
          <ac:chgData name="Jonathan Loo" userId="d2d72d48b56f45d8" providerId="LiveId" clId="{D13DE75A-ED86-4B24-95DA-B9DEDE813A63}" dt="2020-11-11T21:06:53.528" v="5628" actId="21"/>
          <ac:picMkLst>
            <pc:docMk/>
            <pc:sldMk cId="66538591" sldId="384"/>
            <ac:picMk id="110" creationId="{E7914578-5651-43E6-8B07-588998E20D73}"/>
          </ac:picMkLst>
        </pc:picChg>
        <pc:picChg chg="add del mod">
          <ac:chgData name="Jonathan Loo" userId="d2d72d48b56f45d8" providerId="LiveId" clId="{D13DE75A-ED86-4B24-95DA-B9DEDE813A63}" dt="2020-11-11T21:07:02.436" v="5644" actId="478"/>
          <ac:picMkLst>
            <pc:docMk/>
            <pc:sldMk cId="66538591" sldId="384"/>
            <ac:picMk id="112" creationId="{E6256A01-D924-40A5-AA6B-CD983C9D0F65}"/>
          </ac:picMkLst>
        </pc:picChg>
        <pc:picChg chg="del mod ord">
          <ac:chgData name="Jonathan Loo" userId="d2d72d48b56f45d8" providerId="LiveId" clId="{D13DE75A-ED86-4B24-95DA-B9DEDE813A63}" dt="2020-11-11T21:07:14.529" v="5662" actId="478"/>
          <ac:picMkLst>
            <pc:docMk/>
            <pc:sldMk cId="66538591" sldId="384"/>
            <ac:picMk id="114" creationId="{76F45525-04EC-444D-BB46-2C9DFA0E71A3}"/>
          </ac:picMkLst>
        </pc:picChg>
        <pc:picChg chg="mod ord">
          <ac:chgData name="Jonathan Loo" userId="d2d72d48b56f45d8" providerId="LiveId" clId="{D13DE75A-ED86-4B24-95DA-B9DEDE813A63}" dt="2020-11-11T21:21:45.463" v="6156" actId="1076"/>
          <ac:picMkLst>
            <pc:docMk/>
            <pc:sldMk cId="66538591" sldId="384"/>
            <ac:picMk id="116" creationId="{AEA862EF-A376-43F6-B886-EF06AE6C6ACF}"/>
          </ac:picMkLst>
        </pc:picChg>
        <pc:picChg chg="add del mod">
          <ac:chgData name="Jonathan Loo" userId="d2d72d48b56f45d8" providerId="LiveId" clId="{D13DE75A-ED86-4B24-95DA-B9DEDE813A63}" dt="2020-11-11T21:07:30.642" v="5681" actId="478"/>
          <ac:picMkLst>
            <pc:docMk/>
            <pc:sldMk cId="66538591" sldId="384"/>
            <ac:picMk id="118" creationId="{12307E3D-7F9C-430D-B7A0-6EC0A4A027F1}"/>
          </ac:picMkLst>
        </pc:picChg>
        <pc:picChg chg="del mod ord">
          <ac:chgData name="Jonathan Loo" userId="d2d72d48b56f45d8" providerId="LiveId" clId="{D13DE75A-ED86-4B24-95DA-B9DEDE813A63}" dt="2020-11-12T09:16:39.395" v="8850" actId="478"/>
          <ac:picMkLst>
            <pc:docMk/>
            <pc:sldMk cId="66538591" sldId="384"/>
            <ac:picMk id="120" creationId="{0CD674F2-EAE3-4B2D-B2A0-F7CC5665700A}"/>
          </ac:picMkLst>
        </pc:picChg>
        <pc:picChg chg="add del mod">
          <ac:chgData name="Jonathan Loo" userId="d2d72d48b56f45d8" providerId="LiveId" clId="{D13DE75A-ED86-4B24-95DA-B9DEDE813A63}" dt="2020-11-11T21:14:48.760" v="6000" actId="478"/>
          <ac:picMkLst>
            <pc:docMk/>
            <pc:sldMk cId="66538591" sldId="384"/>
            <ac:picMk id="157" creationId="{F8B8A2AA-D9FB-41A5-93E2-5EF56D384902}"/>
          </ac:picMkLst>
        </pc:picChg>
        <pc:picChg chg="add del mod">
          <ac:chgData name="Jonathan Loo" userId="d2d72d48b56f45d8" providerId="LiveId" clId="{D13DE75A-ED86-4B24-95DA-B9DEDE813A63}" dt="2020-11-11T21:21:45.463" v="6156" actId="1076"/>
          <ac:picMkLst>
            <pc:docMk/>
            <pc:sldMk cId="66538591" sldId="384"/>
            <ac:picMk id="192" creationId="{ECA5509F-6A85-4EEA-B95B-22A7A762C9DE}"/>
          </ac:picMkLst>
        </pc:picChg>
        <pc:picChg chg="add del mod">
          <ac:chgData name="Jonathan Loo" userId="d2d72d48b56f45d8" providerId="LiveId" clId="{D13DE75A-ED86-4B24-95DA-B9DEDE813A63}" dt="2020-11-11T21:21:45.463" v="6156" actId="1076"/>
          <ac:picMkLst>
            <pc:docMk/>
            <pc:sldMk cId="66538591" sldId="384"/>
            <ac:picMk id="202" creationId="{85C4F6E9-2422-43A4-B64D-80A2B344F6BC}"/>
          </ac:picMkLst>
        </pc:picChg>
        <pc:picChg chg="add del mod">
          <ac:chgData name="Jonathan Loo" userId="d2d72d48b56f45d8" providerId="LiveId" clId="{D13DE75A-ED86-4B24-95DA-B9DEDE813A63}" dt="2020-11-11T21:21:45.463" v="6156" actId="1076"/>
          <ac:picMkLst>
            <pc:docMk/>
            <pc:sldMk cId="66538591" sldId="384"/>
            <ac:picMk id="203" creationId="{59E68146-4527-4BC6-AC57-680DBFC2E10F}"/>
          </ac:picMkLst>
        </pc:picChg>
        <pc:picChg chg="add del mod">
          <ac:chgData name="Jonathan Loo" userId="d2d72d48b56f45d8" providerId="LiveId" clId="{D13DE75A-ED86-4B24-95DA-B9DEDE813A63}" dt="2020-11-11T21:21:45.463" v="6156" actId="1076"/>
          <ac:picMkLst>
            <pc:docMk/>
            <pc:sldMk cId="66538591" sldId="384"/>
            <ac:picMk id="204" creationId="{FAF92BA9-7778-42F4-B79C-A61837376A19}"/>
          </ac:picMkLst>
        </pc:picChg>
        <pc:picChg chg="add del mod">
          <ac:chgData name="Jonathan Loo" userId="d2d72d48b56f45d8" providerId="LiveId" clId="{D13DE75A-ED86-4B24-95DA-B9DEDE813A63}" dt="2020-11-12T09:16:55.572" v="8973" actId="478"/>
          <ac:picMkLst>
            <pc:docMk/>
            <pc:sldMk cId="66538591" sldId="384"/>
            <ac:picMk id="205" creationId="{A8B47794-71CE-4C5C-B479-D4D48C2AAF9A}"/>
          </ac:picMkLst>
        </pc:picChg>
        <pc:picChg chg="add del mod">
          <ac:chgData name="Jonathan Loo" userId="d2d72d48b56f45d8" providerId="LiveId" clId="{D13DE75A-ED86-4B24-95DA-B9DEDE813A63}" dt="2020-11-12T09:16:03.607" v="8727" actId="478"/>
          <ac:picMkLst>
            <pc:docMk/>
            <pc:sldMk cId="66538591" sldId="384"/>
            <ac:picMk id="206" creationId="{851E62D0-B87C-4AE5-BF6A-2F0436DDB8F5}"/>
          </ac:picMkLst>
        </pc:picChg>
        <pc:picChg chg="add del mod">
          <ac:chgData name="Jonathan Loo" userId="d2d72d48b56f45d8" providerId="LiveId" clId="{D13DE75A-ED86-4B24-95DA-B9DEDE813A63}" dt="2020-11-11T21:21:45.463" v="6156" actId="1076"/>
          <ac:picMkLst>
            <pc:docMk/>
            <pc:sldMk cId="66538591" sldId="384"/>
            <ac:picMk id="207" creationId="{BB91B2D1-DD27-45F9-B673-9313DA0FB25A}"/>
          </ac:picMkLst>
        </pc:picChg>
        <pc:picChg chg="add del mod">
          <ac:chgData name="Jonathan Loo" userId="d2d72d48b56f45d8" providerId="LiveId" clId="{D13DE75A-ED86-4B24-95DA-B9DEDE813A63}" dt="2020-11-11T21:21:45.463" v="6156" actId="1076"/>
          <ac:picMkLst>
            <pc:docMk/>
            <pc:sldMk cId="66538591" sldId="384"/>
            <ac:picMk id="208" creationId="{481A49EC-BF48-4307-961E-448493E3241B}"/>
          </ac:picMkLst>
        </pc:picChg>
        <pc:picChg chg="add del mod">
          <ac:chgData name="Jonathan Loo" userId="d2d72d48b56f45d8" providerId="LiveId" clId="{D13DE75A-ED86-4B24-95DA-B9DEDE813A63}" dt="2020-11-12T09:16:17.147" v="8768" actId="478"/>
          <ac:picMkLst>
            <pc:docMk/>
            <pc:sldMk cId="66538591" sldId="384"/>
            <ac:picMk id="209" creationId="{51F784B2-6CE8-4E0B-A3C1-F928C6B40EA7}"/>
          </ac:picMkLst>
        </pc:picChg>
        <pc:picChg chg="mod ord">
          <ac:chgData name="Jonathan Loo" userId="d2d72d48b56f45d8" providerId="LiveId" clId="{D13DE75A-ED86-4B24-95DA-B9DEDE813A63}" dt="2020-11-12T09:15:50.627" v="8694" actId="1038"/>
          <ac:picMkLst>
            <pc:docMk/>
            <pc:sldMk cId="66538591" sldId="384"/>
            <ac:picMk id="232" creationId="{BAB01C35-9F02-45DC-9469-A7A35A18B36C}"/>
          </ac:picMkLst>
        </pc:picChg>
        <pc:picChg chg="mod ord">
          <ac:chgData name="Jonathan Loo" userId="d2d72d48b56f45d8" providerId="LiveId" clId="{D13DE75A-ED86-4B24-95DA-B9DEDE813A63}" dt="2020-11-12T09:16:07.962" v="8738" actId="1038"/>
          <ac:picMkLst>
            <pc:docMk/>
            <pc:sldMk cId="66538591" sldId="384"/>
            <ac:picMk id="234" creationId="{AE7BEC7E-B04C-4856-9C27-AA402A3892F1}"/>
          </ac:picMkLst>
        </pc:picChg>
        <pc:picChg chg="mod ord">
          <ac:chgData name="Jonathan Loo" userId="d2d72d48b56f45d8" providerId="LiveId" clId="{D13DE75A-ED86-4B24-95DA-B9DEDE813A63}" dt="2020-11-12T09:16:33.187" v="8775" actId="1037"/>
          <ac:picMkLst>
            <pc:docMk/>
            <pc:sldMk cId="66538591" sldId="384"/>
            <ac:picMk id="236" creationId="{B2596318-0ECA-42E3-8FD2-3A1167DB20BF}"/>
          </ac:picMkLst>
        </pc:picChg>
        <pc:picChg chg="mod ord">
          <ac:chgData name="Jonathan Loo" userId="d2d72d48b56f45d8" providerId="LiveId" clId="{D13DE75A-ED86-4B24-95DA-B9DEDE813A63}" dt="2020-11-12T09:16:42.662" v="8857" actId="1037"/>
          <ac:picMkLst>
            <pc:docMk/>
            <pc:sldMk cId="66538591" sldId="384"/>
            <ac:picMk id="238" creationId="{9C6B2FAE-CF14-4530-AE6F-0D8A0DB2C8F1}"/>
          </ac:picMkLst>
        </pc:picChg>
        <pc:picChg chg="mod ord">
          <ac:chgData name="Jonathan Loo" userId="d2d72d48b56f45d8" providerId="LiveId" clId="{D13DE75A-ED86-4B24-95DA-B9DEDE813A63}" dt="2020-11-12T09:16:59.952" v="8993" actId="1037"/>
          <ac:picMkLst>
            <pc:docMk/>
            <pc:sldMk cId="66538591" sldId="384"/>
            <ac:picMk id="240" creationId="{3E99AA1C-6210-448B-BFD9-8DC1E0562AC8}"/>
          </ac:picMkLst>
        </pc:picChg>
        <pc:picChg chg="mod ord">
          <ac:chgData name="Jonathan Loo" userId="d2d72d48b56f45d8" providerId="LiveId" clId="{D13DE75A-ED86-4B24-95DA-B9DEDE813A63}" dt="2020-11-12T09:16:58.561" v="8988" actId="1037"/>
          <ac:picMkLst>
            <pc:docMk/>
            <pc:sldMk cId="66538591" sldId="384"/>
            <ac:picMk id="242" creationId="{5913A7A5-D386-41C5-A991-47188B447F5D}"/>
          </ac:picMkLst>
        </pc:picChg>
        <pc:cxnChg chg="add mod">
          <ac:chgData name="Jonathan Loo" userId="d2d72d48b56f45d8" providerId="LiveId" clId="{D13DE75A-ED86-4B24-95DA-B9DEDE813A63}" dt="2020-11-11T21:21:45.463" v="6156" actId="1076"/>
          <ac:cxnSpMkLst>
            <pc:docMk/>
            <pc:sldMk cId="66538591" sldId="384"/>
            <ac:cxnSpMk id="44" creationId="{8FAEEE84-3B5B-4BFA-8C83-76004CCC42F0}"/>
          </ac:cxnSpMkLst>
        </pc:cxnChg>
        <pc:cxnChg chg="add mod">
          <ac:chgData name="Jonathan Loo" userId="d2d72d48b56f45d8" providerId="LiveId" clId="{D13DE75A-ED86-4B24-95DA-B9DEDE813A63}" dt="2020-11-11T21:21:45.463" v="6156" actId="1076"/>
          <ac:cxnSpMkLst>
            <pc:docMk/>
            <pc:sldMk cId="66538591" sldId="384"/>
            <ac:cxnSpMk id="45" creationId="{7801EB2B-6FBF-47EC-98A6-5E8505782730}"/>
          </ac:cxnSpMkLst>
        </pc:cxnChg>
        <pc:cxnChg chg="add mod">
          <ac:chgData name="Jonathan Loo" userId="d2d72d48b56f45d8" providerId="LiveId" clId="{D13DE75A-ED86-4B24-95DA-B9DEDE813A63}" dt="2020-11-11T21:21:45.463" v="6156" actId="1076"/>
          <ac:cxnSpMkLst>
            <pc:docMk/>
            <pc:sldMk cId="66538591" sldId="384"/>
            <ac:cxnSpMk id="46" creationId="{150E6D5E-C480-4EA0-9D15-A673B6E3D34A}"/>
          </ac:cxnSpMkLst>
        </pc:cxnChg>
        <pc:cxnChg chg="add mod">
          <ac:chgData name="Jonathan Loo" userId="d2d72d48b56f45d8" providerId="LiveId" clId="{D13DE75A-ED86-4B24-95DA-B9DEDE813A63}" dt="2020-11-11T21:21:45.463" v="6156" actId="1076"/>
          <ac:cxnSpMkLst>
            <pc:docMk/>
            <pc:sldMk cId="66538591" sldId="384"/>
            <ac:cxnSpMk id="123" creationId="{5EA31EE4-EAA5-49B4-AC34-A8E16E215A98}"/>
          </ac:cxnSpMkLst>
        </pc:cxnChg>
        <pc:cxnChg chg="add del mod">
          <ac:chgData name="Jonathan Loo" userId="d2d72d48b56f45d8" providerId="LiveId" clId="{D13DE75A-ED86-4B24-95DA-B9DEDE813A63}" dt="2020-11-11T21:11:11.131" v="5760" actId="478"/>
          <ac:cxnSpMkLst>
            <pc:docMk/>
            <pc:sldMk cId="66538591" sldId="384"/>
            <ac:cxnSpMk id="127" creationId="{15D41AAA-144F-42AA-83A5-19B6E458137F}"/>
          </ac:cxnSpMkLst>
        </pc:cxnChg>
        <pc:cxnChg chg="add del mod">
          <ac:chgData name="Jonathan Loo" userId="d2d72d48b56f45d8" providerId="LiveId" clId="{D13DE75A-ED86-4B24-95DA-B9DEDE813A63}" dt="2020-11-11T21:09:26.311" v="5740" actId="478"/>
          <ac:cxnSpMkLst>
            <pc:docMk/>
            <pc:sldMk cId="66538591" sldId="384"/>
            <ac:cxnSpMk id="132" creationId="{DC8C4ABA-91E3-47AB-BA8B-37E0D4D23A77}"/>
          </ac:cxnSpMkLst>
        </pc:cxnChg>
        <pc:cxnChg chg="add mod">
          <ac:chgData name="Jonathan Loo" userId="d2d72d48b56f45d8" providerId="LiveId" clId="{D13DE75A-ED86-4B24-95DA-B9DEDE813A63}" dt="2020-11-11T21:21:45.463" v="6156" actId="1076"/>
          <ac:cxnSpMkLst>
            <pc:docMk/>
            <pc:sldMk cId="66538591" sldId="384"/>
            <ac:cxnSpMk id="134" creationId="{7ACC733B-2491-4806-A56F-32E4F2AB9983}"/>
          </ac:cxnSpMkLst>
        </pc:cxnChg>
        <pc:cxnChg chg="add mod">
          <ac:chgData name="Jonathan Loo" userId="d2d72d48b56f45d8" providerId="LiveId" clId="{D13DE75A-ED86-4B24-95DA-B9DEDE813A63}" dt="2020-11-11T21:21:45.463" v="6156" actId="1076"/>
          <ac:cxnSpMkLst>
            <pc:docMk/>
            <pc:sldMk cId="66538591" sldId="384"/>
            <ac:cxnSpMk id="136" creationId="{81849DBA-6E94-48A6-B588-4E642FE670DE}"/>
          </ac:cxnSpMkLst>
        </pc:cxnChg>
        <pc:cxnChg chg="add mod">
          <ac:chgData name="Jonathan Loo" userId="d2d72d48b56f45d8" providerId="LiveId" clId="{D13DE75A-ED86-4B24-95DA-B9DEDE813A63}" dt="2020-11-11T21:21:45.463" v="6156" actId="1076"/>
          <ac:cxnSpMkLst>
            <pc:docMk/>
            <pc:sldMk cId="66538591" sldId="384"/>
            <ac:cxnSpMk id="144" creationId="{272417AA-D424-49EA-86E1-7FBB3341BB9A}"/>
          </ac:cxnSpMkLst>
        </pc:cxnChg>
        <pc:cxnChg chg="add mod">
          <ac:chgData name="Jonathan Loo" userId="d2d72d48b56f45d8" providerId="LiveId" clId="{D13DE75A-ED86-4B24-95DA-B9DEDE813A63}" dt="2020-11-11T21:21:45.463" v="6156" actId="1076"/>
          <ac:cxnSpMkLst>
            <pc:docMk/>
            <pc:sldMk cId="66538591" sldId="384"/>
            <ac:cxnSpMk id="146" creationId="{92F2E3DC-0A4E-4AED-A00C-4068A725E732}"/>
          </ac:cxnSpMkLst>
        </pc:cxnChg>
        <pc:cxnChg chg="add del mod">
          <ac:chgData name="Jonathan Loo" userId="d2d72d48b56f45d8" providerId="LiveId" clId="{D13DE75A-ED86-4B24-95DA-B9DEDE813A63}" dt="2020-11-11T21:15:32.172" v="6045" actId="478"/>
          <ac:cxnSpMkLst>
            <pc:docMk/>
            <pc:sldMk cId="66538591" sldId="384"/>
            <ac:cxnSpMk id="160" creationId="{ADCFECFE-AFB3-46AA-B27D-FF04A079B8ED}"/>
          </ac:cxnSpMkLst>
        </pc:cxnChg>
        <pc:cxnChg chg="add del mod">
          <ac:chgData name="Jonathan Loo" userId="d2d72d48b56f45d8" providerId="LiveId" clId="{D13DE75A-ED86-4B24-95DA-B9DEDE813A63}" dt="2020-11-11T21:15:32.172" v="6045" actId="478"/>
          <ac:cxnSpMkLst>
            <pc:docMk/>
            <pc:sldMk cId="66538591" sldId="384"/>
            <ac:cxnSpMk id="161" creationId="{5CC7A75F-0E0D-43D6-B8FE-439C81AA6E87}"/>
          </ac:cxnSpMkLst>
        </pc:cxnChg>
        <pc:cxnChg chg="add del mod">
          <ac:chgData name="Jonathan Loo" userId="d2d72d48b56f45d8" providerId="LiveId" clId="{D13DE75A-ED86-4B24-95DA-B9DEDE813A63}" dt="2020-11-11T21:15:32.172" v="6045" actId="478"/>
          <ac:cxnSpMkLst>
            <pc:docMk/>
            <pc:sldMk cId="66538591" sldId="384"/>
            <ac:cxnSpMk id="162" creationId="{DE9A49AB-64BF-42AE-B74A-9A35A318707F}"/>
          </ac:cxnSpMkLst>
        </pc:cxnChg>
        <pc:cxnChg chg="add del mod">
          <ac:chgData name="Jonathan Loo" userId="d2d72d48b56f45d8" providerId="LiveId" clId="{D13DE75A-ED86-4B24-95DA-B9DEDE813A63}" dt="2020-11-11T21:15:32.172" v="6045" actId="478"/>
          <ac:cxnSpMkLst>
            <pc:docMk/>
            <pc:sldMk cId="66538591" sldId="384"/>
            <ac:cxnSpMk id="166" creationId="{25685BC9-CF6E-4DF9-BE44-093CDA165F19}"/>
          </ac:cxnSpMkLst>
        </pc:cxnChg>
        <pc:cxnChg chg="add del mod">
          <ac:chgData name="Jonathan Loo" userId="d2d72d48b56f45d8" providerId="LiveId" clId="{D13DE75A-ED86-4B24-95DA-B9DEDE813A63}" dt="2020-11-11T21:13:58.827" v="5874" actId="478"/>
          <ac:cxnSpMkLst>
            <pc:docMk/>
            <pc:sldMk cId="66538591" sldId="384"/>
            <ac:cxnSpMk id="169" creationId="{DFD8C01C-C949-4E5E-B917-8061C8921749}"/>
          </ac:cxnSpMkLst>
        </pc:cxnChg>
        <pc:cxnChg chg="add del mod">
          <ac:chgData name="Jonathan Loo" userId="d2d72d48b56f45d8" providerId="LiveId" clId="{D13DE75A-ED86-4B24-95DA-B9DEDE813A63}" dt="2020-11-11T21:15:32.172" v="6045" actId="478"/>
          <ac:cxnSpMkLst>
            <pc:docMk/>
            <pc:sldMk cId="66538591" sldId="384"/>
            <ac:cxnSpMk id="173" creationId="{05BC64E1-1686-4DA6-8780-5E05F9A5B0E9}"/>
          </ac:cxnSpMkLst>
        </pc:cxnChg>
        <pc:cxnChg chg="add del mod">
          <ac:chgData name="Jonathan Loo" userId="d2d72d48b56f45d8" providerId="LiveId" clId="{D13DE75A-ED86-4B24-95DA-B9DEDE813A63}" dt="2020-11-11T21:21:45.463" v="6156" actId="1076"/>
          <ac:cxnSpMkLst>
            <pc:docMk/>
            <pc:sldMk cId="66538591" sldId="384"/>
            <ac:cxnSpMk id="189" creationId="{E00ED3A0-61C2-4245-A805-39164440DBAA}"/>
          </ac:cxnSpMkLst>
        </pc:cxnChg>
        <pc:cxnChg chg="add del mod">
          <ac:chgData name="Jonathan Loo" userId="d2d72d48b56f45d8" providerId="LiveId" clId="{D13DE75A-ED86-4B24-95DA-B9DEDE813A63}" dt="2020-11-11T21:21:45.463" v="6156" actId="1076"/>
          <ac:cxnSpMkLst>
            <pc:docMk/>
            <pc:sldMk cId="66538591" sldId="384"/>
            <ac:cxnSpMk id="190" creationId="{6FC60F55-FAB7-441F-A5FE-0979B69A2EFE}"/>
          </ac:cxnSpMkLst>
        </pc:cxnChg>
        <pc:cxnChg chg="add del mod">
          <ac:chgData name="Jonathan Loo" userId="d2d72d48b56f45d8" providerId="LiveId" clId="{D13DE75A-ED86-4B24-95DA-B9DEDE813A63}" dt="2020-11-11T21:21:45.463" v="6156" actId="1076"/>
          <ac:cxnSpMkLst>
            <pc:docMk/>
            <pc:sldMk cId="66538591" sldId="384"/>
            <ac:cxnSpMk id="191" creationId="{9E83396E-577A-46B0-B936-F9DEBBB01261}"/>
          </ac:cxnSpMkLst>
        </pc:cxnChg>
        <pc:cxnChg chg="add del mod">
          <ac:chgData name="Jonathan Loo" userId="d2d72d48b56f45d8" providerId="LiveId" clId="{D13DE75A-ED86-4B24-95DA-B9DEDE813A63}" dt="2020-11-11T21:21:45.463" v="6156" actId="1076"/>
          <ac:cxnSpMkLst>
            <pc:docMk/>
            <pc:sldMk cId="66538591" sldId="384"/>
            <ac:cxnSpMk id="211" creationId="{F744FF84-A5DF-4F61-9B1E-08417A7D5133}"/>
          </ac:cxnSpMkLst>
        </pc:cxnChg>
        <pc:cxnChg chg="add del mod">
          <ac:chgData name="Jonathan Loo" userId="d2d72d48b56f45d8" providerId="LiveId" clId="{D13DE75A-ED86-4B24-95DA-B9DEDE813A63}" dt="2020-11-11T21:21:45.463" v="6156" actId="1076"/>
          <ac:cxnSpMkLst>
            <pc:docMk/>
            <pc:sldMk cId="66538591" sldId="384"/>
            <ac:cxnSpMk id="213" creationId="{6893E040-5EF1-48CA-BAAC-F8626372344D}"/>
          </ac:cxnSpMkLst>
        </pc:cxnChg>
        <pc:cxnChg chg="add del mod">
          <ac:chgData name="Jonathan Loo" userId="d2d72d48b56f45d8" providerId="LiveId" clId="{D13DE75A-ED86-4B24-95DA-B9DEDE813A63}" dt="2020-11-11T21:21:45.463" v="6156" actId="1076"/>
          <ac:cxnSpMkLst>
            <pc:docMk/>
            <pc:sldMk cId="66538591" sldId="384"/>
            <ac:cxnSpMk id="214" creationId="{D5F84BD9-64EE-49AF-A2ED-2FAB2FB5F360}"/>
          </ac:cxnSpMkLst>
        </pc:cxnChg>
        <pc:cxnChg chg="add del mod">
          <ac:chgData name="Jonathan Loo" userId="d2d72d48b56f45d8" providerId="LiveId" clId="{D13DE75A-ED86-4B24-95DA-B9DEDE813A63}" dt="2020-11-11T21:21:45.463" v="6156" actId="1076"/>
          <ac:cxnSpMkLst>
            <pc:docMk/>
            <pc:sldMk cId="66538591" sldId="384"/>
            <ac:cxnSpMk id="215" creationId="{E8164509-FAEC-4226-8C27-40F589CBB0D9}"/>
          </ac:cxnSpMkLst>
        </pc:cxnChg>
        <pc:cxnChg chg="add del mod">
          <ac:chgData name="Jonathan Loo" userId="d2d72d48b56f45d8" providerId="LiveId" clId="{D13DE75A-ED86-4B24-95DA-B9DEDE813A63}" dt="2020-11-11T21:21:45.463" v="6156" actId="1076"/>
          <ac:cxnSpMkLst>
            <pc:docMk/>
            <pc:sldMk cId="66538591" sldId="384"/>
            <ac:cxnSpMk id="216" creationId="{A5BFE750-6226-49D2-82BF-AEF62B2121ED}"/>
          </ac:cxnSpMkLst>
        </pc:cxnChg>
        <pc:cxnChg chg="add del mod">
          <ac:chgData name="Jonathan Loo" userId="d2d72d48b56f45d8" providerId="LiveId" clId="{D13DE75A-ED86-4B24-95DA-B9DEDE813A63}" dt="2020-11-12T09:17:29.316" v="8995" actId="478"/>
          <ac:cxnSpMkLst>
            <pc:docMk/>
            <pc:sldMk cId="66538591" sldId="384"/>
            <ac:cxnSpMk id="220" creationId="{F85BD197-03BA-4773-B83D-F7057C229227}"/>
          </ac:cxnSpMkLst>
        </pc:cxnChg>
        <pc:cxnChg chg="add del mod">
          <ac:chgData name="Jonathan Loo" userId="d2d72d48b56f45d8" providerId="LiveId" clId="{D13DE75A-ED86-4B24-95DA-B9DEDE813A63}" dt="2020-11-12T09:17:29.316" v="8995" actId="478"/>
          <ac:cxnSpMkLst>
            <pc:docMk/>
            <pc:sldMk cId="66538591" sldId="384"/>
            <ac:cxnSpMk id="221" creationId="{161EF334-51B4-4E77-B612-933E9DA17249}"/>
          </ac:cxnSpMkLst>
        </pc:cxnChg>
        <pc:cxnChg chg="add del mod">
          <ac:chgData name="Jonathan Loo" userId="d2d72d48b56f45d8" providerId="LiveId" clId="{D13DE75A-ED86-4B24-95DA-B9DEDE813A63}" dt="2020-11-12T09:17:29.316" v="8995" actId="478"/>
          <ac:cxnSpMkLst>
            <pc:docMk/>
            <pc:sldMk cId="66538591" sldId="384"/>
            <ac:cxnSpMk id="222" creationId="{3E48AEF1-F661-4D75-8EB1-CB8F3D781721}"/>
          </ac:cxnSpMkLst>
        </pc:cxnChg>
        <pc:cxnChg chg="add del mod">
          <ac:chgData name="Jonathan Loo" userId="d2d72d48b56f45d8" providerId="LiveId" clId="{D13DE75A-ED86-4B24-95DA-B9DEDE813A63}" dt="2020-11-12T09:17:29.316" v="8995" actId="478"/>
          <ac:cxnSpMkLst>
            <pc:docMk/>
            <pc:sldMk cId="66538591" sldId="384"/>
            <ac:cxnSpMk id="224" creationId="{C41248DA-9324-49A3-A350-8F0B74C8B1A5}"/>
          </ac:cxnSpMkLst>
        </pc:cxnChg>
        <pc:cxnChg chg="add del mod">
          <ac:chgData name="Jonathan Loo" userId="d2d72d48b56f45d8" providerId="LiveId" clId="{D13DE75A-ED86-4B24-95DA-B9DEDE813A63}" dt="2020-11-12T09:17:29.316" v="8995" actId="478"/>
          <ac:cxnSpMkLst>
            <pc:docMk/>
            <pc:sldMk cId="66538591" sldId="384"/>
            <ac:cxnSpMk id="225" creationId="{822D2593-A102-4E68-A8F0-0608D657423F}"/>
          </ac:cxnSpMkLst>
        </pc:cxn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1092869081" sldId="384"/>
        </pc:sldMkLst>
      </pc:sldChg>
      <pc:sldChg chg="add del">
        <pc:chgData name="Jonathan Loo" userId="d2d72d48b56f45d8" providerId="LiveId" clId="{D13DE75A-ED86-4B24-95DA-B9DEDE813A63}" dt="2020-11-11T21:28:44.565" v="6483" actId="47"/>
        <pc:sldMkLst>
          <pc:docMk/>
          <pc:sldMk cId="2608844615" sldId="385"/>
        </pc:sldMkLst>
      </pc:sldChg>
      <pc:sldChg chg="addSp delSp modSp new add del mod">
        <pc:chgData name="Jonathan Loo" userId="d2d72d48b56f45d8" providerId="LiveId" clId="{D13DE75A-ED86-4B24-95DA-B9DEDE813A63}" dt="2020-11-12T15:49:10.592" v="17704" actId="47"/>
        <pc:sldMkLst>
          <pc:docMk/>
          <pc:sldMk cId="3802528916" sldId="385"/>
        </pc:sldMkLst>
        <pc:spChg chg="mod">
          <ac:chgData name="Jonathan Loo" userId="d2d72d48b56f45d8" providerId="LiveId" clId="{D13DE75A-ED86-4B24-95DA-B9DEDE813A63}" dt="2020-11-11T22:03:22.868" v="7162" actId="20577"/>
          <ac:spMkLst>
            <pc:docMk/>
            <pc:sldMk cId="3802528916" sldId="385"/>
            <ac:spMk id="2" creationId="{05795740-B1DE-4632-BE42-E10DF834D99F}"/>
          </ac:spMkLst>
        </pc:spChg>
        <pc:spChg chg="mod">
          <ac:chgData name="Jonathan Loo" userId="d2d72d48b56f45d8" providerId="LiveId" clId="{D13DE75A-ED86-4B24-95DA-B9DEDE813A63}" dt="2020-11-12T10:25:11.447" v="9438" actId="6549"/>
          <ac:spMkLst>
            <pc:docMk/>
            <pc:sldMk cId="3802528916" sldId="385"/>
            <ac:spMk id="3" creationId="{71AD7CDB-872D-42BF-A31F-398262BE28C4}"/>
          </ac:spMkLst>
        </pc:spChg>
        <pc:spChg chg="add del mod">
          <ac:chgData name="Jonathan Loo" userId="d2d72d48b56f45d8" providerId="LiveId" clId="{D13DE75A-ED86-4B24-95DA-B9DEDE813A63}" dt="2020-11-11T21:32:15.744" v="6547"/>
          <ac:spMkLst>
            <pc:docMk/>
            <pc:sldMk cId="3802528916" sldId="385"/>
            <ac:spMk id="6" creationId="{FEA0F65E-876E-4D29-9229-8A1B9E2FD19B}"/>
          </ac:spMkLst>
        </pc:spChg>
        <pc:spChg chg="add del mod">
          <ac:chgData name="Jonathan Loo" userId="d2d72d48b56f45d8" providerId="LiveId" clId="{D13DE75A-ED86-4B24-95DA-B9DEDE813A63}" dt="2020-11-11T21:32:15.744" v="6547"/>
          <ac:spMkLst>
            <pc:docMk/>
            <pc:sldMk cId="3802528916" sldId="385"/>
            <ac:spMk id="7" creationId="{AAD17F1F-E904-4C7E-8A8C-351E458C3527}"/>
          </ac:spMkLst>
        </pc:spChg>
        <pc:spChg chg="add del mod">
          <ac:chgData name="Jonathan Loo" userId="d2d72d48b56f45d8" providerId="LiveId" clId="{D13DE75A-ED86-4B24-95DA-B9DEDE813A63}" dt="2020-11-11T21:53:56.222" v="6946"/>
          <ac:spMkLst>
            <pc:docMk/>
            <pc:sldMk cId="3802528916" sldId="385"/>
            <ac:spMk id="28" creationId="{A7827EF8-3CA6-42DD-A8D4-5B484B252A3B}"/>
          </ac:spMkLst>
        </pc:spChg>
        <pc:spChg chg="add del mod">
          <ac:chgData name="Jonathan Loo" userId="d2d72d48b56f45d8" providerId="LiveId" clId="{D13DE75A-ED86-4B24-95DA-B9DEDE813A63}" dt="2020-11-11T21:53:56.222" v="6946"/>
          <ac:spMkLst>
            <pc:docMk/>
            <pc:sldMk cId="3802528916" sldId="385"/>
            <ac:spMk id="29" creationId="{4E313351-F09F-4238-AEA3-1C6D1CDD081A}"/>
          </ac:spMkLst>
        </pc:spChg>
        <pc:spChg chg="add del mod">
          <ac:chgData name="Jonathan Loo" userId="d2d72d48b56f45d8" providerId="LiveId" clId="{D13DE75A-ED86-4B24-95DA-B9DEDE813A63}" dt="2020-11-11T21:57:15.551" v="7032" actId="478"/>
          <ac:spMkLst>
            <pc:docMk/>
            <pc:sldMk cId="3802528916" sldId="385"/>
            <ac:spMk id="33" creationId="{04D7719B-E12C-40C9-9396-B1211A4E3ACD}"/>
          </ac:spMkLst>
        </pc:spChg>
        <pc:spChg chg="add del mod">
          <ac:chgData name="Jonathan Loo" userId="d2d72d48b56f45d8" providerId="LiveId" clId="{D13DE75A-ED86-4B24-95DA-B9DEDE813A63}" dt="2020-11-11T22:02:06.359" v="7125"/>
          <ac:spMkLst>
            <pc:docMk/>
            <pc:sldMk cId="3802528916" sldId="385"/>
            <ac:spMk id="46" creationId="{91B8B721-3A0C-432E-BFC6-646F679546B9}"/>
          </ac:spMkLst>
        </pc:spChg>
        <pc:spChg chg="add del mod">
          <ac:chgData name="Jonathan Loo" userId="d2d72d48b56f45d8" providerId="LiveId" clId="{D13DE75A-ED86-4B24-95DA-B9DEDE813A63}" dt="2020-11-11T22:02:06.359" v="7125"/>
          <ac:spMkLst>
            <pc:docMk/>
            <pc:sldMk cId="3802528916" sldId="385"/>
            <ac:spMk id="47" creationId="{4D134D9A-CE62-449A-8E97-0D4124A366B7}"/>
          </ac:spMkLst>
        </pc:spChg>
        <pc:spChg chg="add mod">
          <ac:chgData name="Jonathan Loo" userId="d2d72d48b56f45d8" providerId="LiveId" clId="{D13DE75A-ED86-4B24-95DA-B9DEDE813A63}" dt="2020-11-12T10:27:44.143" v="9439" actId="1076"/>
          <ac:spMkLst>
            <pc:docMk/>
            <pc:sldMk cId="3802528916" sldId="385"/>
            <ac:spMk id="48" creationId="{C51EC83A-64B2-468A-BB0D-B8E258730CEB}"/>
          </ac:spMkLst>
        </pc:spChg>
        <pc:spChg chg="add del">
          <ac:chgData name="Jonathan Loo" userId="d2d72d48b56f45d8" providerId="LiveId" clId="{D13DE75A-ED86-4B24-95DA-B9DEDE813A63}" dt="2020-11-11T22:46:36.643" v="8344" actId="478"/>
          <ac:spMkLst>
            <pc:docMk/>
            <pc:sldMk cId="3802528916" sldId="385"/>
            <ac:spMk id="60" creationId="{1F8DA943-351B-4D1A-9AA6-12DEB2384334}"/>
          </ac:spMkLst>
        </pc:spChg>
        <pc:picChg chg="add del mod">
          <ac:chgData name="Jonathan Loo" userId="d2d72d48b56f45d8" providerId="LiveId" clId="{D13DE75A-ED86-4B24-95DA-B9DEDE813A63}" dt="2020-11-11T22:46:32.886" v="8342" actId="478"/>
          <ac:picMkLst>
            <pc:docMk/>
            <pc:sldMk cId="3802528916" sldId="385"/>
            <ac:picMk id="5" creationId="{C65156BA-DB2F-4F86-81A8-FF0A9627166A}"/>
          </ac:picMkLst>
        </pc:picChg>
        <pc:picChg chg="add del mod">
          <ac:chgData name="Jonathan Loo" userId="d2d72d48b56f45d8" providerId="LiveId" clId="{D13DE75A-ED86-4B24-95DA-B9DEDE813A63}" dt="2020-11-11T21:42:13.910" v="6662" actId="478"/>
          <ac:picMkLst>
            <pc:docMk/>
            <pc:sldMk cId="3802528916" sldId="385"/>
            <ac:picMk id="9" creationId="{9B3DCE34-74DD-4AF0-B591-C84103FA911D}"/>
          </ac:picMkLst>
        </pc:picChg>
        <pc:picChg chg="add del mod ord">
          <ac:chgData name="Jonathan Loo" userId="d2d72d48b56f45d8" providerId="LiveId" clId="{D13DE75A-ED86-4B24-95DA-B9DEDE813A63}" dt="2020-11-11T21:43:12.104" v="6714" actId="478"/>
          <ac:picMkLst>
            <pc:docMk/>
            <pc:sldMk cId="3802528916" sldId="385"/>
            <ac:picMk id="11" creationId="{D1548035-8814-4F2A-9999-FE619DA01FC8}"/>
          </ac:picMkLst>
        </pc:picChg>
        <pc:picChg chg="del mod ord">
          <ac:chgData name="Jonathan Loo" userId="d2d72d48b56f45d8" providerId="LiveId" clId="{D13DE75A-ED86-4B24-95DA-B9DEDE813A63}" dt="2020-11-11T21:42:38.252" v="6696"/>
          <ac:picMkLst>
            <pc:docMk/>
            <pc:sldMk cId="3802528916" sldId="385"/>
            <ac:picMk id="13" creationId="{6A73A842-C0A0-4197-93FD-C44EE829CF2C}"/>
          </ac:picMkLst>
        </pc:picChg>
        <pc:picChg chg="del mod ord">
          <ac:chgData name="Jonathan Loo" userId="d2d72d48b56f45d8" providerId="LiveId" clId="{D13DE75A-ED86-4B24-95DA-B9DEDE813A63}" dt="2020-11-11T21:43:23.287" v="6730" actId="478"/>
          <ac:picMkLst>
            <pc:docMk/>
            <pc:sldMk cId="3802528916" sldId="385"/>
            <ac:picMk id="15" creationId="{D4F906F9-80B9-4568-8032-AC110C293DC3}"/>
          </ac:picMkLst>
        </pc:picChg>
        <pc:picChg chg="del mod ord">
          <ac:chgData name="Jonathan Loo" userId="d2d72d48b56f45d8" providerId="LiveId" clId="{D13DE75A-ED86-4B24-95DA-B9DEDE813A63}" dt="2020-11-11T21:46:27.964" v="6758" actId="478"/>
          <ac:picMkLst>
            <pc:docMk/>
            <pc:sldMk cId="3802528916" sldId="385"/>
            <ac:picMk id="17" creationId="{610153A3-1942-4A23-A00D-65234C324478}"/>
          </ac:picMkLst>
        </pc:picChg>
        <pc:picChg chg="del mod">
          <ac:chgData name="Jonathan Loo" userId="d2d72d48b56f45d8" providerId="LiveId" clId="{D13DE75A-ED86-4B24-95DA-B9DEDE813A63}" dt="2020-11-11T21:45:39.357" v="6746" actId="478"/>
          <ac:picMkLst>
            <pc:docMk/>
            <pc:sldMk cId="3802528916" sldId="385"/>
            <ac:picMk id="19" creationId="{97E9F1BC-2970-4553-86F7-0520CCBE740B}"/>
          </ac:picMkLst>
        </pc:picChg>
        <pc:picChg chg="del mod ord">
          <ac:chgData name="Jonathan Loo" userId="d2d72d48b56f45d8" providerId="LiveId" clId="{D13DE75A-ED86-4B24-95DA-B9DEDE813A63}" dt="2020-11-11T21:49:22.869" v="6858" actId="478"/>
          <ac:picMkLst>
            <pc:docMk/>
            <pc:sldMk cId="3802528916" sldId="385"/>
            <ac:picMk id="21" creationId="{78F10327-50CE-4312-8934-4CE14D749F2E}"/>
          </ac:picMkLst>
        </pc:picChg>
        <pc:picChg chg="add del mod">
          <ac:chgData name="Jonathan Loo" userId="d2d72d48b56f45d8" providerId="LiveId" clId="{D13DE75A-ED86-4B24-95DA-B9DEDE813A63}" dt="2020-11-11T21:50:09.718" v="6872" actId="478"/>
          <ac:picMkLst>
            <pc:docMk/>
            <pc:sldMk cId="3802528916" sldId="385"/>
            <ac:picMk id="23" creationId="{3E61C075-92EF-4A47-A3EE-72FB2D971968}"/>
          </ac:picMkLst>
        </pc:picChg>
        <pc:picChg chg="del mod ord">
          <ac:chgData name="Jonathan Loo" userId="d2d72d48b56f45d8" providerId="LiveId" clId="{D13DE75A-ED86-4B24-95DA-B9DEDE813A63}" dt="2020-11-11T21:50:20.822" v="6886" actId="478"/>
          <ac:picMkLst>
            <pc:docMk/>
            <pc:sldMk cId="3802528916" sldId="385"/>
            <ac:picMk id="25" creationId="{AA7955B0-BC0D-4FDC-93F0-FEC9B72DC7B0}"/>
          </ac:picMkLst>
        </pc:picChg>
        <pc:picChg chg="del mod ord">
          <ac:chgData name="Jonathan Loo" userId="d2d72d48b56f45d8" providerId="LiveId" clId="{D13DE75A-ED86-4B24-95DA-B9DEDE813A63}" dt="2020-11-11T21:55:51.414" v="7001" actId="478"/>
          <ac:picMkLst>
            <pc:docMk/>
            <pc:sldMk cId="3802528916" sldId="385"/>
            <ac:picMk id="27" creationId="{0A1FA641-FDDF-4306-872A-EFC60E225B0E}"/>
          </ac:picMkLst>
        </pc:picChg>
        <pc:picChg chg="del mod ord">
          <ac:chgData name="Jonathan Loo" userId="d2d72d48b56f45d8" providerId="LiveId" clId="{D13DE75A-ED86-4B24-95DA-B9DEDE813A63}" dt="2020-11-11T21:56:04.266" v="7006" actId="478"/>
          <ac:picMkLst>
            <pc:docMk/>
            <pc:sldMk cId="3802528916" sldId="385"/>
            <ac:picMk id="31" creationId="{75200F8A-4D6B-43F5-94C5-3C1025E0CD57}"/>
          </ac:picMkLst>
        </pc:picChg>
        <pc:picChg chg="del mod">
          <ac:chgData name="Jonathan Loo" userId="d2d72d48b56f45d8" providerId="LiveId" clId="{D13DE75A-ED86-4B24-95DA-B9DEDE813A63}" dt="2020-11-11T21:59:40.998" v="7053" actId="478"/>
          <ac:picMkLst>
            <pc:docMk/>
            <pc:sldMk cId="3802528916" sldId="385"/>
            <ac:picMk id="35" creationId="{040397E6-659B-462B-92FA-95BA4194EC54}"/>
          </ac:picMkLst>
        </pc:picChg>
        <pc:picChg chg="del mod ord">
          <ac:chgData name="Jonathan Loo" userId="d2d72d48b56f45d8" providerId="LiveId" clId="{D13DE75A-ED86-4B24-95DA-B9DEDE813A63}" dt="2020-11-11T22:00:10.295" v="7073" actId="478"/>
          <ac:picMkLst>
            <pc:docMk/>
            <pc:sldMk cId="3802528916" sldId="385"/>
            <ac:picMk id="37" creationId="{348F2D02-53A7-43C2-8C36-95FEF0A545A4}"/>
          </ac:picMkLst>
        </pc:picChg>
        <pc:picChg chg="del mod ord">
          <ac:chgData name="Jonathan Loo" userId="d2d72d48b56f45d8" providerId="LiveId" clId="{D13DE75A-ED86-4B24-95DA-B9DEDE813A63}" dt="2020-11-11T22:00:24.756" v="7088" actId="478"/>
          <ac:picMkLst>
            <pc:docMk/>
            <pc:sldMk cId="3802528916" sldId="385"/>
            <ac:picMk id="39" creationId="{A1943F35-40E7-4020-A9E4-CE537EB44C5E}"/>
          </ac:picMkLst>
        </pc:picChg>
        <pc:picChg chg="del mod ord">
          <ac:chgData name="Jonathan Loo" userId="d2d72d48b56f45d8" providerId="LiveId" clId="{D13DE75A-ED86-4B24-95DA-B9DEDE813A63}" dt="2020-11-11T22:00:52.831" v="7094" actId="478"/>
          <ac:picMkLst>
            <pc:docMk/>
            <pc:sldMk cId="3802528916" sldId="385"/>
            <ac:picMk id="41" creationId="{5FD621A8-C522-4EC7-96D3-708B563B8455}"/>
          </ac:picMkLst>
        </pc:picChg>
        <pc:picChg chg="del mod">
          <ac:chgData name="Jonathan Loo" userId="d2d72d48b56f45d8" providerId="LiveId" clId="{D13DE75A-ED86-4B24-95DA-B9DEDE813A63}" dt="2020-11-11T22:01:38.083" v="7116" actId="478"/>
          <ac:picMkLst>
            <pc:docMk/>
            <pc:sldMk cId="3802528916" sldId="385"/>
            <ac:picMk id="43" creationId="{BB7A35EA-6AD5-4CE5-8C36-47E96E7597DC}"/>
          </ac:picMkLst>
        </pc:picChg>
        <pc:picChg chg="del mod ord">
          <ac:chgData name="Jonathan Loo" userId="d2d72d48b56f45d8" providerId="LiveId" clId="{D13DE75A-ED86-4B24-95DA-B9DEDE813A63}" dt="2020-11-11T22:06:31.754" v="7247" actId="478"/>
          <ac:picMkLst>
            <pc:docMk/>
            <pc:sldMk cId="3802528916" sldId="385"/>
            <ac:picMk id="45" creationId="{64BE536B-8413-4537-86FF-0354292801D0}"/>
          </ac:picMkLst>
        </pc:picChg>
        <pc:picChg chg="del mod ord">
          <ac:chgData name="Jonathan Loo" userId="d2d72d48b56f45d8" providerId="LiveId" clId="{D13DE75A-ED86-4B24-95DA-B9DEDE813A63}" dt="2020-11-11T22:36:46.245" v="8032" actId="478"/>
          <ac:picMkLst>
            <pc:docMk/>
            <pc:sldMk cId="3802528916" sldId="385"/>
            <ac:picMk id="50" creationId="{8E68290D-1711-448C-811A-ACB6DF13A234}"/>
          </ac:picMkLst>
        </pc:picChg>
        <pc:picChg chg="del mod ord">
          <ac:chgData name="Jonathan Loo" userId="d2d72d48b56f45d8" providerId="LiveId" clId="{D13DE75A-ED86-4B24-95DA-B9DEDE813A63}" dt="2020-11-11T22:37:45.825" v="8121" actId="478"/>
          <ac:picMkLst>
            <pc:docMk/>
            <pc:sldMk cId="3802528916" sldId="385"/>
            <ac:picMk id="52" creationId="{F32F949C-AE88-4D9C-AE9E-0FD714865819}"/>
          </ac:picMkLst>
        </pc:picChg>
        <pc:picChg chg="del mod ord">
          <ac:chgData name="Jonathan Loo" userId="d2d72d48b56f45d8" providerId="LiveId" clId="{D13DE75A-ED86-4B24-95DA-B9DEDE813A63}" dt="2020-11-12T10:22:17.351" v="9360" actId="478"/>
          <ac:picMkLst>
            <pc:docMk/>
            <pc:sldMk cId="3802528916" sldId="385"/>
            <ac:picMk id="54" creationId="{E1038D91-8664-4633-AFC9-64B7E9EA5292}"/>
          </ac:picMkLst>
        </pc:picChg>
        <pc:picChg chg="add">
          <ac:chgData name="Jonathan Loo" userId="d2d72d48b56f45d8" providerId="LiveId" clId="{D13DE75A-ED86-4B24-95DA-B9DEDE813A63}" dt="2020-11-11T22:46:33.311" v="8343" actId="22"/>
          <ac:picMkLst>
            <pc:docMk/>
            <pc:sldMk cId="3802528916" sldId="385"/>
            <ac:picMk id="56" creationId="{312B9AB7-32CF-40E6-A424-8C7C7E0809E2}"/>
          </ac:picMkLst>
        </pc:picChg>
        <pc:picChg chg="add del">
          <ac:chgData name="Jonathan Loo" userId="d2d72d48b56f45d8" providerId="LiveId" clId="{D13DE75A-ED86-4B24-95DA-B9DEDE813A63}" dt="2020-11-11T22:46:36.643" v="8344" actId="478"/>
          <ac:picMkLst>
            <pc:docMk/>
            <pc:sldMk cId="3802528916" sldId="385"/>
            <ac:picMk id="58" creationId="{4B5647DC-32B0-4D92-8227-16976C62D90C}"/>
          </ac:picMkLst>
        </pc:picChg>
        <pc:picChg chg="del mod">
          <ac:chgData name="Jonathan Loo" userId="d2d72d48b56f45d8" providerId="LiveId" clId="{D13DE75A-ED86-4B24-95DA-B9DEDE813A63}" dt="2020-11-12T09:22:22.280" v="9039" actId="478"/>
          <ac:picMkLst>
            <pc:docMk/>
            <pc:sldMk cId="3802528916" sldId="385"/>
            <ac:picMk id="62" creationId="{E900FFEF-086E-4DEE-AA74-A5CBEC49DEE1}"/>
          </ac:picMkLst>
        </pc:picChg>
        <pc:picChg chg="del mod ord">
          <ac:chgData name="Jonathan Loo" userId="d2d72d48b56f45d8" providerId="LiveId" clId="{D13DE75A-ED86-4B24-95DA-B9DEDE813A63}" dt="2020-11-12T09:25:29.776" v="9043" actId="478"/>
          <ac:picMkLst>
            <pc:docMk/>
            <pc:sldMk cId="3802528916" sldId="385"/>
            <ac:picMk id="64" creationId="{5C10B2F6-D868-4373-A22D-C8547012B046}"/>
          </ac:picMkLst>
        </pc:picChg>
        <pc:picChg chg="mod ord">
          <ac:chgData name="Jonathan Loo" userId="d2d72d48b56f45d8" providerId="LiveId" clId="{D13DE75A-ED86-4B24-95DA-B9DEDE813A63}" dt="2020-11-12T10:22:17.353" v="9362" actId="962"/>
          <ac:picMkLst>
            <pc:docMk/>
            <pc:sldMk cId="3802528916" sldId="385"/>
            <ac:picMk id="66" creationId="{AB026A25-0F20-450A-81A2-9226AB8AEEAB}"/>
          </ac:picMkLst>
        </pc:pic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1084592138" sldId="386"/>
        </pc:sldMkLst>
      </pc:sldChg>
      <pc:sldChg chg="add del">
        <pc:chgData name="Jonathan Loo" userId="d2d72d48b56f45d8" providerId="LiveId" clId="{D13DE75A-ED86-4B24-95DA-B9DEDE813A63}" dt="2020-11-11T22:53:23.364" v="8542" actId="47"/>
        <pc:sldMkLst>
          <pc:docMk/>
          <pc:sldMk cId="1111241073" sldId="386"/>
        </pc:sldMkLst>
      </pc:sldChg>
      <pc:sldChg chg="addSp delSp modSp add del mod modNotesTx">
        <pc:chgData name="Jonathan Loo" userId="d2d72d48b56f45d8" providerId="LiveId" clId="{D13DE75A-ED86-4B24-95DA-B9DEDE813A63}" dt="2020-11-12T15:49:11.927" v="17705" actId="47"/>
        <pc:sldMkLst>
          <pc:docMk/>
          <pc:sldMk cId="2734477524" sldId="387"/>
        </pc:sldMkLst>
        <pc:spChg chg="mod">
          <ac:chgData name="Jonathan Loo" userId="d2d72d48b56f45d8" providerId="LiveId" clId="{D13DE75A-ED86-4B24-95DA-B9DEDE813A63}" dt="2020-11-12T10:48:31.045" v="10200"/>
          <ac:spMkLst>
            <pc:docMk/>
            <pc:sldMk cId="2734477524" sldId="387"/>
            <ac:spMk id="2" creationId="{05795740-B1DE-4632-BE42-E10DF834D99F}"/>
          </ac:spMkLst>
        </pc:spChg>
        <pc:spChg chg="mod">
          <ac:chgData name="Jonathan Loo" userId="d2d72d48b56f45d8" providerId="LiveId" clId="{D13DE75A-ED86-4B24-95DA-B9DEDE813A63}" dt="2020-11-12T11:15:15.637" v="10923" actId="14100"/>
          <ac:spMkLst>
            <pc:docMk/>
            <pc:sldMk cId="2734477524" sldId="387"/>
            <ac:spMk id="3" creationId="{71AD7CDB-872D-42BF-A31F-398262BE28C4}"/>
          </ac:spMkLst>
        </pc:spChg>
        <pc:spChg chg="add del">
          <ac:chgData name="Jonathan Loo" userId="d2d72d48b56f45d8" providerId="LiveId" clId="{D13DE75A-ED86-4B24-95DA-B9DEDE813A63}" dt="2020-11-11T22:13:33.247" v="7635" actId="478"/>
          <ac:spMkLst>
            <pc:docMk/>
            <pc:sldMk cId="2734477524" sldId="387"/>
            <ac:spMk id="11" creationId="{DA0BB6F5-6A3B-40AE-8567-9CAC0166D866}"/>
          </ac:spMkLst>
        </pc:spChg>
        <pc:spChg chg="add mod">
          <ac:chgData name="Jonathan Loo" userId="d2d72d48b56f45d8" providerId="LiveId" clId="{D13DE75A-ED86-4B24-95DA-B9DEDE813A63}" dt="2020-11-12T10:50:21.922" v="10245" actId="20577"/>
          <ac:spMkLst>
            <pc:docMk/>
            <pc:sldMk cId="2734477524" sldId="387"/>
            <ac:spMk id="14" creationId="{A3423848-B737-464D-B284-2B943C738C62}"/>
          </ac:spMkLst>
        </pc:spChg>
        <pc:spChg chg="del">
          <ac:chgData name="Jonathan Loo" userId="d2d72d48b56f45d8" providerId="LiveId" clId="{D13DE75A-ED86-4B24-95DA-B9DEDE813A63}" dt="2020-11-11T22:04:11.208" v="7168" actId="478"/>
          <ac:spMkLst>
            <pc:docMk/>
            <pc:sldMk cId="2734477524" sldId="387"/>
            <ac:spMk id="48" creationId="{C51EC83A-64B2-468A-BB0D-B8E258730CEB}"/>
          </ac:spMkLst>
        </pc:spChg>
        <pc:spChg chg="add del mod">
          <ac:chgData name="Jonathan Loo" userId="d2d72d48b56f45d8" providerId="LiveId" clId="{D13DE75A-ED86-4B24-95DA-B9DEDE813A63}" dt="2020-11-12T10:28:28.548" v="9448"/>
          <ac:spMkLst>
            <pc:docMk/>
            <pc:sldMk cId="2734477524" sldId="387"/>
            <ac:spMk id="75" creationId="{E1DCD2B7-0D20-4A83-950E-BA7900340E98}"/>
          </ac:spMkLst>
        </pc:spChg>
        <pc:spChg chg="add del mod">
          <ac:chgData name="Jonathan Loo" userId="d2d72d48b56f45d8" providerId="LiveId" clId="{D13DE75A-ED86-4B24-95DA-B9DEDE813A63}" dt="2020-11-12T10:28:28.548" v="9448"/>
          <ac:spMkLst>
            <pc:docMk/>
            <pc:sldMk cId="2734477524" sldId="387"/>
            <ac:spMk id="76" creationId="{66D411E2-5F8A-4A58-BADF-92923AE3A867}"/>
          </ac:spMkLst>
        </pc:spChg>
        <pc:spChg chg="add del mod">
          <ac:chgData name="Jonathan Loo" userId="d2d72d48b56f45d8" providerId="LiveId" clId="{D13DE75A-ED86-4B24-95DA-B9DEDE813A63}" dt="2020-11-12T10:35:44.343" v="9630"/>
          <ac:spMkLst>
            <pc:docMk/>
            <pc:sldMk cId="2734477524" sldId="387"/>
            <ac:spMk id="77" creationId="{D5B53CF4-D464-44DA-BA89-611C3C0CD661}"/>
          </ac:spMkLst>
        </pc:spChg>
        <pc:spChg chg="add del mod">
          <ac:chgData name="Jonathan Loo" userId="d2d72d48b56f45d8" providerId="LiveId" clId="{D13DE75A-ED86-4B24-95DA-B9DEDE813A63}" dt="2020-11-12T10:35:44.343" v="9630"/>
          <ac:spMkLst>
            <pc:docMk/>
            <pc:sldMk cId="2734477524" sldId="387"/>
            <ac:spMk id="78" creationId="{F19731DF-5ED4-4341-ABD1-C3F7FB554EF1}"/>
          </ac:spMkLst>
        </pc:spChg>
        <pc:spChg chg="add del mod">
          <ac:chgData name="Jonathan Loo" userId="d2d72d48b56f45d8" providerId="LiveId" clId="{D13DE75A-ED86-4B24-95DA-B9DEDE813A63}" dt="2020-11-12T10:48:31.045" v="10200"/>
          <ac:spMkLst>
            <pc:docMk/>
            <pc:sldMk cId="2734477524" sldId="387"/>
            <ac:spMk id="97" creationId="{C9E84669-FF36-4AD4-8829-0DC8A4FDF272}"/>
          </ac:spMkLst>
        </pc:spChg>
        <pc:spChg chg="add del mod">
          <ac:chgData name="Jonathan Loo" userId="d2d72d48b56f45d8" providerId="LiveId" clId="{D13DE75A-ED86-4B24-95DA-B9DEDE813A63}" dt="2020-11-12T10:48:31.045" v="10200"/>
          <ac:spMkLst>
            <pc:docMk/>
            <pc:sldMk cId="2734477524" sldId="387"/>
            <ac:spMk id="98" creationId="{E6084F1D-B6F0-4879-8D16-50BF79384335}"/>
          </ac:spMkLst>
        </pc:spChg>
        <pc:spChg chg="add del mod">
          <ac:chgData name="Jonathan Loo" userId="d2d72d48b56f45d8" providerId="LiveId" clId="{D13DE75A-ED86-4B24-95DA-B9DEDE813A63}" dt="2020-11-12T10:50:58.518" v="10250" actId="22"/>
          <ac:spMkLst>
            <pc:docMk/>
            <pc:sldMk cId="2734477524" sldId="387"/>
            <ac:spMk id="100" creationId="{17C69991-7FF7-4979-B288-A978FEA2C5C0}"/>
          </ac:spMkLst>
        </pc:spChg>
        <pc:picChg chg="add del mod">
          <ac:chgData name="Jonathan Loo" userId="d2d72d48b56f45d8" providerId="LiveId" clId="{D13DE75A-ED86-4B24-95DA-B9DEDE813A63}" dt="2020-11-11T22:34:52.085" v="7972" actId="1076"/>
          <ac:picMkLst>
            <pc:docMk/>
            <pc:sldMk cId="2734477524" sldId="387"/>
            <ac:picMk id="5" creationId="{C65156BA-DB2F-4F86-81A8-FF0A9627166A}"/>
          </ac:picMkLst>
        </pc:picChg>
        <pc:picChg chg="del mod">
          <ac:chgData name="Jonathan Loo" userId="d2d72d48b56f45d8" providerId="LiveId" clId="{D13DE75A-ED86-4B24-95DA-B9DEDE813A63}" dt="2020-11-11T22:10:06.009" v="7264" actId="478"/>
          <ac:picMkLst>
            <pc:docMk/>
            <pc:sldMk cId="2734477524" sldId="387"/>
            <ac:picMk id="6" creationId="{4E6F8B1C-AD41-4D1E-9A36-7C77042C3CF6}"/>
          </ac:picMkLst>
        </pc:picChg>
        <pc:picChg chg="del mod ord">
          <ac:chgData name="Jonathan Loo" userId="d2d72d48b56f45d8" providerId="LiveId" clId="{D13DE75A-ED86-4B24-95DA-B9DEDE813A63}" dt="2020-11-11T22:10:16.881" v="7278" actId="478"/>
          <ac:picMkLst>
            <pc:docMk/>
            <pc:sldMk cId="2734477524" sldId="387"/>
            <ac:picMk id="8" creationId="{865B9B17-3038-43AB-B9B1-516B30783916}"/>
          </ac:picMkLst>
        </pc:picChg>
        <pc:picChg chg="del mod ord">
          <ac:chgData name="Jonathan Loo" userId="d2d72d48b56f45d8" providerId="LiveId" clId="{D13DE75A-ED86-4B24-95DA-B9DEDE813A63}" dt="2020-11-11T22:36:29.016" v="8007" actId="478"/>
          <ac:picMkLst>
            <pc:docMk/>
            <pc:sldMk cId="2734477524" sldId="387"/>
            <ac:picMk id="10" creationId="{91F690D9-1A04-464D-9035-72DCF820C99F}"/>
          </ac:picMkLst>
        </pc:picChg>
        <pc:picChg chg="add del mod">
          <ac:chgData name="Jonathan Loo" userId="d2d72d48b56f45d8" providerId="LiveId" clId="{D13DE75A-ED86-4B24-95DA-B9DEDE813A63}" dt="2020-11-11T22:35:53.721" v="7990" actId="1076"/>
          <ac:picMkLst>
            <pc:docMk/>
            <pc:sldMk cId="2734477524" sldId="387"/>
            <ac:picMk id="13" creationId="{781C9835-5918-463E-A00D-48F0AB65FFE2}"/>
          </ac:picMkLst>
        </pc:picChg>
        <pc:picChg chg="del mod">
          <ac:chgData name="Jonathan Loo" userId="d2d72d48b56f45d8" providerId="LiveId" clId="{D13DE75A-ED86-4B24-95DA-B9DEDE813A63}" dt="2020-11-11T22:20:46.563" v="7694" actId="478"/>
          <ac:picMkLst>
            <pc:docMk/>
            <pc:sldMk cId="2734477524" sldId="387"/>
            <ac:picMk id="16" creationId="{DFA87EF2-C2B7-4A36-8CB7-84689E15E6EC}"/>
          </ac:picMkLst>
        </pc:picChg>
        <pc:picChg chg="del mod ord">
          <ac:chgData name="Jonathan Loo" userId="d2d72d48b56f45d8" providerId="LiveId" clId="{D13DE75A-ED86-4B24-95DA-B9DEDE813A63}" dt="2020-11-11T22:21:27.231" v="7709" actId="478"/>
          <ac:picMkLst>
            <pc:docMk/>
            <pc:sldMk cId="2734477524" sldId="387"/>
            <ac:picMk id="18" creationId="{745D8384-1A5D-4AB7-A15A-32CE1830FBB0}"/>
          </ac:picMkLst>
        </pc:picChg>
        <pc:picChg chg="del mod ord">
          <ac:chgData name="Jonathan Loo" userId="d2d72d48b56f45d8" providerId="LiveId" clId="{D13DE75A-ED86-4B24-95DA-B9DEDE813A63}" dt="2020-11-11T22:22:00.817" v="7723" actId="478"/>
          <ac:picMkLst>
            <pc:docMk/>
            <pc:sldMk cId="2734477524" sldId="387"/>
            <ac:picMk id="20" creationId="{7D589417-3A59-4117-8AA7-0063F863D35C}"/>
          </ac:picMkLst>
        </pc:picChg>
        <pc:picChg chg="del mod ord">
          <ac:chgData name="Jonathan Loo" userId="d2d72d48b56f45d8" providerId="LiveId" clId="{D13DE75A-ED86-4B24-95DA-B9DEDE813A63}" dt="2020-11-11T22:22:30.197" v="7737" actId="478"/>
          <ac:picMkLst>
            <pc:docMk/>
            <pc:sldMk cId="2734477524" sldId="387"/>
            <ac:picMk id="22" creationId="{08211F32-B987-4A27-9000-71118DC70A22}"/>
          </ac:picMkLst>
        </pc:picChg>
        <pc:picChg chg="del mod ord">
          <ac:chgData name="Jonathan Loo" userId="d2d72d48b56f45d8" providerId="LiveId" clId="{D13DE75A-ED86-4B24-95DA-B9DEDE813A63}" dt="2020-11-11T22:22:46.283" v="7751" actId="478"/>
          <ac:picMkLst>
            <pc:docMk/>
            <pc:sldMk cId="2734477524" sldId="387"/>
            <ac:picMk id="24" creationId="{4C995D7F-D5B9-43E7-A637-E145B680F4D4}"/>
          </ac:picMkLst>
        </pc:picChg>
        <pc:picChg chg="del mod ord">
          <ac:chgData name="Jonathan Loo" userId="d2d72d48b56f45d8" providerId="LiveId" clId="{D13DE75A-ED86-4B24-95DA-B9DEDE813A63}" dt="2020-11-11T22:22:54.957" v="7765" actId="478"/>
          <ac:picMkLst>
            <pc:docMk/>
            <pc:sldMk cId="2734477524" sldId="387"/>
            <ac:picMk id="26" creationId="{DA05FBDB-B014-4F76-8540-E771D8C4ECD5}"/>
          </ac:picMkLst>
        </pc:picChg>
        <pc:picChg chg="del mod ord">
          <ac:chgData name="Jonathan Loo" userId="d2d72d48b56f45d8" providerId="LiveId" clId="{D13DE75A-ED86-4B24-95DA-B9DEDE813A63}" dt="2020-11-11T22:23:35.712" v="7779" actId="478"/>
          <ac:picMkLst>
            <pc:docMk/>
            <pc:sldMk cId="2734477524" sldId="387"/>
            <ac:picMk id="28" creationId="{EE29F711-0790-4D4D-B937-EC4EEBAEB141}"/>
          </ac:picMkLst>
        </pc:picChg>
        <pc:picChg chg="del mod ord">
          <ac:chgData name="Jonathan Loo" userId="d2d72d48b56f45d8" providerId="LiveId" clId="{D13DE75A-ED86-4B24-95DA-B9DEDE813A63}" dt="2020-11-11T22:24:29.645" v="7794" actId="478"/>
          <ac:picMkLst>
            <pc:docMk/>
            <pc:sldMk cId="2734477524" sldId="387"/>
            <ac:picMk id="30" creationId="{2902F20F-4088-476A-A203-41CD4D74E06A}"/>
          </ac:picMkLst>
        </pc:picChg>
        <pc:picChg chg="del mod ord">
          <ac:chgData name="Jonathan Loo" userId="d2d72d48b56f45d8" providerId="LiveId" clId="{D13DE75A-ED86-4B24-95DA-B9DEDE813A63}" dt="2020-11-11T22:24:31.387" v="7797" actId="478"/>
          <ac:picMkLst>
            <pc:docMk/>
            <pc:sldMk cId="2734477524" sldId="387"/>
            <ac:picMk id="32" creationId="{C96305EB-598C-4DD0-8C54-0ED77FC18DD2}"/>
          </ac:picMkLst>
        </pc:picChg>
        <pc:picChg chg="del mod">
          <ac:chgData name="Jonathan Loo" userId="d2d72d48b56f45d8" providerId="LiveId" clId="{D13DE75A-ED86-4B24-95DA-B9DEDE813A63}" dt="2020-11-11T22:26:43.124" v="7818" actId="478"/>
          <ac:picMkLst>
            <pc:docMk/>
            <pc:sldMk cId="2734477524" sldId="387"/>
            <ac:picMk id="34" creationId="{1DCEE36E-1B0F-4801-8671-76B8E38C8C4F}"/>
          </ac:picMkLst>
        </pc:picChg>
        <pc:picChg chg="del mod ord">
          <ac:chgData name="Jonathan Loo" userId="d2d72d48b56f45d8" providerId="LiveId" clId="{D13DE75A-ED86-4B24-95DA-B9DEDE813A63}" dt="2020-11-11T22:26:59.268" v="7832" actId="478"/>
          <ac:picMkLst>
            <pc:docMk/>
            <pc:sldMk cId="2734477524" sldId="387"/>
            <ac:picMk id="36" creationId="{D850DB59-9CA4-4338-90AC-BC31019DC5E1}"/>
          </ac:picMkLst>
        </pc:picChg>
        <pc:picChg chg="del mod ord">
          <ac:chgData name="Jonathan Loo" userId="d2d72d48b56f45d8" providerId="LiveId" clId="{D13DE75A-ED86-4B24-95DA-B9DEDE813A63}" dt="2020-11-11T22:27:08.715" v="7846" actId="478"/>
          <ac:picMkLst>
            <pc:docMk/>
            <pc:sldMk cId="2734477524" sldId="387"/>
            <ac:picMk id="38" creationId="{E654672E-34D8-430B-8B23-FFBE8D4320FE}"/>
          </ac:picMkLst>
        </pc:picChg>
        <pc:picChg chg="del mod ord">
          <ac:chgData name="Jonathan Loo" userId="d2d72d48b56f45d8" providerId="LiveId" clId="{D13DE75A-ED86-4B24-95DA-B9DEDE813A63}" dt="2020-11-11T22:28:14.548" v="7860" actId="478"/>
          <ac:picMkLst>
            <pc:docMk/>
            <pc:sldMk cId="2734477524" sldId="387"/>
            <ac:picMk id="40" creationId="{96D69680-0229-45C5-A6A3-4B53A4D3E56E}"/>
          </ac:picMkLst>
        </pc:picChg>
        <pc:picChg chg="del mod ord">
          <ac:chgData name="Jonathan Loo" userId="d2d72d48b56f45d8" providerId="LiveId" clId="{D13DE75A-ED86-4B24-95DA-B9DEDE813A63}" dt="2020-11-11T22:30:08.822" v="7875" actId="478"/>
          <ac:picMkLst>
            <pc:docMk/>
            <pc:sldMk cId="2734477524" sldId="387"/>
            <ac:picMk id="42" creationId="{A10B453D-A0CD-4EC3-A9CF-92148138AB5A}"/>
          </ac:picMkLst>
        </pc:picChg>
        <pc:picChg chg="del mod ord">
          <ac:chgData name="Jonathan Loo" userId="d2d72d48b56f45d8" providerId="LiveId" clId="{D13DE75A-ED86-4B24-95DA-B9DEDE813A63}" dt="2020-11-11T22:31:36.213" v="7889" actId="478"/>
          <ac:picMkLst>
            <pc:docMk/>
            <pc:sldMk cId="2734477524" sldId="387"/>
            <ac:picMk id="44" creationId="{7C832C73-95D0-4D59-B9FA-4635AEA2BF41}"/>
          </ac:picMkLst>
        </pc:picChg>
        <pc:picChg chg="del">
          <ac:chgData name="Jonathan Loo" userId="d2d72d48b56f45d8" providerId="LiveId" clId="{D13DE75A-ED86-4B24-95DA-B9DEDE813A63}" dt="2020-11-11T22:04:16.807" v="7169" actId="478"/>
          <ac:picMkLst>
            <pc:docMk/>
            <pc:sldMk cId="2734477524" sldId="387"/>
            <ac:picMk id="45" creationId="{64BE536B-8413-4537-86FF-0354292801D0}"/>
          </ac:picMkLst>
        </pc:picChg>
        <pc:picChg chg="del mod ord">
          <ac:chgData name="Jonathan Loo" userId="d2d72d48b56f45d8" providerId="LiveId" clId="{D13DE75A-ED86-4B24-95DA-B9DEDE813A63}" dt="2020-11-11T22:31:49.926" v="7904" actId="478"/>
          <ac:picMkLst>
            <pc:docMk/>
            <pc:sldMk cId="2734477524" sldId="387"/>
            <ac:picMk id="47" creationId="{6456D3A9-5A61-4FD0-AD20-A14E3CC57F54}"/>
          </ac:picMkLst>
        </pc:picChg>
        <pc:picChg chg="del mod ord">
          <ac:chgData name="Jonathan Loo" userId="d2d72d48b56f45d8" providerId="LiveId" clId="{D13DE75A-ED86-4B24-95DA-B9DEDE813A63}" dt="2020-11-11T22:32:08.622" v="7918" actId="478"/>
          <ac:picMkLst>
            <pc:docMk/>
            <pc:sldMk cId="2734477524" sldId="387"/>
            <ac:picMk id="50" creationId="{6AC9581C-8275-46BA-8C0C-EB2A3058A2DA}"/>
          </ac:picMkLst>
        </pc:picChg>
        <pc:picChg chg="del mod ord">
          <ac:chgData name="Jonathan Loo" userId="d2d72d48b56f45d8" providerId="LiveId" clId="{D13DE75A-ED86-4B24-95DA-B9DEDE813A63}" dt="2020-11-11T22:32:59.694" v="7932" actId="478"/>
          <ac:picMkLst>
            <pc:docMk/>
            <pc:sldMk cId="2734477524" sldId="387"/>
            <ac:picMk id="52" creationId="{E543AF33-5235-49B3-94AF-7FFB66407AAB}"/>
          </ac:picMkLst>
        </pc:picChg>
        <pc:picChg chg="del mod ord">
          <ac:chgData name="Jonathan Loo" userId="d2d72d48b56f45d8" providerId="LiveId" clId="{D13DE75A-ED86-4B24-95DA-B9DEDE813A63}" dt="2020-11-11T22:33:27.718" v="7948" actId="478"/>
          <ac:picMkLst>
            <pc:docMk/>
            <pc:sldMk cId="2734477524" sldId="387"/>
            <ac:picMk id="54" creationId="{7DA3706B-B79F-4E8F-A5C6-6184486007C9}"/>
          </ac:picMkLst>
        </pc:picChg>
        <pc:picChg chg="del mod ord">
          <ac:chgData name="Jonathan Loo" userId="d2d72d48b56f45d8" providerId="LiveId" clId="{D13DE75A-ED86-4B24-95DA-B9DEDE813A63}" dt="2020-11-11T22:36:34.597" v="8019" actId="478"/>
          <ac:picMkLst>
            <pc:docMk/>
            <pc:sldMk cId="2734477524" sldId="387"/>
            <ac:picMk id="56" creationId="{C95011EA-F00A-4D53-A431-0D226714E90B}"/>
          </ac:picMkLst>
        </pc:picChg>
        <pc:picChg chg="del mod ord">
          <ac:chgData name="Jonathan Loo" userId="d2d72d48b56f45d8" providerId="LiveId" clId="{D13DE75A-ED86-4B24-95DA-B9DEDE813A63}" dt="2020-11-11T22:36:57.159" v="8051" actId="478"/>
          <ac:picMkLst>
            <pc:docMk/>
            <pc:sldMk cId="2734477524" sldId="387"/>
            <ac:picMk id="58" creationId="{AFA83EA7-2021-4EB8-9276-9EF8A0834CFA}"/>
          </ac:picMkLst>
        </pc:picChg>
        <pc:picChg chg="del mod ord">
          <ac:chgData name="Jonathan Loo" userId="d2d72d48b56f45d8" providerId="LiveId" clId="{D13DE75A-ED86-4B24-95DA-B9DEDE813A63}" dt="2020-11-11T22:37:20.327" v="8080" actId="478"/>
          <ac:picMkLst>
            <pc:docMk/>
            <pc:sldMk cId="2734477524" sldId="387"/>
            <ac:picMk id="60" creationId="{C4564407-0DD6-41D6-9EE9-A947B4FE9AE2}"/>
          </ac:picMkLst>
        </pc:picChg>
        <pc:picChg chg="del mod ord">
          <ac:chgData name="Jonathan Loo" userId="d2d72d48b56f45d8" providerId="LiveId" clId="{D13DE75A-ED86-4B24-95DA-B9DEDE813A63}" dt="2020-11-11T22:37:12.848" v="8068" actId="478"/>
          <ac:picMkLst>
            <pc:docMk/>
            <pc:sldMk cId="2734477524" sldId="387"/>
            <ac:picMk id="62" creationId="{09B35ACE-9692-4C50-AF86-F3961D917FCF}"/>
          </ac:picMkLst>
        </pc:picChg>
        <pc:picChg chg="del mod ord">
          <ac:chgData name="Jonathan Loo" userId="d2d72d48b56f45d8" providerId="LiveId" clId="{D13DE75A-ED86-4B24-95DA-B9DEDE813A63}" dt="2020-11-11T22:37:38.045" v="8108" actId="478"/>
          <ac:picMkLst>
            <pc:docMk/>
            <pc:sldMk cId="2734477524" sldId="387"/>
            <ac:picMk id="64" creationId="{B4F45992-1E49-41A2-A404-F0E66BF62C0D}"/>
          </ac:picMkLst>
        </pc:picChg>
        <pc:picChg chg="del mod ord">
          <ac:chgData name="Jonathan Loo" userId="d2d72d48b56f45d8" providerId="LiveId" clId="{D13DE75A-ED86-4B24-95DA-B9DEDE813A63}" dt="2020-11-11T22:37:31.324" v="8093" actId="478"/>
          <ac:picMkLst>
            <pc:docMk/>
            <pc:sldMk cId="2734477524" sldId="387"/>
            <ac:picMk id="66" creationId="{9ED1C658-4511-4895-A734-DD2A4DBF7021}"/>
          </ac:picMkLst>
        </pc:picChg>
        <pc:picChg chg="del mod ord">
          <ac:chgData name="Jonathan Loo" userId="d2d72d48b56f45d8" providerId="LiveId" clId="{D13DE75A-ED86-4B24-95DA-B9DEDE813A63}" dt="2020-11-12T09:15:19.636" v="8605" actId="478"/>
          <ac:picMkLst>
            <pc:docMk/>
            <pc:sldMk cId="2734477524" sldId="387"/>
            <ac:picMk id="68" creationId="{A3BA3228-8E84-4975-AF19-CEE0E8FCD718}"/>
          </ac:picMkLst>
        </pc:picChg>
        <pc:picChg chg="del mod ord">
          <ac:chgData name="Jonathan Loo" userId="d2d72d48b56f45d8" providerId="LiveId" clId="{D13DE75A-ED86-4B24-95DA-B9DEDE813A63}" dt="2020-11-12T10:38:51.755" v="9721" actId="478"/>
          <ac:picMkLst>
            <pc:docMk/>
            <pc:sldMk cId="2734477524" sldId="387"/>
            <ac:picMk id="70" creationId="{56E1250C-2754-42A2-9FE9-948E94DB8141}"/>
          </ac:picMkLst>
        </pc:picChg>
        <pc:picChg chg="del mod ord">
          <ac:chgData name="Jonathan Loo" userId="d2d72d48b56f45d8" providerId="LiveId" clId="{D13DE75A-ED86-4B24-95DA-B9DEDE813A63}" dt="2020-11-12T09:18:36.597" v="9016" actId="478"/>
          <ac:picMkLst>
            <pc:docMk/>
            <pc:sldMk cId="2734477524" sldId="387"/>
            <ac:picMk id="72" creationId="{ACC9E344-1392-4433-A5FB-79F6104185F6}"/>
          </ac:picMkLst>
        </pc:picChg>
        <pc:picChg chg="add del mod ord">
          <ac:chgData name="Jonathan Loo" userId="d2d72d48b56f45d8" providerId="LiveId" clId="{D13DE75A-ED86-4B24-95DA-B9DEDE813A63}" dt="2020-11-12T10:37:12.315" v="9674" actId="478"/>
          <ac:picMkLst>
            <pc:docMk/>
            <pc:sldMk cId="2734477524" sldId="387"/>
            <ac:picMk id="74" creationId="{6470E3AF-2235-40E3-99D3-A3AEA3191145}"/>
          </ac:picMkLst>
        </pc:picChg>
        <pc:picChg chg="add del mod ord">
          <ac:chgData name="Jonathan Loo" userId="d2d72d48b56f45d8" providerId="LiveId" clId="{D13DE75A-ED86-4B24-95DA-B9DEDE813A63}" dt="2020-11-12T10:36:46.993" v="9662"/>
          <ac:picMkLst>
            <pc:docMk/>
            <pc:sldMk cId="2734477524" sldId="387"/>
            <ac:picMk id="80" creationId="{E2AFDF29-964D-4764-9A20-CB37A7BD1DC3}"/>
          </ac:picMkLst>
        </pc:picChg>
        <pc:picChg chg="del mod ord">
          <ac:chgData name="Jonathan Loo" userId="d2d72d48b56f45d8" providerId="LiveId" clId="{D13DE75A-ED86-4B24-95DA-B9DEDE813A63}" dt="2020-11-12T10:37:40.544" v="9688" actId="478"/>
          <ac:picMkLst>
            <pc:docMk/>
            <pc:sldMk cId="2734477524" sldId="387"/>
            <ac:picMk id="82" creationId="{8BC6AEC2-F4AC-4233-965D-83590F892BF0}"/>
          </ac:picMkLst>
        </pc:picChg>
        <pc:picChg chg="del mod ord">
          <ac:chgData name="Jonathan Loo" userId="d2d72d48b56f45d8" providerId="LiveId" clId="{D13DE75A-ED86-4B24-95DA-B9DEDE813A63}" dt="2020-11-12T10:37:59.251" v="9700" actId="478"/>
          <ac:picMkLst>
            <pc:docMk/>
            <pc:sldMk cId="2734477524" sldId="387"/>
            <ac:picMk id="84" creationId="{3379FFA5-AFC4-4DEA-9B74-03A1389AFBEA}"/>
          </ac:picMkLst>
        </pc:picChg>
        <pc:picChg chg="del mod ord">
          <ac:chgData name="Jonathan Loo" userId="d2d72d48b56f45d8" providerId="LiveId" clId="{D13DE75A-ED86-4B24-95DA-B9DEDE813A63}" dt="2020-11-12T10:41:33.228" v="9820" actId="478"/>
          <ac:picMkLst>
            <pc:docMk/>
            <pc:sldMk cId="2734477524" sldId="387"/>
            <ac:picMk id="86" creationId="{D9749671-10FF-4226-9554-98BB89F8CB6C}"/>
          </ac:picMkLst>
        </pc:picChg>
        <pc:picChg chg="del mod ord">
          <ac:chgData name="Jonathan Loo" userId="d2d72d48b56f45d8" providerId="LiveId" clId="{D13DE75A-ED86-4B24-95DA-B9DEDE813A63}" dt="2020-11-12T10:39:00.803" v="9736" actId="478"/>
          <ac:picMkLst>
            <pc:docMk/>
            <pc:sldMk cId="2734477524" sldId="387"/>
            <ac:picMk id="88" creationId="{45C38044-584B-472F-9F98-E8C7B1A789F8}"/>
          </ac:picMkLst>
        </pc:picChg>
        <pc:picChg chg="mod ord">
          <ac:chgData name="Jonathan Loo" userId="d2d72d48b56f45d8" providerId="LiveId" clId="{D13DE75A-ED86-4B24-95DA-B9DEDE813A63}" dt="2020-11-12T10:55:36.264" v="10345" actId="1076"/>
          <ac:picMkLst>
            <pc:docMk/>
            <pc:sldMk cId="2734477524" sldId="387"/>
            <ac:picMk id="90" creationId="{32CB9CFB-F066-48B2-A2B0-CC14ACC88BE1}"/>
          </ac:picMkLst>
        </pc:picChg>
        <pc:picChg chg="del mod ord">
          <ac:chgData name="Jonathan Loo" userId="d2d72d48b56f45d8" providerId="LiveId" clId="{D13DE75A-ED86-4B24-95DA-B9DEDE813A63}" dt="2020-11-12T10:42:16.199" v="9835" actId="478"/>
          <ac:picMkLst>
            <pc:docMk/>
            <pc:sldMk cId="2734477524" sldId="387"/>
            <ac:picMk id="92" creationId="{BFF3E99E-BF30-4E74-AB8E-6ADF1A0F6E64}"/>
          </ac:picMkLst>
        </pc:picChg>
        <pc:picChg chg="del mod ord">
          <ac:chgData name="Jonathan Loo" userId="d2d72d48b56f45d8" providerId="LiveId" clId="{D13DE75A-ED86-4B24-95DA-B9DEDE813A63}" dt="2020-11-12T10:42:56.592" v="9849" actId="478"/>
          <ac:picMkLst>
            <pc:docMk/>
            <pc:sldMk cId="2734477524" sldId="387"/>
            <ac:picMk id="94" creationId="{C1145FDE-492E-4831-8DA5-BC37DC055BB9}"/>
          </ac:picMkLst>
        </pc:picChg>
        <pc:picChg chg="mod ord">
          <ac:chgData name="Jonathan Loo" userId="d2d72d48b56f45d8" providerId="LiveId" clId="{D13DE75A-ED86-4B24-95DA-B9DEDE813A63}" dt="2020-11-12T10:48:32.929" v="10201" actId="1076"/>
          <ac:picMkLst>
            <pc:docMk/>
            <pc:sldMk cId="2734477524" sldId="387"/>
            <ac:picMk id="96" creationId="{7951870B-D80A-4BF3-9586-F121F193921A}"/>
          </ac:picMkLst>
        </pc:picChg>
      </pc:sldChg>
      <pc:sldChg chg="addSp delSp modSp new mod ord modClrScheme chgLayout modNotesTx">
        <pc:chgData name="Jonathan Loo" userId="d2d72d48b56f45d8" providerId="LiveId" clId="{D13DE75A-ED86-4B24-95DA-B9DEDE813A63}" dt="2020-11-17T15:58:40.500" v="55812" actId="14100"/>
        <pc:sldMkLst>
          <pc:docMk/>
          <pc:sldMk cId="3220361140" sldId="388"/>
        </pc:sldMkLst>
        <pc:spChg chg="mod ord">
          <ac:chgData name="Jonathan Loo" userId="d2d72d48b56f45d8" providerId="LiveId" clId="{D13DE75A-ED86-4B24-95DA-B9DEDE813A63}" dt="2020-11-12T18:43:29.322" v="18136" actId="20577"/>
          <ac:spMkLst>
            <pc:docMk/>
            <pc:sldMk cId="3220361140" sldId="388"/>
            <ac:spMk id="2" creationId="{0E8D120B-13CE-4FF2-9F2C-04A79922150B}"/>
          </ac:spMkLst>
        </pc:spChg>
        <pc:spChg chg="del mod ord">
          <ac:chgData name="Jonathan Loo" userId="d2d72d48b56f45d8" providerId="LiveId" clId="{D13DE75A-ED86-4B24-95DA-B9DEDE813A63}" dt="2020-11-11T22:38:21.981" v="8127" actId="700"/>
          <ac:spMkLst>
            <pc:docMk/>
            <pc:sldMk cId="3220361140" sldId="388"/>
            <ac:spMk id="3" creationId="{21A10844-CC56-4978-BF31-45296AC9D11B}"/>
          </ac:spMkLst>
        </pc:spChg>
        <pc:spChg chg="add mod ord">
          <ac:chgData name="Jonathan Loo" userId="d2d72d48b56f45d8" providerId="LiveId" clId="{D13DE75A-ED86-4B24-95DA-B9DEDE813A63}" dt="2020-11-13T09:12:19.153" v="20871" actId="6549"/>
          <ac:spMkLst>
            <pc:docMk/>
            <pc:sldMk cId="3220361140" sldId="388"/>
            <ac:spMk id="4" creationId="{EBF01138-5811-4E6D-B7BD-19FB434E2010}"/>
          </ac:spMkLst>
        </pc:spChg>
        <pc:spChg chg="add del mod">
          <ac:chgData name="Jonathan Loo" userId="d2d72d48b56f45d8" providerId="LiveId" clId="{D13DE75A-ED86-4B24-95DA-B9DEDE813A63}" dt="2020-11-11T22:38:30.959" v="8129"/>
          <ac:spMkLst>
            <pc:docMk/>
            <pc:sldMk cId="3220361140" sldId="388"/>
            <ac:spMk id="5" creationId="{6A9B4E37-F7E8-4737-A236-777CA3FDDC25}"/>
          </ac:spMkLst>
        </pc:spChg>
        <pc:spChg chg="add del mod">
          <ac:chgData name="Jonathan Loo" userId="d2d72d48b56f45d8" providerId="LiveId" clId="{D13DE75A-ED86-4B24-95DA-B9DEDE813A63}" dt="2020-11-11T22:38:30.959" v="8129"/>
          <ac:spMkLst>
            <pc:docMk/>
            <pc:sldMk cId="3220361140" sldId="388"/>
            <ac:spMk id="6" creationId="{E0F447D7-6A7C-4B7B-A5CA-0FB9F9DC5367}"/>
          </ac:spMkLst>
        </pc:spChg>
        <pc:spChg chg="add del mod">
          <ac:chgData name="Jonathan Loo" userId="d2d72d48b56f45d8" providerId="LiveId" clId="{D13DE75A-ED86-4B24-95DA-B9DEDE813A63}" dt="2020-11-11T22:40:00.232" v="8182"/>
          <ac:spMkLst>
            <pc:docMk/>
            <pc:sldMk cId="3220361140" sldId="388"/>
            <ac:spMk id="7" creationId="{9FB9C822-695D-4FAD-B175-ACD5B26F6AFA}"/>
          </ac:spMkLst>
        </pc:spChg>
        <pc:spChg chg="add del mod">
          <ac:chgData name="Jonathan Loo" userId="d2d72d48b56f45d8" providerId="LiveId" clId="{D13DE75A-ED86-4B24-95DA-B9DEDE813A63}" dt="2020-11-11T22:40:00.232" v="8182"/>
          <ac:spMkLst>
            <pc:docMk/>
            <pc:sldMk cId="3220361140" sldId="388"/>
            <ac:spMk id="8" creationId="{0B83E34F-A3D0-44CA-B73C-53C9CE1EA036}"/>
          </ac:spMkLst>
        </pc:spChg>
        <pc:spChg chg="add del mod ord">
          <ac:chgData name="Jonathan Loo" userId="d2d72d48b56f45d8" providerId="LiveId" clId="{D13DE75A-ED86-4B24-95DA-B9DEDE813A63}" dt="2020-11-16T12:05:36.281" v="36298" actId="20577"/>
          <ac:spMkLst>
            <pc:docMk/>
            <pc:sldMk cId="3220361140" sldId="388"/>
            <ac:spMk id="19" creationId="{A6842F3A-39DD-4E8C-BAD7-71F5F7E4A75A}"/>
          </ac:spMkLst>
        </pc:spChg>
        <pc:spChg chg="add del mod">
          <ac:chgData name="Jonathan Loo" userId="d2d72d48b56f45d8" providerId="LiveId" clId="{D13DE75A-ED86-4B24-95DA-B9DEDE813A63}" dt="2020-11-12T11:25:05.146" v="11264"/>
          <ac:spMkLst>
            <pc:docMk/>
            <pc:sldMk cId="3220361140" sldId="388"/>
            <ac:spMk id="30" creationId="{5F8A2B78-13D1-4E64-8A32-4C1FA51DFA8C}"/>
          </ac:spMkLst>
        </pc:spChg>
        <pc:spChg chg="add del mod">
          <ac:chgData name="Jonathan Loo" userId="d2d72d48b56f45d8" providerId="LiveId" clId="{D13DE75A-ED86-4B24-95DA-B9DEDE813A63}" dt="2020-11-12T11:25:05.146" v="11264"/>
          <ac:spMkLst>
            <pc:docMk/>
            <pc:sldMk cId="3220361140" sldId="388"/>
            <ac:spMk id="31" creationId="{4E8C37AF-3891-4027-8024-2F456920DC13}"/>
          </ac:spMkLst>
        </pc:spChg>
        <pc:spChg chg="add del mod">
          <ac:chgData name="Jonathan Loo" userId="d2d72d48b56f45d8" providerId="LiveId" clId="{D13DE75A-ED86-4B24-95DA-B9DEDE813A63}" dt="2020-11-12T11:25:05.146" v="11264"/>
          <ac:spMkLst>
            <pc:docMk/>
            <pc:sldMk cId="3220361140" sldId="388"/>
            <ac:spMk id="32" creationId="{C786B4A8-0AFE-4148-B378-BCC08E7598A8}"/>
          </ac:spMkLst>
        </pc:spChg>
        <pc:spChg chg="add del mod">
          <ac:chgData name="Jonathan Loo" userId="d2d72d48b56f45d8" providerId="LiveId" clId="{D13DE75A-ED86-4B24-95DA-B9DEDE813A63}" dt="2020-11-12T11:25:09.031" v="11265"/>
          <ac:spMkLst>
            <pc:docMk/>
            <pc:sldMk cId="3220361140" sldId="388"/>
            <ac:spMk id="33" creationId="{406464BC-93C3-4A22-AC2B-C9E4065AC8CB}"/>
          </ac:spMkLst>
        </pc:spChg>
        <pc:spChg chg="add del mod">
          <ac:chgData name="Jonathan Loo" userId="d2d72d48b56f45d8" providerId="LiveId" clId="{D13DE75A-ED86-4B24-95DA-B9DEDE813A63}" dt="2020-11-12T11:25:09.031" v="11265"/>
          <ac:spMkLst>
            <pc:docMk/>
            <pc:sldMk cId="3220361140" sldId="388"/>
            <ac:spMk id="34" creationId="{7CDBE260-27AE-4EAB-ACBC-37AAAC01D9CA}"/>
          </ac:spMkLst>
        </pc:spChg>
        <pc:spChg chg="add del mod">
          <ac:chgData name="Jonathan Loo" userId="d2d72d48b56f45d8" providerId="LiveId" clId="{D13DE75A-ED86-4B24-95DA-B9DEDE813A63}" dt="2020-11-12T11:25:09.031" v="11265"/>
          <ac:spMkLst>
            <pc:docMk/>
            <pc:sldMk cId="3220361140" sldId="388"/>
            <ac:spMk id="35" creationId="{7F35F8E8-CEEC-494F-8282-9FFC8F45186A}"/>
          </ac:spMkLst>
        </pc:spChg>
        <pc:spChg chg="add del mod">
          <ac:chgData name="Jonathan Loo" userId="d2d72d48b56f45d8" providerId="LiveId" clId="{D13DE75A-ED86-4B24-95DA-B9DEDE813A63}" dt="2020-11-12T11:25:29.836" v="11269"/>
          <ac:spMkLst>
            <pc:docMk/>
            <pc:sldMk cId="3220361140" sldId="388"/>
            <ac:spMk id="36" creationId="{042A7353-03F7-451F-B1AE-C6DE70400140}"/>
          </ac:spMkLst>
        </pc:spChg>
        <pc:spChg chg="add del mod">
          <ac:chgData name="Jonathan Loo" userId="d2d72d48b56f45d8" providerId="LiveId" clId="{D13DE75A-ED86-4B24-95DA-B9DEDE813A63}" dt="2020-11-12T11:25:29.836" v="11269"/>
          <ac:spMkLst>
            <pc:docMk/>
            <pc:sldMk cId="3220361140" sldId="388"/>
            <ac:spMk id="37" creationId="{B56E79BA-539A-48B1-A673-3F0C417F9AFC}"/>
          </ac:spMkLst>
        </pc:spChg>
        <pc:spChg chg="add del mod">
          <ac:chgData name="Jonathan Loo" userId="d2d72d48b56f45d8" providerId="LiveId" clId="{D13DE75A-ED86-4B24-95DA-B9DEDE813A63}" dt="2020-11-12T11:25:29.836" v="11269"/>
          <ac:spMkLst>
            <pc:docMk/>
            <pc:sldMk cId="3220361140" sldId="388"/>
            <ac:spMk id="38" creationId="{3B82FEE0-ACED-47F3-B77B-3771C80CA01F}"/>
          </ac:spMkLst>
        </pc:spChg>
        <pc:picChg chg="add del mod">
          <ac:chgData name="Jonathan Loo" userId="d2d72d48b56f45d8" providerId="LiveId" clId="{D13DE75A-ED86-4B24-95DA-B9DEDE813A63}" dt="2020-11-11T22:43:30.796" v="8292" actId="478"/>
          <ac:picMkLst>
            <pc:docMk/>
            <pc:sldMk cId="3220361140" sldId="388"/>
            <ac:picMk id="10" creationId="{D6F8DCCA-D0AB-41F9-95B2-2DCBE2C4468C}"/>
          </ac:picMkLst>
        </pc:picChg>
        <pc:picChg chg="del mod ord">
          <ac:chgData name="Jonathan Loo" userId="d2d72d48b56f45d8" providerId="LiveId" clId="{D13DE75A-ED86-4B24-95DA-B9DEDE813A63}" dt="2020-11-11T22:43:53.514" v="8306" actId="478"/>
          <ac:picMkLst>
            <pc:docMk/>
            <pc:sldMk cId="3220361140" sldId="388"/>
            <ac:picMk id="12" creationId="{5F717B15-5160-4446-A721-A30438BB0CC9}"/>
          </ac:picMkLst>
        </pc:picChg>
        <pc:picChg chg="del mod ord">
          <ac:chgData name="Jonathan Loo" userId="d2d72d48b56f45d8" providerId="LiveId" clId="{D13DE75A-ED86-4B24-95DA-B9DEDE813A63}" dt="2020-11-11T22:44:06.659" v="8320" actId="478"/>
          <ac:picMkLst>
            <pc:docMk/>
            <pc:sldMk cId="3220361140" sldId="388"/>
            <ac:picMk id="14" creationId="{B92DB416-9394-4BE9-B5C0-0778AA9A7943}"/>
          </ac:picMkLst>
        </pc:picChg>
        <pc:picChg chg="del mod ord">
          <ac:chgData name="Jonathan Loo" userId="d2d72d48b56f45d8" providerId="LiveId" clId="{D13DE75A-ED86-4B24-95DA-B9DEDE813A63}" dt="2020-11-11T22:44:39.045" v="8335" actId="478"/>
          <ac:picMkLst>
            <pc:docMk/>
            <pc:sldMk cId="3220361140" sldId="388"/>
            <ac:picMk id="16" creationId="{00E5030F-184C-47CD-A89A-B7720F86D49A}"/>
          </ac:picMkLst>
        </pc:picChg>
        <pc:picChg chg="del mod ord">
          <ac:chgData name="Jonathan Loo" userId="d2d72d48b56f45d8" providerId="LiveId" clId="{D13DE75A-ED86-4B24-95DA-B9DEDE813A63}" dt="2020-11-12T11:18:30.960" v="10947" actId="478"/>
          <ac:picMkLst>
            <pc:docMk/>
            <pc:sldMk cId="3220361140" sldId="388"/>
            <ac:picMk id="18" creationId="{81323E05-7FBC-4625-AA32-CE554E04467C}"/>
          </ac:picMkLst>
        </pc:picChg>
        <pc:picChg chg="del mod ord">
          <ac:chgData name="Jonathan Loo" userId="d2d72d48b56f45d8" providerId="LiveId" clId="{D13DE75A-ED86-4B24-95DA-B9DEDE813A63}" dt="2020-11-12T21:34:52.488" v="19605" actId="478"/>
          <ac:picMkLst>
            <pc:docMk/>
            <pc:sldMk cId="3220361140" sldId="388"/>
            <ac:picMk id="21" creationId="{53A3B498-095C-40B9-A37E-6C5AFC459C96}"/>
          </ac:picMkLst>
        </pc:picChg>
        <pc:picChg chg="add del mod">
          <ac:chgData name="Jonathan Loo" userId="d2d72d48b56f45d8" providerId="LiveId" clId="{D13DE75A-ED86-4B24-95DA-B9DEDE813A63}" dt="2020-11-12T11:23:25.074" v="11218" actId="478"/>
          <ac:picMkLst>
            <pc:docMk/>
            <pc:sldMk cId="3220361140" sldId="388"/>
            <ac:picMk id="23" creationId="{06CAE1B7-ED11-438F-840E-C85EF3A60664}"/>
          </ac:picMkLst>
        </pc:picChg>
        <pc:picChg chg="del mod ord">
          <ac:chgData name="Jonathan Loo" userId="d2d72d48b56f45d8" providerId="LiveId" clId="{D13DE75A-ED86-4B24-95DA-B9DEDE813A63}" dt="2020-11-12T11:24:19.305" v="11236" actId="478"/>
          <ac:picMkLst>
            <pc:docMk/>
            <pc:sldMk cId="3220361140" sldId="388"/>
            <ac:picMk id="25" creationId="{138F001B-2155-40B2-9090-7249E03C1A7A}"/>
          </ac:picMkLst>
        </pc:picChg>
        <pc:picChg chg="del mod ord">
          <ac:chgData name="Jonathan Loo" userId="d2d72d48b56f45d8" providerId="LiveId" clId="{D13DE75A-ED86-4B24-95DA-B9DEDE813A63}" dt="2020-11-12T11:24:29.030" v="11253" actId="478"/>
          <ac:picMkLst>
            <pc:docMk/>
            <pc:sldMk cId="3220361140" sldId="388"/>
            <ac:picMk id="27" creationId="{47500E4B-902C-4CDA-8A4E-AB7611315579}"/>
          </ac:picMkLst>
        </pc:picChg>
        <pc:picChg chg="add del mod ord">
          <ac:chgData name="Jonathan Loo" userId="d2d72d48b56f45d8" providerId="LiveId" clId="{D13DE75A-ED86-4B24-95DA-B9DEDE813A63}" dt="2020-11-16T12:05:31.991" v="36294" actId="478"/>
          <ac:picMkLst>
            <pc:docMk/>
            <pc:sldMk cId="3220361140" sldId="388"/>
            <ac:picMk id="29" creationId="{0F488B49-5CDD-4B61-9A1C-3409E69FAB9B}"/>
          </ac:picMkLst>
        </pc:picChg>
        <pc:picChg chg="add del mod">
          <ac:chgData name="Jonathan Loo" userId="d2d72d48b56f45d8" providerId="LiveId" clId="{D13DE75A-ED86-4B24-95DA-B9DEDE813A63}" dt="2020-11-12T16:05:29.284" v="17912" actId="21"/>
          <ac:picMkLst>
            <pc:docMk/>
            <pc:sldMk cId="3220361140" sldId="388"/>
            <ac:picMk id="40" creationId="{35CCD249-E87F-4B1C-848A-F5C482C099FA}"/>
          </ac:picMkLst>
        </pc:picChg>
        <pc:picChg chg="add del mod">
          <ac:chgData name="Jonathan Loo" userId="d2d72d48b56f45d8" providerId="LiveId" clId="{D13DE75A-ED86-4B24-95DA-B9DEDE813A63}" dt="2020-11-17T15:58:28.155" v="55807" actId="478"/>
          <ac:picMkLst>
            <pc:docMk/>
            <pc:sldMk cId="3220361140" sldId="388"/>
            <ac:picMk id="42" creationId="{4260DA07-BE0E-4856-9BB0-4702F524563E}"/>
          </ac:picMkLst>
        </pc:picChg>
        <pc:picChg chg="del mod ord">
          <ac:chgData name="Jonathan Loo" userId="d2d72d48b56f45d8" providerId="LiveId" clId="{D13DE75A-ED86-4B24-95DA-B9DEDE813A63}" dt="2020-11-13T09:22:41.601" v="21284" actId="478"/>
          <ac:picMkLst>
            <pc:docMk/>
            <pc:sldMk cId="3220361140" sldId="388"/>
            <ac:picMk id="44" creationId="{DE7F6908-BE37-4E6B-9993-64FC6823C25B}"/>
          </ac:picMkLst>
        </pc:picChg>
        <pc:picChg chg="del mod ord">
          <ac:chgData name="Jonathan Loo" userId="d2d72d48b56f45d8" providerId="LiveId" clId="{D13DE75A-ED86-4B24-95DA-B9DEDE813A63}" dt="2020-11-13T14:21:20.958" v="27722" actId="478"/>
          <ac:picMkLst>
            <pc:docMk/>
            <pc:sldMk cId="3220361140" sldId="388"/>
            <ac:picMk id="46" creationId="{3FC84566-18B7-48ED-8478-86E13AEB1618}"/>
          </ac:picMkLst>
        </pc:picChg>
        <pc:picChg chg="mod ord">
          <ac:chgData name="Jonathan Loo" userId="d2d72d48b56f45d8" providerId="LiveId" clId="{D13DE75A-ED86-4B24-95DA-B9DEDE813A63}" dt="2020-11-13T14:21:20.960" v="27724" actId="962"/>
          <ac:picMkLst>
            <pc:docMk/>
            <pc:sldMk cId="3220361140" sldId="388"/>
            <ac:picMk id="48" creationId="{A86B2727-E673-40F6-834A-60BE1CA12F71}"/>
          </ac:picMkLst>
        </pc:picChg>
        <pc:picChg chg="add del mod">
          <ac:chgData name="Jonathan Loo" userId="d2d72d48b56f45d8" providerId="LiveId" clId="{D13DE75A-ED86-4B24-95DA-B9DEDE813A63}" dt="2020-11-16T12:03:20.929" v="36096" actId="478"/>
          <ac:picMkLst>
            <pc:docMk/>
            <pc:sldMk cId="3220361140" sldId="388"/>
            <ac:picMk id="50" creationId="{78F14095-9DCD-49D0-BED2-B5710EE297DE}"/>
          </ac:picMkLst>
        </pc:picChg>
        <pc:picChg chg="del mod ord">
          <ac:chgData name="Jonathan Loo" userId="d2d72d48b56f45d8" providerId="LiveId" clId="{D13DE75A-ED86-4B24-95DA-B9DEDE813A63}" dt="2020-11-16T12:03:31.386" v="36111" actId="478"/>
          <ac:picMkLst>
            <pc:docMk/>
            <pc:sldMk cId="3220361140" sldId="388"/>
            <ac:picMk id="52" creationId="{102AA944-6C7C-499F-B63E-E6F31ACA9844}"/>
          </ac:picMkLst>
        </pc:picChg>
        <pc:picChg chg="del mod ord">
          <ac:chgData name="Jonathan Loo" userId="d2d72d48b56f45d8" providerId="LiveId" clId="{D13DE75A-ED86-4B24-95DA-B9DEDE813A63}" dt="2020-11-16T12:05:47.900" v="36307" actId="478"/>
          <ac:picMkLst>
            <pc:docMk/>
            <pc:sldMk cId="3220361140" sldId="388"/>
            <ac:picMk id="54" creationId="{2BE53FF7-9EAD-4DEA-8350-A5189EBDFF30}"/>
          </ac:picMkLst>
        </pc:picChg>
        <pc:picChg chg="add del mod ord">
          <ac:chgData name="Jonathan Loo" userId="d2d72d48b56f45d8" providerId="LiveId" clId="{D13DE75A-ED86-4B24-95DA-B9DEDE813A63}" dt="2020-11-16T12:05:05.600" v="36280"/>
          <ac:picMkLst>
            <pc:docMk/>
            <pc:sldMk cId="3220361140" sldId="388"/>
            <ac:picMk id="56" creationId="{2673BF94-6961-454D-86EB-39B31F3E9F51}"/>
          </ac:picMkLst>
        </pc:picChg>
        <pc:picChg chg="add del mod ord">
          <ac:chgData name="Jonathan Loo" userId="d2d72d48b56f45d8" providerId="LiveId" clId="{D13DE75A-ED86-4B24-95DA-B9DEDE813A63}" dt="2020-11-16T12:05:04.928" v="36263"/>
          <ac:picMkLst>
            <pc:docMk/>
            <pc:sldMk cId="3220361140" sldId="388"/>
            <ac:picMk id="58" creationId="{0C94C88F-69C8-417B-8FD2-4375DBD53893}"/>
          </ac:picMkLst>
        </pc:picChg>
        <pc:picChg chg="add del mod ord">
          <ac:chgData name="Jonathan Loo" userId="d2d72d48b56f45d8" providerId="LiveId" clId="{D13DE75A-ED86-4B24-95DA-B9DEDE813A63}" dt="2020-11-16T12:05:04.433" v="36246"/>
          <ac:picMkLst>
            <pc:docMk/>
            <pc:sldMk cId="3220361140" sldId="388"/>
            <ac:picMk id="60" creationId="{4A25EBD3-4217-44F7-9530-391058C81AF6}"/>
          </ac:picMkLst>
        </pc:picChg>
        <pc:picChg chg="add del mod ord">
          <ac:chgData name="Jonathan Loo" userId="d2d72d48b56f45d8" providerId="LiveId" clId="{D13DE75A-ED86-4B24-95DA-B9DEDE813A63}" dt="2020-11-16T12:05:03.870" v="36229"/>
          <ac:picMkLst>
            <pc:docMk/>
            <pc:sldMk cId="3220361140" sldId="388"/>
            <ac:picMk id="62" creationId="{16239E40-7BAF-42DB-B689-3C50467F5510}"/>
          </ac:picMkLst>
        </pc:picChg>
        <pc:picChg chg="del mod ord">
          <ac:chgData name="Jonathan Loo" userId="d2d72d48b56f45d8" providerId="LiveId" clId="{D13DE75A-ED86-4B24-95DA-B9DEDE813A63}" dt="2020-11-16T12:05:02.810" v="36212"/>
          <ac:picMkLst>
            <pc:docMk/>
            <pc:sldMk cId="3220361140" sldId="388"/>
            <ac:picMk id="64" creationId="{BF47A4DB-A9C1-4703-93CF-F80C91ABC1EF}"/>
          </ac:picMkLst>
        </pc:picChg>
        <pc:picChg chg="mod ord">
          <ac:chgData name="Jonathan Loo" userId="d2d72d48b56f45d8" providerId="LiveId" clId="{D13DE75A-ED86-4B24-95DA-B9DEDE813A63}" dt="2020-11-16T12:05:45.021" v="36306" actId="1036"/>
          <ac:picMkLst>
            <pc:docMk/>
            <pc:sldMk cId="3220361140" sldId="388"/>
            <ac:picMk id="66" creationId="{E43B770A-7EC3-4708-814A-FE561096CF15}"/>
          </ac:picMkLst>
        </pc:picChg>
        <pc:picChg chg="add mod">
          <ac:chgData name="Jonathan Loo" userId="d2d72d48b56f45d8" providerId="LiveId" clId="{D13DE75A-ED86-4B24-95DA-B9DEDE813A63}" dt="2020-11-17T15:58:40.500" v="55812" actId="14100"/>
          <ac:picMkLst>
            <pc:docMk/>
            <pc:sldMk cId="3220361140" sldId="388"/>
            <ac:picMk id="68" creationId="{35169CB6-DD99-48D0-81B8-18D73C459A17}"/>
          </ac:picMkLst>
        </pc:picChg>
      </pc:sldChg>
      <pc:sldChg chg="new del">
        <pc:chgData name="Jonathan Loo" userId="d2d72d48b56f45d8" providerId="LiveId" clId="{D13DE75A-ED86-4B24-95DA-B9DEDE813A63}" dt="2020-11-11T22:52:50.924" v="8540" actId="47"/>
        <pc:sldMkLst>
          <pc:docMk/>
          <pc:sldMk cId="1142664320" sldId="389"/>
        </pc:sldMkLst>
      </pc:sldChg>
      <pc:sldChg chg="addSp modSp new del mod modNotesTx">
        <pc:chgData name="Jonathan Loo" userId="d2d72d48b56f45d8" providerId="LiveId" clId="{D13DE75A-ED86-4B24-95DA-B9DEDE813A63}" dt="2020-11-18T15:59:42.459" v="60117" actId="47"/>
        <pc:sldMkLst>
          <pc:docMk/>
          <pc:sldMk cId="3155867735" sldId="389"/>
        </pc:sldMkLst>
        <pc:spChg chg="mod">
          <ac:chgData name="Jonathan Loo" userId="d2d72d48b56f45d8" providerId="LiveId" clId="{D13DE75A-ED86-4B24-95DA-B9DEDE813A63}" dt="2020-11-12T09:55:37.138" v="9075" actId="20577"/>
          <ac:spMkLst>
            <pc:docMk/>
            <pc:sldMk cId="3155867735" sldId="389"/>
            <ac:spMk id="2" creationId="{D5B2D6FA-14C1-4388-9A7C-E5F1FFACB112}"/>
          </ac:spMkLst>
        </pc:spChg>
        <pc:picChg chg="add mod">
          <ac:chgData name="Jonathan Loo" userId="d2d72d48b56f45d8" providerId="LiveId" clId="{D13DE75A-ED86-4B24-95DA-B9DEDE813A63}" dt="2020-11-17T15:11:39.163" v="53455" actId="14100"/>
          <ac:picMkLst>
            <pc:docMk/>
            <pc:sldMk cId="3155867735" sldId="389"/>
            <ac:picMk id="4" creationId="{3894961C-97CA-4574-9FDA-4E16941CA7F4}"/>
          </ac:picMkLst>
        </pc:picChg>
        <pc:picChg chg="add mod">
          <ac:chgData name="Jonathan Loo" userId="d2d72d48b56f45d8" providerId="LiveId" clId="{D13DE75A-ED86-4B24-95DA-B9DEDE813A63}" dt="2020-11-12T09:56:40.411" v="9083" actId="1076"/>
          <ac:picMkLst>
            <pc:docMk/>
            <pc:sldMk cId="3155867735" sldId="389"/>
            <ac:picMk id="5" creationId="{427C6BB4-48B8-44B2-A70E-852D5FA4DBE2}"/>
          </ac:picMkLst>
        </pc:picChg>
        <pc:picChg chg="add mod">
          <ac:chgData name="Jonathan Loo" userId="d2d72d48b56f45d8" providerId="LiveId" clId="{D13DE75A-ED86-4B24-95DA-B9DEDE813A63}" dt="2020-11-12T09:56:59.514" v="9088" actId="1076"/>
          <ac:picMkLst>
            <pc:docMk/>
            <pc:sldMk cId="3155867735" sldId="389"/>
            <ac:picMk id="6" creationId="{27409413-906B-4A68-852E-08845693D1C8}"/>
          </ac:picMkLst>
        </pc:picChg>
      </pc:sldChg>
      <pc:sldChg chg="add del">
        <pc:chgData name="Jonathan Loo" userId="d2d72d48b56f45d8" providerId="LiveId" clId="{D13DE75A-ED86-4B24-95DA-B9DEDE813A63}" dt="2020-11-12T10:27:46.568" v="9440" actId="47"/>
        <pc:sldMkLst>
          <pc:docMk/>
          <pc:sldMk cId="3179223703" sldId="390"/>
        </pc:sldMkLst>
      </pc:sldChg>
      <pc:sldChg chg="delSp modSp add del mod">
        <pc:chgData name="Jonathan Loo" userId="d2d72d48b56f45d8" providerId="LiveId" clId="{D13DE75A-ED86-4B24-95DA-B9DEDE813A63}" dt="2020-11-12T11:15:43.370" v="10926" actId="47"/>
        <pc:sldMkLst>
          <pc:docMk/>
          <pc:sldMk cId="3606872589" sldId="390"/>
        </pc:sldMkLst>
        <pc:spChg chg="mod">
          <ac:chgData name="Jonathan Loo" userId="d2d72d48b56f45d8" providerId="LiveId" clId="{D13DE75A-ED86-4B24-95DA-B9DEDE813A63}" dt="2020-11-12T10:33:54.796" v="9573"/>
          <ac:spMkLst>
            <pc:docMk/>
            <pc:sldMk cId="3606872589" sldId="390"/>
            <ac:spMk id="3" creationId="{71AD7CDB-872D-42BF-A31F-398262BE28C4}"/>
          </ac:spMkLst>
        </pc:spChg>
        <pc:picChg chg="mod ord">
          <ac:chgData name="Jonathan Loo" userId="d2d72d48b56f45d8" providerId="LiveId" clId="{D13DE75A-ED86-4B24-95DA-B9DEDE813A63}" dt="2020-11-12T10:33:03.690" v="9566" actId="1076"/>
          <ac:picMkLst>
            <pc:docMk/>
            <pc:sldMk cId="3606872589" sldId="390"/>
            <ac:picMk id="6" creationId="{844FFF91-4549-4429-8225-B66ACF1D4DE8}"/>
          </ac:picMkLst>
        </pc:picChg>
        <pc:picChg chg="mod ord">
          <ac:chgData name="Jonathan Loo" userId="d2d72d48b56f45d8" providerId="LiveId" clId="{D13DE75A-ED86-4B24-95DA-B9DEDE813A63}" dt="2020-11-12T10:32:47.212" v="9563" actId="1076"/>
          <ac:picMkLst>
            <pc:docMk/>
            <pc:sldMk cId="3606872589" sldId="390"/>
            <ac:picMk id="8" creationId="{F596013D-F8ED-4002-81E7-EB3437196CD7}"/>
          </ac:picMkLst>
        </pc:picChg>
        <pc:picChg chg="del mod">
          <ac:chgData name="Jonathan Loo" userId="d2d72d48b56f45d8" providerId="LiveId" clId="{D13DE75A-ED86-4B24-95DA-B9DEDE813A63}" dt="2020-11-12T10:32:45.606" v="9560" actId="478"/>
          <ac:picMkLst>
            <pc:docMk/>
            <pc:sldMk cId="3606872589" sldId="390"/>
            <ac:picMk id="70" creationId="{56E1250C-2754-42A2-9FE9-948E94DB8141}"/>
          </ac:picMkLst>
        </pc:picChg>
        <pc:picChg chg="del mod">
          <ac:chgData name="Jonathan Loo" userId="d2d72d48b56f45d8" providerId="LiveId" clId="{D13DE75A-ED86-4B24-95DA-B9DEDE813A63}" dt="2020-11-12T10:32:36.342" v="9544" actId="478"/>
          <ac:picMkLst>
            <pc:docMk/>
            <pc:sldMk cId="3606872589" sldId="390"/>
            <ac:picMk id="74" creationId="{6470E3AF-2235-40E3-99D3-A3AEA3191145}"/>
          </ac:picMkLst>
        </pc:picChg>
      </pc:sldChg>
      <pc:sldChg chg="add del">
        <pc:chgData name="Jonathan Loo" userId="d2d72d48b56f45d8" providerId="LiveId" clId="{D13DE75A-ED86-4B24-95DA-B9DEDE813A63}" dt="2020-11-12T11:15:39.521" v="10925" actId="47"/>
        <pc:sldMkLst>
          <pc:docMk/>
          <pc:sldMk cId="1353831931" sldId="391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57299759" sldId="392"/>
        </pc:sldMkLst>
      </pc:sldChg>
      <pc:sldChg chg="addSp delSp modSp add del mod">
        <pc:chgData name="Jonathan Loo" userId="d2d72d48b56f45d8" providerId="LiveId" clId="{D13DE75A-ED86-4B24-95DA-B9DEDE813A63}" dt="2020-11-12T11:15:38.494" v="10924" actId="47"/>
        <pc:sldMkLst>
          <pc:docMk/>
          <pc:sldMk cId="437209348" sldId="392"/>
        </pc:sldMkLst>
        <pc:spChg chg="mod">
          <ac:chgData name="Jonathan Loo" userId="d2d72d48b56f45d8" providerId="LiveId" clId="{D13DE75A-ED86-4B24-95DA-B9DEDE813A63}" dt="2020-11-12T10:54:17.195" v="10340" actId="207"/>
          <ac:spMkLst>
            <pc:docMk/>
            <pc:sldMk cId="437209348" sldId="392"/>
            <ac:spMk id="3" creationId="{71AD7CDB-872D-42BF-A31F-398262BE28C4}"/>
          </ac:spMkLst>
        </pc:spChg>
        <pc:spChg chg="add del mod">
          <ac:chgData name="Jonathan Loo" userId="d2d72d48b56f45d8" providerId="LiveId" clId="{D13DE75A-ED86-4B24-95DA-B9DEDE813A63}" dt="2020-11-12T10:55:20.235" v="10344" actId="478"/>
          <ac:spMkLst>
            <pc:docMk/>
            <pc:sldMk cId="437209348" sldId="392"/>
            <ac:spMk id="10" creationId="{7A87282A-CFDB-4069-9676-EBFB373BAEFD}"/>
          </ac:spMkLst>
        </pc:spChg>
        <pc:picChg chg="mod">
          <ac:chgData name="Jonathan Loo" userId="d2d72d48b56f45d8" providerId="LiveId" clId="{D13DE75A-ED86-4B24-95DA-B9DEDE813A63}" dt="2020-11-12T10:52:57.670" v="10300" actId="1076"/>
          <ac:picMkLst>
            <pc:docMk/>
            <pc:sldMk cId="437209348" sldId="392"/>
            <ac:picMk id="90" creationId="{32CB9CFB-F066-48B2-A2B0-CC14ACC88BE1}"/>
          </ac:picMkLst>
        </pc:picChg>
      </pc:sldChg>
      <pc:sldChg chg="addSp delSp modSp add del mod modClrScheme chgLayout">
        <pc:chgData name="Jonathan Loo" userId="d2d72d48b56f45d8" providerId="LiveId" clId="{D13DE75A-ED86-4B24-95DA-B9DEDE813A63}" dt="2020-11-13T17:33:38.823" v="30610" actId="47"/>
        <pc:sldMkLst>
          <pc:docMk/>
          <pc:sldMk cId="2475644689" sldId="393"/>
        </pc:sldMkLst>
        <pc:spChg chg="mod ord">
          <ac:chgData name="Jonathan Loo" userId="d2d72d48b56f45d8" providerId="LiveId" clId="{D13DE75A-ED86-4B24-95DA-B9DEDE813A63}" dt="2020-11-12T12:07:02.759" v="12441" actId="20577"/>
          <ac:spMkLst>
            <pc:docMk/>
            <pc:sldMk cId="2475644689" sldId="393"/>
            <ac:spMk id="2" creationId="{05795740-B1DE-4632-BE42-E10DF834D99F}"/>
          </ac:spMkLst>
        </pc:spChg>
        <pc:spChg chg="mod ord">
          <ac:chgData name="Jonathan Loo" userId="d2d72d48b56f45d8" providerId="LiveId" clId="{D13DE75A-ED86-4B24-95DA-B9DEDE813A63}" dt="2020-11-12T11:14:40.574" v="10913" actId="20577"/>
          <ac:spMkLst>
            <pc:docMk/>
            <pc:sldMk cId="2475644689" sldId="393"/>
            <ac:spMk id="3" creationId="{71AD7CDB-872D-42BF-A31F-398262BE28C4}"/>
          </ac:spMkLst>
        </pc:spChg>
        <pc:spChg chg="del">
          <ac:chgData name="Jonathan Loo" userId="d2d72d48b56f45d8" providerId="LiveId" clId="{D13DE75A-ED86-4B24-95DA-B9DEDE813A63}" dt="2020-11-12T11:14:18.885" v="10902" actId="478"/>
          <ac:spMkLst>
            <pc:docMk/>
            <pc:sldMk cId="2475644689" sldId="393"/>
            <ac:spMk id="14" creationId="{A3423848-B737-464D-B284-2B943C738C62}"/>
          </ac:spMkLst>
        </pc:spChg>
        <pc:spChg chg="add mod ord">
          <ac:chgData name="Jonathan Loo" userId="d2d72d48b56f45d8" providerId="LiveId" clId="{D13DE75A-ED86-4B24-95DA-B9DEDE813A63}" dt="2020-11-12T11:14:27.768" v="10905"/>
          <ac:spMkLst>
            <pc:docMk/>
            <pc:sldMk cId="2475644689" sldId="393"/>
            <ac:spMk id="35" creationId="{989271B0-0787-4EC8-95E3-1C8CFE5E3F6C}"/>
          </ac:spMkLst>
        </pc:spChg>
        <pc:picChg chg="add del mod">
          <ac:chgData name="Jonathan Loo" userId="d2d72d48b56f45d8" providerId="LiveId" clId="{D13DE75A-ED86-4B24-95DA-B9DEDE813A63}" dt="2020-11-12T11:00:42.982" v="10419" actId="478"/>
          <ac:picMkLst>
            <pc:docMk/>
            <pc:sldMk cId="2475644689" sldId="393"/>
            <ac:picMk id="4" creationId="{B9151E18-F52F-43F3-908E-4D97753472B6}"/>
          </ac:picMkLst>
        </pc:picChg>
        <pc:picChg chg="del">
          <ac:chgData name="Jonathan Loo" userId="d2d72d48b56f45d8" providerId="LiveId" clId="{D13DE75A-ED86-4B24-95DA-B9DEDE813A63}" dt="2020-11-12T11:14:17.079" v="10901" actId="478"/>
          <ac:picMkLst>
            <pc:docMk/>
            <pc:sldMk cId="2475644689" sldId="393"/>
            <ac:picMk id="5" creationId="{C65156BA-DB2F-4F86-81A8-FF0A9627166A}"/>
          </ac:picMkLst>
        </pc:picChg>
        <pc:picChg chg="del mod ord">
          <ac:chgData name="Jonathan Loo" userId="d2d72d48b56f45d8" providerId="LiveId" clId="{D13DE75A-ED86-4B24-95DA-B9DEDE813A63}" dt="2020-11-12T15:59:14.575" v="17724" actId="478"/>
          <ac:picMkLst>
            <pc:docMk/>
            <pc:sldMk cId="2475644689" sldId="393"/>
            <ac:picMk id="7" creationId="{4E161293-7511-4EAB-8334-3CF2C32344B5}"/>
          </ac:picMkLst>
        </pc:picChg>
        <pc:picChg chg="add del mod">
          <ac:chgData name="Jonathan Loo" userId="d2d72d48b56f45d8" providerId="LiveId" clId="{D13DE75A-ED86-4B24-95DA-B9DEDE813A63}" dt="2020-11-12T11:01:49.963" v="10437" actId="478"/>
          <ac:picMkLst>
            <pc:docMk/>
            <pc:sldMk cId="2475644689" sldId="393"/>
            <ac:picMk id="8" creationId="{6FC40FD4-7781-4878-9606-132F21FDC0D9}"/>
          </ac:picMkLst>
        </pc:picChg>
        <pc:picChg chg="del mod ord">
          <ac:chgData name="Jonathan Loo" userId="d2d72d48b56f45d8" providerId="LiveId" clId="{D13DE75A-ED86-4B24-95DA-B9DEDE813A63}" dt="2020-11-12T11:02:33.097" v="10451" actId="478"/>
          <ac:picMkLst>
            <pc:docMk/>
            <pc:sldMk cId="2475644689" sldId="393"/>
            <ac:picMk id="11" creationId="{6641DC63-DAC3-40A6-B3E5-F199362795E5}"/>
          </ac:picMkLst>
        </pc:picChg>
        <pc:picChg chg="del">
          <ac:chgData name="Jonathan Loo" userId="d2d72d48b56f45d8" providerId="LiveId" clId="{D13DE75A-ED86-4B24-95DA-B9DEDE813A63}" dt="2020-11-12T11:14:18.885" v="10902" actId="478"/>
          <ac:picMkLst>
            <pc:docMk/>
            <pc:sldMk cId="2475644689" sldId="393"/>
            <ac:picMk id="13" creationId="{781C9835-5918-463E-A00D-48F0AB65FFE2}"/>
          </ac:picMkLst>
        </pc:picChg>
        <pc:picChg chg="del mod ord">
          <ac:chgData name="Jonathan Loo" userId="d2d72d48b56f45d8" providerId="LiveId" clId="{D13DE75A-ED86-4B24-95DA-B9DEDE813A63}" dt="2020-11-12T11:07:09.161" v="10466" actId="478"/>
          <ac:picMkLst>
            <pc:docMk/>
            <pc:sldMk cId="2475644689" sldId="393"/>
            <ac:picMk id="16" creationId="{5CC18CEE-38E0-4F79-8A14-6DDB09FD87C7}"/>
          </ac:picMkLst>
        </pc:picChg>
        <pc:picChg chg="del mod ord">
          <ac:chgData name="Jonathan Loo" userId="d2d72d48b56f45d8" providerId="LiveId" clId="{D13DE75A-ED86-4B24-95DA-B9DEDE813A63}" dt="2020-11-12T11:07:20.437" v="10480" actId="478"/>
          <ac:picMkLst>
            <pc:docMk/>
            <pc:sldMk cId="2475644689" sldId="393"/>
            <ac:picMk id="18" creationId="{10DDABB3-04E2-47C4-B342-001A856E94C2}"/>
          </ac:picMkLst>
        </pc:picChg>
        <pc:picChg chg="del mod ord">
          <ac:chgData name="Jonathan Loo" userId="d2d72d48b56f45d8" providerId="LiveId" clId="{D13DE75A-ED86-4B24-95DA-B9DEDE813A63}" dt="2020-11-12T11:10:34.956" v="10531" actId="478"/>
          <ac:picMkLst>
            <pc:docMk/>
            <pc:sldMk cId="2475644689" sldId="393"/>
            <ac:picMk id="20" creationId="{21FC4F7A-67BF-4F69-B87B-EBAD93F2CD8B}"/>
          </ac:picMkLst>
        </pc:picChg>
        <pc:picChg chg="add del">
          <ac:chgData name="Jonathan Loo" userId="d2d72d48b56f45d8" providerId="LiveId" clId="{D13DE75A-ED86-4B24-95DA-B9DEDE813A63}" dt="2020-11-12T11:07:29.369" v="10485" actId="478"/>
          <ac:picMkLst>
            <pc:docMk/>
            <pc:sldMk cId="2475644689" sldId="393"/>
            <ac:picMk id="21" creationId="{921698EE-F360-4271-BCC8-BBEBF5F07E3D}"/>
          </ac:picMkLst>
        </pc:picChg>
        <pc:picChg chg="add del mod">
          <ac:chgData name="Jonathan Loo" userId="d2d72d48b56f45d8" providerId="LiveId" clId="{D13DE75A-ED86-4B24-95DA-B9DEDE813A63}" dt="2020-11-12T11:09:06.574" v="10499" actId="478"/>
          <ac:picMkLst>
            <pc:docMk/>
            <pc:sldMk cId="2475644689" sldId="393"/>
            <ac:picMk id="22" creationId="{C48F2B64-C87A-4B51-B1A3-06A9D94B3E27}"/>
          </ac:picMkLst>
        </pc:picChg>
        <pc:picChg chg="del mod ord">
          <ac:chgData name="Jonathan Loo" userId="d2d72d48b56f45d8" providerId="LiveId" clId="{D13DE75A-ED86-4B24-95DA-B9DEDE813A63}" dt="2020-11-12T11:09:20.689" v="10513" actId="478"/>
          <ac:picMkLst>
            <pc:docMk/>
            <pc:sldMk cId="2475644689" sldId="393"/>
            <ac:picMk id="26" creationId="{4972344E-2426-4C27-9DCD-0A2948B639FD}"/>
          </ac:picMkLst>
        </pc:picChg>
        <pc:picChg chg="del mod ord">
          <ac:chgData name="Jonathan Loo" userId="d2d72d48b56f45d8" providerId="LiveId" clId="{D13DE75A-ED86-4B24-95DA-B9DEDE813A63}" dt="2020-11-12T11:11:03.960" v="10566" actId="478"/>
          <ac:picMkLst>
            <pc:docMk/>
            <pc:sldMk cId="2475644689" sldId="393"/>
            <ac:picMk id="28" creationId="{CB4487A4-D713-4F1F-AA49-F4327744816E}"/>
          </ac:picMkLst>
        </pc:picChg>
        <pc:picChg chg="del mod ord">
          <ac:chgData name="Jonathan Loo" userId="d2d72d48b56f45d8" providerId="LiveId" clId="{D13DE75A-ED86-4B24-95DA-B9DEDE813A63}" dt="2020-11-12T11:10:45.873" v="10547" actId="478"/>
          <ac:picMkLst>
            <pc:docMk/>
            <pc:sldMk cId="2475644689" sldId="393"/>
            <ac:picMk id="30" creationId="{3399B29D-3F95-44AA-AF07-64A849FD0619}"/>
          </ac:picMkLst>
        </pc:picChg>
        <pc:picChg chg="del mod ord">
          <ac:chgData name="Jonathan Loo" userId="d2d72d48b56f45d8" providerId="LiveId" clId="{D13DE75A-ED86-4B24-95DA-B9DEDE813A63}" dt="2020-11-12T11:10:54.251" v="10562" actId="478"/>
          <ac:picMkLst>
            <pc:docMk/>
            <pc:sldMk cId="2475644689" sldId="393"/>
            <ac:picMk id="32" creationId="{57C8C65F-E559-4E76-A5BF-814B609D3E58}"/>
          </ac:picMkLst>
        </pc:picChg>
        <pc:picChg chg="mod ord">
          <ac:chgData name="Jonathan Loo" userId="d2d72d48b56f45d8" providerId="LiveId" clId="{D13DE75A-ED86-4B24-95DA-B9DEDE813A63}" dt="2020-11-12T11:48:57.899" v="12104" actId="1076"/>
          <ac:picMkLst>
            <pc:docMk/>
            <pc:sldMk cId="2475644689" sldId="393"/>
            <ac:picMk id="34" creationId="{04B8C516-03DB-4BFD-8372-2A8038F082B4}"/>
          </ac:picMkLst>
        </pc:picChg>
        <pc:picChg chg="add mod">
          <ac:chgData name="Jonathan Loo" userId="d2d72d48b56f45d8" providerId="LiveId" clId="{D13DE75A-ED86-4B24-95DA-B9DEDE813A63}" dt="2020-11-12T11:50:43.911" v="12105" actId="1076"/>
          <ac:picMkLst>
            <pc:docMk/>
            <pc:sldMk cId="2475644689" sldId="393"/>
            <ac:picMk id="36" creationId="{6F549ACC-9B56-451C-9252-F0104D73BF90}"/>
          </ac:picMkLst>
        </pc:picChg>
        <pc:picChg chg="mod ord">
          <ac:chgData name="Jonathan Loo" userId="d2d72d48b56f45d8" providerId="LiveId" clId="{D13DE75A-ED86-4B24-95DA-B9DEDE813A63}" dt="2020-11-12T15:59:14.577" v="17726" actId="962"/>
          <ac:picMkLst>
            <pc:docMk/>
            <pc:sldMk cId="2475644689" sldId="393"/>
            <ac:picMk id="38" creationId="{F04FDBB1-C811-4B87-B686-952DD948C101}"/>
          </ac:picMkLst>
        </pc:picChg>
        <pc:picChg chg="del mod">
          <ac:chgData name="Jonathan Loo" userId="d2d72d48b56f45d8" providerId="LiveId" clId="{D13DE75A-ED86-4B24-95DA-B9DEDE813A63}" dt="2020-11-12T10:58:19.895" v="10349" actId="478"/>
          <ac:picMkLst>
            <pc:docMk/>
            <pc:sldMk cId="2475644689" sldId="393"/>
            <ac:picMk id="90" creationId="{32CB9CFB-F066-48B2-A2B0-CC14ACC88BE1}"/>
          </ac:picMkLst>
        </pc:picChg>
        <pc:picChg chg="del mod">
          <ac:chgData name="Jonathan Loo" userId="d2d72d48b56f45d8" providerId="LiveId" clId="{D13DE75A-ED86-4B24-95DA-B9DEDE813A63}" dt="2020-11-12T10:58:47.593" v="10405" actId="478"/>
          <ac:picMkLst>
            <pc:docMk/>
            <pc:sldMk cId="2475644689" sldId="393"/>
            <ac:picMk id="96" creationId="{7951870B-D80A-4BF3-9586-F121F193921A}"/>
          </ac:picMkLst>
        </pc:pic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885333001" sldId="394"/>
        </pc:sldMkLst>
      </pc:sldChg>
      <pc:sldChg chg="addSp delSp modSp new del mod modClrScheme chgLayout">
        <pc:chgData name="Jonathan Loo" userId="d2d72d48b56f45d8" providerId="LiveId" clId="{D13DE75A-ED86-4B24-95DA-B9DEDE813A63}" dt="2020-11-12T12:03:15.144" v="12402" actId="47"/>
        <pc:sldMkLst>
          <pc:docMk/>
          <pc:sldMk cId="1837972963" sldId="394"/>
        </pc:sldMkLst>
        <pc:spChg chg="mod ord">
          <ac:chgData name="Jonathan Loo" userId="d2d72d48b56f45d8" providerId="LiveId" clId="{D13DE75A-ED86-4B24-95DA-B9DEDE813A63}" dt="2020-11-12T12:02:07.527" v="12333" actId="20577"/>
          <ac:spMkLst>
            <pc:docMk/>
            <pc:sldMk cId="1837972963" sldId="394"/>
            <ac:spMk id="2" creationId="{00A8556E-056B-400B-82FB-3342BA969515}"/>
          </ac:spMkLst>
        </pc:spChg>
        <pc:spChg chg="del mod ord">
          <ac:chgData name="Jonathan Loo" userId="d2d72d48b56f45d8" providerId="LiveId" clId="{D13DE75A-ED86-4B24-95DA-B9DEDE813A63}" dt="2020-11-12T11:46:38.431" v="11991" actId="700"/>
          <ac:spMkLst>
            <pc:docMk/>
            <pc:sldMk cId="1837972963" sldId="394"/>
            <ac:spMk id="3" creationId="{CF487F9C-FC92-42B8-9142-138491A812F4}"/>
          </ac:spMkLst>
        </pc:spChg>
        <pc:spChg chg="del">
          <ac:chgData name="Jonathan Loo" userId="d2d72d48b56f45d8" providerId="LiveId" clId="{D13DE75A-ED86-4B24-95DA-B9DEDE813A63}" dt="2020-11-12T11:46:38.431" v="11991" actId="700"/>
          <ac:spMkLst>
            <pc:docMk/>
            <pc:sldMk cId="1837972963" sldId="394"/>
            <ac:spMk id="4" creationId="{2CB4C961-B6DC-47E5-9E51-9A67449DC691}"/>
          </ac:spMkLst>
        </pc:spChg>
        <pc:spChg chg="add mod ord">
          <ac:chgData name="Jonathan Loo" userId="d2d72d48b56f45d8" providerId="LiveId" clId="{D13DE75A-ED86-4B24-95DA-B9DEDE813A63}" dt="2020-11-12T12:02:21.094" v="12365" actId="20577"/>
          <ac:spMkLst>
            <pc:docMk/>
            <pc:sldMk cId="1837972963" sldId="394"/>
            <ac:spMk id="5" creationId="{01B6DC44-A268-4DE9-8CF8-A164FDA43E41}"/>
          </ac:spMkLst>
        </pc:spChg>
        <pc:picChg chg="add mod">
          <ac:chgData name="Jonathan Loo" userId="d2d72d48b56f45d8" providerId="LiveId" clId="{D13DE75A-ED86-4B24-95DA-B9DEDE813A63}" dt="2020-11-12T11:55:15.731" v="12172" actId="1076"/>
          <ac:picMkLst>
            <pc:docMk/>
            <pc:sldMk cId="1837972963" sldId="394"/>
            <ac:picMk id="7" creationId="{AEDC063C-67A6-4B66-8E7A-3D5F13630311}"/>
          </ac:picMkLst>
        </pc:picChg>
        <pc:picChg chg="add mod">
          <ac:chgData name="Jonathan Loo" userId="d2d72d48b56f45d8" providerId="LiveId" clId="{D13DE75A-ED86-4B24-95DA-B9DEDE813A63}" dt="2020-11-12T11:55:16.199" v="12173" actId="1076"/>
          <ac:picMkLst>
            <pc:docMk/>
            <pc:sldMk cId="1837972963" sldId="394"/>
            <ac:picMk id="9" creationId="{8FF6E82A-2392-4955-A34E-1DD09E93197E}"/>
          </ac:picMkLst>
        </pc:picChg>
      </pc:sldChg>
      <pc:sldChg chg="addSp modSp new del mod">
        <pc:chgData name="Jonathan Loo" userId="d2d72d48b56f45d8" providerId="LiveId" clId="{D13DE75A-ED86-4B24-95DA-B9DEDE813A63}" dt="2020-11-17T15:11:20.057" v="53451" actId="47"/>
        <pc:sldMkLst>
          <pc:docMk/>
          <pc:sldMk cId="3179488722" sldId="394"/>
        </pc:sldMkLst>
        <pc:picChg chg="add mod">
          <ac:chgData name="Jonathan Loo" userId="d2d72d48b56f45d8" providerId="LiveId" clId="{D13DE75A-ED86-4B24-95DA-B9DEDE813A63}" dt="2020-11-12T12:24:22.009" v="12518" actId="1076"/>
          <ac:picMkLst>
            <pc:docMk/>
            <pc:sldMk cId="3179488722" sldId="394"/>
            <ac:picMk id="4" creationId="{C0CFC57B-8DC8-4C6F-9D60-9FC36613017B}"/>
          </ac:picMkLst>
        </pc:pic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2014846231" sldId="395"/>
        </pc:sldMkLst>
      </pc:sldChg>
      <pc:sldChg chg="addSp delSp modSp new del mod ord modClrScheme chgLayout modNotesTx">
        <pc:chgData name="Jonathan Loo" userId="d2d72d48b56f45d8" providerId="LiveId" clId="{D13DE75A-ED86-4B24-95DA-B9DEDE813A63}" dt="2020-11-13T17:33:09.424" v="30604" actId="47"/>
        <pc:sldMkLst>
          <pc:docMk/>
          <pc:sldMk cId="3389878058" sldId="395"/>
        </pc:sldMkLst>
        <pc:spChg chg="mod ord">
          <ac:chgData name="Jonathan Loo" userId="d2d72d48b56f45d8" providerId="LiveId" clId="{D13DE75A-ED86-4B24-95DA-B9DEDE813A63}" dt="2020-11-12T16:11:50.267" v="18025"/>
          <ac:spMkLst>
            <pc:docMk/>
            <pc:sldMk cId="3389878058" sldId="395"/>
            <ac:spMk id="2" creationId="{DF69F8D1-A2C2-4186-BED5-ED721047F700}"/>
          </ac:spMkLst>
        </pc:spChg>
        <pc:spChg chg="del mod ord">
          <ac:chgData name="Jonathan Loo" userId="d2d72d48b56f45d8" providerId="LiveId" clId="{D13DE75A-ED86-4B24-95DA-B9DEDE813A63}" dt="2020-11-12T12:07:17.014" v="12444" actId="700"/>
          <ac:spMkLst>
            <pc:docMk/>
            <pc:sldMk cId="3389878058" sldId="395"/>
            <ac:spMk id="3" creationId="{915C546D-B85A-40F1-A189-118E98AF9D2E}"/>
          </ac:spMkLst>
        </pc:spChg>
        <pc:spChg chg="del">
          <ac:chgData name="Jonathan Loo" userId="d2d72d48b56f45d8" providerId="LiveId" clId="{D13DE75A-ED86-4B24-95DA-B9DEDE813A63}" dt="2020-11-12T12:07:17.014" v="12444" actId="700"/>
          <ac:spMkLst>
            <pc:docMk/>
            <pc:sldMk cId="3389878058" sldId="395"/>
            <ac:spMk id="4" creationId="{5FB4B651-6AE3-464F-856B-AC45FD53C348}"/>
          </ac:spMkLst>
        </pc:spChg>
        <pc:spChg chg="add mod ord">
          <ac:chgData name="Jonathan Loo" userId="d2d72d48b56f45d8" providerId="LiveId" clId="{D13DE75A-ED86-4B24-95DA-B9DEDE813A63}" dt="2020-11-12T18:49:53.603" v="18351" actId="20577"/>
          <ac:spMkLst>
            <pc:docMk/>
            <pc:sldMk cId="3389878058" sldId="395"/>
            <ac:spMk id="5" creationId="{CCE3A70F-6A46-4E45-AE64-2F41F9CB99EC}"/>
          </ac:spMkLst>
        </pc:spChg>
        <pc:spChg chg="add del mod">
          <ac:chgData name="Jonathan Loo" userId="d2d72d48b56f45d8" providerId="LiveId" clId="{D13DE75A-ED86-4B24-95DA-B9DEDE813A63}" dt="2020-11-12T12:07:25.414" v="12446"/>
          <ac:spMkLst>
            <pc:docMk/>
            <pc:sldMk cId="3389878058" sldId="395"/>
            <ac:spMk id="6" creationId="{72342F58-FEB3-46AE-8EC3-D75F603DDEA2}"/>
          </ac:spMkLst>
        </pc:spChg>
        <pc:spChg chg="add del mod">
          <ac:chgData name="Jonathan Loo" userId="d2d72d48b56f45d8" providerId="LiveId" clId="{D13DE75A-ED86-4B24-95DA-B9DEDE813A63}" dt="2020-11-12T12:07:25.414" v="12446"/>
          <ac:spMkLst>
            <pc:docMk/>
            <pc:sldMk cId="3389878058" sldId="395"/>
            <ac:spMk id="7" creationId="{7B3FFC42-6FC9-4D94-8226-FFDC2F840B63}"/>
          </ac:spMkLst>
        </pc:spChg>
        <pc:spChg chg="add del mod">
          <ac:chgData name="Jonathan Loo" userId="d2d72d48b56f45d8" providerId="LiveId" clId="{D13DE75A-ED86-4B24-95DA-B9DEDE813A63}" dt="2020-11-12T16:05:01.327" v="17878"/>
          <ac:spMkLst>
            <pc:docMk/>
            <pc:sldMk cId="3389878058" sldId="395"/>
            <ac:spMk id="10" creationId="{270EA363-419C-4D46-98B0-13BBE4D68527}"/>
          </ac:spMkLst>
        </pc:spChg>
        <pc:spChg chg="add del mod">
          <ac:chgData name="Jonathan Loo" userId="d2d72d48b56f45d8" providerId="LiveId" clId="{D13DE75A-ED86-4B24-95DA-B9DEDE813A63}" dt="2020-11-12T16:05:01.327" v="17878"/>
          <ac:spMkLst>
            <pc:docMk/>
            <pc:sldMk cId="3389878058" sldId="395"/>
            <ac:spMk id="11" creationId="{80006B5E-E1F3-4D68-B93D-EEE9ABDAA767}"/>
          </ac:spMkLst>
        </pc:spChg>
        <pc:spChg chg="add del mod ord">
          <ac:chgData name="Jonathan Loo" userId="d2d72d48b56f45d8" providerId="LiveId" clId="{D13DE75A-ED86-4B24-95DA-B9DEDE813A63}" dt="2020-11-12T16:10:42.844" v="18005" actId="478"/>
          <ac:spMkLst>
            <pc:docMk/>
            <pc:sldMk cId="3389878058" sldId="395"/>
            <ac:spMk id="15" creationId="{FC94567D-A288-49DE-BCC4-84D51C894501}"/>
          </ac:spMkLst>
        </pc:spChg>
        <pc:spChg chg="add del mod">
          <ac:chgData name="Jonathan Loo" userId="d2d72d48b56f45d8" providerId="LiveId" clId="{D13DE75A-ED86-4B24-95DA-B9DEDE813A63}" dt="2020-11-12T16:12:00.790" v="18028" actId="478"/>
          <ac:spMkLst>
            <pc:docMk/>
            <pc:sldMk cId="3389878058" sldId="395"/>
            <ac:spMk id="16" creationId="{1224034C-6CF7-4C74-8107-6831C33F3B05}"/>
          </ac:spMkLst>
        </pc:spChg>
        <pc:spChg chg="add mod ord">
          <ac:chgData name="Jonathan Loo" userId="d2d72d48b56f45d8" providerId="LiveId" clId="{D13DE75A-ED86-4B24-95DA-B9DEDE813A63}" dt="2020-11-12T20:01:10.605" v="18721" actId="207"/>
          <ac:spMkLst>
            <pc:docMk/>
            <pc:sldMk cId="3389878058" sldId="395"/>
            <ac:spMk id="21" creationId="{0153585F-EDAE-4B66-8D80-02BB01A45A0D}"/>
          </ac:spMkLst>
        </pc:spChg>
        <pc:spChg chg="add del mod">
          <ac:chgData name="Jonathan Loo" userId="d2d72d48b56f45d8" providerId="LiveId" clId="{D13DE75A-ED86-4B24-95DA-B9DEDE813A63}" dt="2020-11-12T16:11:50.267" v="18025"/>
          <ac:spMkLst>
            <pc:docMk/>
            <pc:sldMk cId="3389878058" sldId="395"/>
            <ac:spMk id="24" creationId="{2BC8FBD6-6D53-4B47-9C3E-FB62A61812CB}"/>
          </ac:spMkLst>
        </pc:spChg>
        <pc:spChg chg="add del mod">
          <ac:chgData name="Jonathan Loo" userId="d2d72d48b56f45d8" providerId="LiveId" clId="{D13DE75A-ED86-4B24-95DA-B9DEDE813A63}" dt="2020-11-12T16:11:50.267" v="18025"/>
          <ac:spMkLst>
            <pc:docMk/>
            <pc:sldMk cId="3389878058" sldId="395"/>
            <ac:spMk id="25" creationId="{A47DE986-E9A2-4ED1-A326-6E23F6FA1E7F}"/>
          </ac:spMkLst>
        </pc:spChg>
        <pc:spChg chg="add del mod">
          <ac:chgData name="Jonathan Loo" userId="d2d72d48b56f45d8" providerId="LiveId" clId="{D13DE75A-ED86-4B24-95DA-B9DEDE813A63}" dt="2020-11-12T16:11:50.267" v="18025"/>
          <ac:spMkLst>
            <pc:docMk/>
            <pc:sldMk cId="3389878058" sldId="395"/>
            <ac:spMk id="26" creationId="{58242797-F927-4A72-A990-A49BE5548189}"/>
          </ac:spMkLst>
        </pc:spChg>
        <pc:picChg chg="add del mod">
          <ac:chgData name="Jonathan Loo" userId="d2d72d48b56f45d8" providerId="LiveId" clId="{D13DE75A-ED86-4B24-95DA-B9DEDE813A63}" dt="2020-11-12T12:17:34.241" v="12500" actId="478"/>
          <ac:picMkLst>
            <pc:docMk/>
            <pc:sldMk cId="3389878058" sldId="395"/>
            <ac:picMk id="8" creationId="{7D84F607-4E5C-4BD6-A803-159478AE6238}"/>
          </ac:picMkLst>
        </pc:picChg>
        <pc:picChg chg="add del mod modCrop">
          <ac:chgData name="Jonathan Loo" userId="d2d72d48b56f45d8" providerId="LiveId" clId="{D13DE75A-ED86-4B24-95DA-B9DEDE813A63}" dt="2020-11-12T12:19:16.875" v="12513" actId="478"/>
          <ac:picMkLst>
            <pc:docMk/>
            <pc:sldMk cId="3389878058" sldId="395"/>
            <ac:picMk id="9" creationId="{8CE4D527-39E3-4290-B015-65EB42AB9F56}"/>
          </ac:picMkLst>
        </pc:picChg>
        <pc:picChg chg="add del mod">
          <ac:chgData name="Jonathan Loo" userId="d2d72d48b56f45d8" providerId="LiveId" clId="{D13DE75A-ED86-4B24-95DA-B9DEDE813A63}" dt="2020-11-12T16:11:39.019" v="18022" actId="21"/>
          <ac:picMkLst>
            <pc:docMk/>
            <pc:sldMk cId="3389878058" sldId="395"/>
            <ac:picMk id="12" creationId="{D6CC9F80-5F26-475B-84F0-0B52EA193413}"/>
          </ac:picMkLst>
        </pc:picChg>
        <pc:picChg chg="add del mod">
          <ac:chgData name="Jonathan Loo" userId="d2d72d48b56f45d8" providerId="LiveId" clId="{D13DE75A-ED86-4B24-95DA-B9DEDE813A63}" dt="2020-11-12T20:28:39.209" v="19294" actId="478"/>
          <ac:picMkLst>
            <pc:docMk/>
            <pc:sldMk cId="3389878058" sldId="395"/>
            <ac:picMk id="17" creationId="{0A3417F1-74EC-4E04-A6A9-4E2AB4EF8557}"/>
          </ac:picMkLst>
        </pc:picChg>
        <pc:picChg chg="add del mod">
          <ac:chgData name="Jonathan Loo" userId="d2d72d48b56f45d8" providerId="LiveId" clId="{D13DE75A-ED86-4B24-95DA-B9DEDE813A63}" dt="2020-11-12T19:44:57.910" v="18609" actId="478"/>
          <ac:picMkLst>
            <pc:docMk/>
            <pc:sldMk cId="3389878058" sldId="395"/>
            <ac:picMk id="19" creationId="{62725D36-C25F-4416-A88B-BD91FB06FB88}"/>
          </ac:picMkLst>
        </pc:picChg>
        <pc:picChg chg="add mod">
          <ac:chgData name="Jonathan Loo" userId="d2d72d48b56f45d8" providerId="LiveId" clId="{D13DE75A-ED86-4B24-95DA-B9DEDE813A63}" dt="2020-11-12T18:56:12.219" v="18443" actId="1076"/>
          <ac:picMkLst>
            <pc:docMk/>
            <pc:sldMk cId="3389878058" sldId="395"/>
            <ac:picMk id="22" creationId="{E48DB9B2-2866-4D43-A6CE-B57F7828DD8D}"/>
          </ac:picMkLst>
        </pc:picChg>
        <pc:picChg chg="del mod ord">
          <ac:chgData name="Jonathan Loo" userId="d2d72d48b56f45d8" providerId="LiveId" clId="{D13DE75A-ED86-4B24-95DA-B9DEDE813A63}" dt="2020-11-12T19:48:00.836" v="18624" actId="478"/>
          <ac:picMkLst>
            <pc:docMk/>
            <pc:sldMk cId="3389878058" sldId="395"/>
            <ac:picMk id="28" creationId="{0E697221-4DAE-446F-8993-C5470388D6F2}"/>
          </ac:picMkLst>
        </pc:picChg>
        <pc:picChg chg="del mod ord">
          <ac:chgData name="Jonathan Loo" userId="d2d72d48b56f45d8" providerId="LiveId" clId="{D13DE75A-ED86-4B24-95DA-B9DEDE813A63}" dt="2020-11-12T19:48:28.415" v="18640" actId="478"/>
          <ac:picMkLst>
            <pc:docMk/>
            <pc:sldMk cId="3389878058" sldId="395"/>
            <ac:picMk id="30" creationId="{AD9500E2-DDF8-4407-923B-354C0E5EF9CC}"/>
          </ac:picMkLst>
        </pc:picChg>
        <pc:picChg chg="del mod ord">
          <ac:chgData name="Jonathan Loo" userId="d2d72d48b56f45d8" providerId="LiveId" clId="{D13DE75A-ED86-4B24-95DA-B9DEDE813A63}" dt="2020-11-12T21:24:56.228" v="19555" actId="478"/>
          <ac:picMkLst>
            <pc:docMk/>
            <pc:sldMk cId="3389878058" sldId="395"/>
            <ac:picMk id="32" creationId="{00BBD033-A7D5-4539-9252-CA15AB6561C3}"/>
          </ac:picMkLst>
        </pc:picChg>
        <pc:picChg chg="add del mod">
          <ac:chgData name="Jonathan Loo" userId="d2d72d48b56f45d8" providerId="LiveId" clId="{D13DE75A-ED86-4B24-95DA-B9DEDE813A63}" dt="2020-11-12T20:00:45.444" v="18720" actId="478"/>
          <ac:picMkLst>
            <pc:docMk/>
            <pc:sldMk cId="3389878058" sldId="395"/>
            <ac:picMk id="33" creationId="{B4DBBADD-2EAC-447B-ABDD-4F66E0003F0B}"/>
          </ac:picMkLst>
        </pc:picChg>
        <pc:picChg chg="add del mod ord">
          <ac:chgData name="Jonathan Loo" userId="d2d72d48b56f45d8" providerId="LiveId" clId="{D13DE75A-ED86-4B24-95DA-B9DEDE813A63}" dt="2020-11-12T21:24:41.806" v="19540" actId="478"/>
          <ac:picMkLst>
            <pc:docMk/>
            <pc:sldMk cId="3389878058" sldId="395"/>
            <ac:picMk id="36" creationId="{1131BDEA-63C3-492E-9F14-53D38EA7D922}"/>
          </ac:picMkLst>
        </pc:picChg>
        <pc:picChg chg="del mod ord">
          <ac:chgData name="Jonathan Loo" userId="d2d72d48b56f45d8" providerId="LiveId" clId="{D13DE75A-ED86-4B24-95DA-B9DEDE813A63}" dt="2020-11-12T21:24:31.674" v="19526"/>
          <ac:picMkLst>
            <pc:docMk/>
            <pc:sldMk cId="3389878058" sldId="395"/>
            <ac:picMk id="38" creationId="{A70296BA-F45A-42BF-8445-B394887A3699}"/>
          </ac:picMkLst>
        </pc:picChg>
        <pc:picChg chg="mod ord">
          <ac:chgData name="Jonathan Loo" userId="d2d72d48b56f45d8" providerId="LiveId" clId="{D13DE75A-ED86-4B24-95DA-B9DEDE813A63}" dt="2020-11-12T21:24:41.810" v="19542" actId="962"/>
          <ac:picMkLst>
            <pc:docMk/>
            <pc:sldMk cId="3389878058" sldId="395"/>
            <ac:picMk id="40" creationId="{976F19F9-85CC-422E-B0B7-95639E071E17}"/>
          </ac:picMkLst>
        </pc:picChg>
        <pc:picChg chg="mod ord">
          <ac:chgData name="Jonathan Loo" userId="d2d72d48b56f45d8" providerId="LiveId" clId="{D13DE75A-ED86-4B24-95DA-B9DEDE813A63}" dt="2020-11-12T21:24:56.230" v="19557" actId="962"/>
          <ac:picMkLst>
            <pc:docMk/>
            <pc:sldMk cId="3389878058" sldId="395"/>
            <ac:picMk id="42" creationId="{305E0101-7948-4556-8977-B65E9190F49E}"/>
          </ac:picMkLst>
        </pc:picChg>
        <pc:picChg chg="add del mod">
          <ac:chgData name="Jonathan Loo" userId="d2d72d48b56f45d8" providerId="LiveId" clId="{D13DE75A-ED86-4B24-95DA-B9DEDE813A63}" dt="2020-11-12T12:16:50.157" v="12496" actId="478"/>
          <ac:picMkLst>
            <pc:docMk/>
            <pc:sldMk cId="3389878058" sldId="395"/>
            <ac:picMk id="6146" creationId="{181F1B3A-3A89-4AF6-9BD0-623CD5B501F1}"/>
          </ac:picMkLst>
        </pc:pic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1090069438" sldId="396"/>
        </pc:sldMkLst>
      </pc:sldChg>
      <pc:sldChg chg="add del">
        <pc:chgData name="Jonathan Loo" userId="d2d72d48b56f45d8" providerId="LiveId" clId="{D13DE75A-ED86-4B24-95DA-B9DEDE813A63}" dt="2020-11-18T15:59:42.459" v="60117" actId="47"/>
        <pc:sldMkLst>
          <pc:docMk/>
          <pc:sldMk cId="2093852384" sldId="396"/>
        </pc:sldMkLst>
      </pc:sldChg>
      <pc:sldChg chg="addSp delSp modSp new del mod modClrScheme chgLayout">
        <pc:chgData name="Jonathan Loo" userId="d2d72d48b56f45d8" providerId="LiveId" clId="{D13DE75A-ED86-4B24-95DA-B9DEDE813A63}" dt="2020-11-17T09:40:58.609" v="47156" actId="2696"/>
        <pc:sldMkLst>
          <pc:docMk/>
          <pc:sldMk cId="3423380664" sldId="396"/>
        </pc:sldMkLst>
        <pc:spChg chg="del mod ord">
          <ac:chgData name="Jonathan Loo" userId="d2d72d48b56f45d8" providerId="LiveId" clId="{D13DE75A-ED86-4B24-95DA-B9DEDE813A63}" dt="2020-11-12T12:44:37.365" v="12520" actId="700"/>
          <ac:spMkLst>
            <pc:docMk/>
            <pc:sldMk cId="3423380664" sldId="396"/>
            <ac:spMk id="2" creationId="{54205AE4-A312-4EE3-B568-43549325E054}"/>
          </ac:spMkLst>
        </pc:spChg>
        <pc:spChg chg="del mod ord">
          <ac:chgData name="Jonathan Loo" userId="d2d72d48b56f45d8" providerId="LiveId" clId="{D13DE75A-ED86-4B24-95DA-B9DEDE813A63}" dt="2020-11-12T12:44:37.365" v="12520" actId="700"/>
          <ac:spMkLst>
            <pc:docMk/>
            <pc:sldMk cId="3423380664" sldId="396"/>
            <ac:spMk id="3" creationId="{CB8D527A-5808-4A7A-8AE2-F7AE0F5BE6C6}"/>
          </ac:spMkLst>
        </pc:spChg>
        <pc:spChg chg="add mod ord">
          <ac:chgData name="Jonathan Loo" userId="d2d72d48b56f45d8" providerId="LiveId" clId="{D13DE75A-ED86-4B24-95DA-B9DEDE813A63}" dt="2020-11-12T18:43:53.307" v="18171" actId="6549"/>
          <ac:spMkLst>
            <pc:docMk/>
            <pc:sldMk cId="3423380664" sldId="396"/>
            <ac:spMk id="4" creationId="{54F31B8A-D9E3-4796-B80E-67FE827B7039}"/>
          </ac:spMkLst>
        </pc:spChg>
        <pc:spChg chg="add mod ord">
          <ac:chgData name="Jonathan Loo" userId="d2d72d48b56f45d8" providerId="LiveId" clId="{D13DE75A-ED86-4B24-95DA-B9DEDE813A63}" dt="2020-11-12T13:14:03.617" v="13423" actId="6549"/>
          <ac:spMkLst>
            <pc:docMk/>
            <pc:sldMk cId="3423380664" sldId="396"/>
            <ac:spMk id="5" creationId="{EAE247AB-B146-4518-9D84-523DDDF73620}"/>
          </ac:spMkLst>
        </pc:spChg>
        <pc:spChg chg="add mod">
          <ac:chgData name="Jonathan Loo" userId="d2d72d48b56f45d8" providerId="LiveId" clId="{D13DE75A-ED86-4B24-95DA-B9DEDE813A63}" dt="2020-11-12T13:12:35.851" v="13389" actId="1076"/>
          <ac:spMkLst>
            <pc:docMk/>
            <pc:sldMk cId="3423380664" sldId="396"/>
            <ac:spMk id="9" creationId="{2B7B7FB6-EF11-40A7-B4D9-16B12E373FD0}"/>
          </ac:spMkLst>
        </pc:spChg>
        <pc:spChg chg="add del">
          <ac:chgData name="Jonathan Loo" userId="d2d72d48b56f45d8" providerId="LiveId" clId="{D13DE75A-ED86-4B24-95DA-B9DEDE813A63}" dt="2020-11-13T10:45:17.886" v="22653" actId="478"/>
          <ac:spMkLst>
            <pc:docMk/>
            <pc:sldMk cId="3423380664" sldId="396"/>
            <ac:spMk id="14" creationId="{E10033BB-7C4F-4DC3-8C2A-4792156B0789}"/>
          </ac:spMkLst>
        </pc:spChg>
        <pc:spChg chg="add del mod topLvl">
          <ac:chgData name="Jonathan Loo" userId="d2d72d48b56f45d8" providerId="LiveId" clId="{D13DE75A-ED86-4B24-95DA-B9DEDE813A63}" dt="2020-11-13T10:46:26.766" v="22667" actId="1076"/>
          <ac:spMkLst>
            <pc:docMk/>
            <pc:sldMk cId="3423380664" sldId="396"/>
            <ac:spMk id="18" creationId="{0BACDB98-4445-4636-A580-6F8FFFAD36A9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20" creationId="{0CC37311-3440-4F56-A6FA-5B4DCC891E0B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21" creationId="{4D5D8DFB-3CE3-44A9-8E09-4D61F4054ECA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23" creationId="{63FB077D-DC5D-4242-88A3-7750BA7415B9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24" creationId="{2E504BEB-51F2-4FEF-9921-2971934AD58B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25" creationId="{47057262-CE6D-4DF2-AE41-97CAB319FA33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26" creationId="{4A3A43F0-9E47-4BDC-B338-829388964863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27" creationId="{C10853CB-B848-4DA4-9B5A-C72431EF8680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28" creationId="{A1903830-8F70-469D-9DF8-FD00F48421E2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29" creationId="{66E6A8D8-4871-4FE8-945D-04DC732D7F15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30" creationId="{4B838C6F-4001-4CD3-82CC-88C1108DE367}"/>
          </ac:spMkLst>
        </pc:spChg>
        <pc:spChg chg="mod">
          <ac:chgData name="Jonathan Loo" userId="d2d72d48b56f45d8" providerId="LiveId" clId="{D13DE75A-ED86-4B24-95DA-B9DEDE813A63}" dt="2020-11-13T10:46:26.172" v="22666" actId="207"/>
          <ac:spMkLst>
            <pc:docMk/>
            <pc:sldMk cId="3423380664" sldId="396"/>
            <ac:spMk id="31" creationId="{5B840B24-2B07-423F-9269-FBB149CC7152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32" creationId="{3DBB9D58-4AF7-4343-83E6-75D3E5CC3578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34" creationId="{B65ADA72-FA9A-4660-A954-A2796639682A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35" creationId="{171E8F84-7950-4147-93FC-21F7F501A3AC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37" creationId="{63D15D16-9D00-4ADF-9A78-40448EDBE4C5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38" creationId="{A7408029-1051-4CC8-A873-B9CCD3714FDF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39" creationId="{EB322FD0-2A92-4BFC-B378-1124FE171655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40" creationId="{453EDE87-587D-4B1C-9D19-874C17E58923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41" creationId="{8FCC61FC-A8DB-4756-9ECA-5F9D86EC850A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42" creationId="{1C2572B4-6D72-4AD9-BF4B-74B663474C5D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43" creationId="{6B5F7517-3CCC-454C-B361-FE3ACCB0AE51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44" creationId="{12A064CE-DA6C-4785-AD64-1CB1F772C982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45" creationId="{EF7D6970-E6DD-445B-81A2-00CB1DA64E9B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46" creationId="{7F0BC2F8-E348-450B-90BF-56DB9AF513D3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47" creationId="{39D52706-2805-4A76-933E-E064A136DA3C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48" creationId="{4B728302-A608-4C7C-9602-8303164EB5B1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50" creationId="{DAE05254-CA43-43E3-8EA2-2662C9B0CE6F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51" creationId="{E7077F27-AA58-4CED-89D4-2CFD3BE1A68E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52" creationId="{93A56FC4-D50B-450E-BA48-CB7525F5472C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53" creationId="{1B41E8E2-AA22-4313-90C7-6BA1072635CD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54" creationId="{91BF0BB4-5FC7-4675-A828-179E54929462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55" creationId="{C3108CDC-743C-4F06-B7B8-F8278530E074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56" creationId="{145FBE1A-477F-496C-9D5F-3B5DD2510E67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57" creationId="{8E564066-F7C9-4734-B34A-E4F8C6C3390E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58" creationId="{DAC85DDE-BF8F-4D69-8705-745A943A7C22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59" creationId="{F34FEF6B-9B79-4C32-B971-7DCDB3B62F40}"/>
          </ac:spMkLst>
        </pc:spChg>
        <pc:spChg chg="mod">
          <ac:chgData name="Jonathan Loo" userId="d2d72d48b56f45d8" providerId="LiveId" clId="{D13DE75A-ED86-4B24-95DA-B9DEDE813A63}" dt="2020-11-13T10:46:21.842" v="22665" actId="208"/>
          <ac:spMkLst>
            <pc:docMk/>
            <pc:sldMk cId="3423380664" sldId="396"/>
            <ac:spMk id="61" creationId="{12C149DE-408F-4E01-98EE-1D991FC80D9D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62" creationId="{682B3E3A-2B05-4438-8100-E908461E6711}"/>
          </ac:spMkLst>
        </pc:spChg>
        <pc:spChg chg="mod">
          <ac:chgData name="Jonathan Loo" userId="d2d72d48b56f45d8" providerId="LiveId" clId="{D13DE75A-ED86-4B24-95DA-B9DEDE813A63}" dt="2020-11-13T10:45:56.032" v="22659" actId="165"/>
          <ac:spMkLst>
            <pc:docMk/>
            <pc:sldMk cId="3423380664" sldId="396"/>
            <ac:spMk id="63" creationId="{72FA0442-D909-4D9F-AC84-D6D4E28C22C8}"/>
          </ac:spMkLst>
        </pc:spChg>
        <pc:grpChg chg="add del mod">
          <ac:chgData name="Jonathan Loo" userId="d2d72d48b56f45d8" providerId="LiveId" clId="{D13DE75A-ED86-4B24-95DA-B9DEDE813A63}" dt="2020-11-13T10:45:56.032" v="22659" actId="165"/>
          <ac:grpSpMkLst>
            <pc:docMk/>
            <pc:sldMk cId="3423380664" sldId="396"/>
            <ac:grpSpMk id="17" creationId="{0406AA3B-E4DC-4DF5-9717-84A52CFE166D}"/>
          </ac:grpSpMkLst>
        </pc:grpChg>
        <pc:grpChg chg="mod topLvl">
          <ac:chgData name="Jonathan Loo" userId="d2d72d48b56f45d8" providerId="LiveId" clId="{D13DE75A-ED86-4B24-95DA-B9DEDE813A63}" dt="2020-11-13T10:46:18.114" v="22663" actId="338"/>
          <ac:grpSpMkLst>
            <pc:docMk/>
            <pc:sldMk cId="3423380664" sldId="396"/>
            <ac:grpSpMk id="19" creationId="{0406AA3B-E4DC-4DF5-9717-84A52CFE166D}"/>
          </ac:grpSpMkLst>
        </pc:grpChg>
        <pc:grpChg chg="mod">
          <ac:chgData name="Jonathan Loo" userId="d2d72d48b56f45d8" providerId="LiveId" clId="{D13DE75A-ED86-4B24-95DA-B9DEDE813A63}" dt="2020-11-13T10:45:56.032" v="22659" actId="165"/>
          <ac:grpSpMkLst>
            <pc:docMk/>
            <pc:sldMk cId="3423380664" sldId="396"/>
            <ac:grpSpMk id="22" creationId="{0406AA3B-E4DC-4DF5-9717-84A52CFE166D}"/>
          </ac:grpSpMkLst>
        </pc:grpChg>
        <pc:grpChg chg="mod">
          <ac:chgData name="Jonathan Loo" userId="d2d72d48b56f45d8" providerId="LiveId" clId="{D13DE75A-ED86-4B24-95DA-B9DEDE813A63}" dt="2020-11-13T10:45:56.032" v="22659" actId="165"/>
          <ac:grpSpMkLst>
            <pc:docMk/>
            <pc:sldMk cId="3423380664" sldId="396"/>
            <ac:grpSpMk id="33" creationId="{0406AA3B-E4DC-4DF5-9717-84A52CFE166D}"/>
          </ac:grpSpMkLst>
        </pc:grpChg>
        <pc:grpChg chg="mod">
          <ac:chgData name="Jonathan Loo" userId="d2d72d48b56f45d8" providerId="LiveId" clId="{D13DE75A-ED86-4B24-95DA-B9DEDE813A63}" dt="2020-11-13T10:45:56.032" v="22659" actId="165"/>
          <ac:grpSpMkLst>
            <pc:docMk/>
            <pc:sldMk cId="3423380664" sldId="396"/>
            <ac:grpSpMk id="36" creationId="{0406AA3B-E4DC-4DF5-9717-84A52CFE166D}"/>
          </ac:grpSpMkLst>
        </pc:grpChg>
        <pc:grpChg chg="mod">
          <ac:chgData name="Jonathan Loo" userId="d2d72d48b56f45d8" providerId="LiveId" clId="{D13DE75A-ED86-4B24-95DA-B9DEDE813A63}" dt="2020-11-13T10:45:56.032" v="22659" actId="165"/>
          <ac:grpSpMkLst>
            <pc:docMk/>
            <pc:sldMk cId="3423380664" sldId="396"/>
            <ac:grpSpMk id="49" creationId="{0406AA3B-E4DC-4DF5-9717-84A52CFE166D}"/>
          </ac:grpSpMkLst>
        </pc:grpChg>
        <pc:grpChg chg="mod">
          <ac:chgData name="Jonathan Loo" userId="d2d72d48b56f45d8" providerId="LiveId" clId="{D13DE75A-ED86-4B24-95DA-B9DEDE813A63}" dt="2020-11-13T10:45:56.032" v="22659" actId="165"/>
          <ac:grpSpMkLst>
            <pc:docMk/>
            <pc:sldMk cId="3423380664" sldId="396"/>
            <ac:grpSpMk id="60" creationId="{0406AA3B-E4DC-4DF5-9717-84A52CFE166D}"/>
          </ac:grpSpMkLst>
        </pc:grpChg>
        <pc:grpChg chg="add del mod">
          <ac:chgData name="Jonathan Loo" userId="d2d72d48b56f45d8" providerId="LiveId" clId="{D13DE75A-ED86-4B24-95DA-B9DEDE813A63}" dt="2020-11-13T10:46:32.896" v="22668" actId="478"/>
          <ac:grpSpMkLst>
            <pc:docMk/>
            <pc:sldMk cId="3423380664" sldId="396"/>
            <ac:grpSpMk id="64" creationId="{DB56EA21-86BF-4062-B15E-8C535761A1E2}"/>
          </ac:grpSpMkLst>
        </pc:grpChg>
        <pc:picChg chg="add del mod">
          <ac:chgData name="Jonathan Loo" userId="d2d72d48b56f45d8" providerId="LiveId" clId="{D13DE75A-ED86-4B24-95DA-B9DEDE813A63}" dt="2020-11-12T13:13:04.252" v="13404" actId="478"/>
          <ac:picMkLst>
            <pc:docMk/>
            <pc:sldMk cId="3423380664" sldId="396"/>
            <ac:picMk id="7" creationId="{1D174B8D-79A4-46DE-8FC8-18EB5742FA02}"/>
          </ac:picMkLst>
        </pc:picChg>
        <pc:picChg chg="add mod">
          <ac:chgData name="Jonathan Loo" userId="d2d72d48b56f45d8" providerId="LiveId" clId="{D13DE75A-ED86-4B24-95DA-B9DEDE813A63}" dt="2020-11-12T13:12:41.517" v="13391" actId="1076"/>
          <ac:picMkLst>
            <pc:docMk/>
            <pc:sldMk cId="3423380664" sldId="396"/>
            <ac:picMk id="11" creationId="{48BCA4AD-36A0-49AE-9248-5FEB637495FD}"/>
          </ac:picMkLst>
        </pc:picChg>
        <pc:picChg chg="mod ord">
          <ac:chgData name="Jonathan Loo" userId="d2d72d48b56f45d8" providerId="LiveId" clId="{D13DE75A-ED86-4B24-95DA-B9DEDE813A63}" dt="2020-11-12T13:13:06.928" v="13407" actId="1076"/>
          <ac:picMkLst>
            <pc:docMk/>
            <pc:sldMk cId="3423380664" sldId="396"/>
            <ac:picMk id="13" creationId="{F02E9693-3C3A-4558-80A1-283545C0DCF0}"/>
          </ac:picMkLst>
        </pc:picChg>
        <pc:picChg chg="add del mod">
          <ac:chgData name="Jonathan Loo" userId="d2d72d48b56f45d8" providerId="LiveId" clId="{D13DE75A-ED86-4B24-95DA-B9DEDE813A63}" dt="2020-11-13T10:45:45.081" v="22656" actId="27803"/>
          <ac:picMkLst>
            <pc:docMk/>
            <pc:sldMk cId="3423380664" sldId="396"/>
            <ac:picMk id="16" creationId="{0406AA3B-E4DC-4DF5-9717-84A52CFE166D}"/>
          </ac:picMkLst>
        </pc:picChg>
        <pc:picChg chg="add del mod">
          <ac:chgData name="Jonathan Loo" userId="d2d72d48b56f45d8" providerId="LiveId" clId="{D13DE75A-ED86-4B24-95DA-B9DEDE813A63}" dt="2020-11-13T10:47:53.438" v="22672" actId="478"/>
          <ac:picMkLst>
            <pc:docMk/>
            <pc:sldMk cId="3423380664" sldId="396"/>
            <ac:picMk id="16388" creationId="{E5E16762-B58A-4C58-B440-BD0777065ADA}"/>
          </ac:picMkLst>
        </pc:pic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2995802584" sldId="397"/>
        </pc:sldMkLst>
      </pc:sldChg>
      <pc:sldChg chg="addSp delSp modSp new mod modClrScheme chgLayout">
        <pc:chgData name="Jonathan Loo" userId="d2d72d48b56f45d8" providerId="LiveId" clId="{D13DE75A-ED86-4B24-95DA-B9DEDE813A63}" dt="2020-11-13T09:23:48.301" v="21518" actId="962"/>
        <pc:sldMkLst>
          <pc:docMk/>
          <pc:sldMk cId="3768923577" sldId="397"/>
        </pc:sldMkLst>
        <pc:spChg chg="mod ord">
          <ac:chgData name="Jonathan Loo" userId="d2d72d48b56f45d8" providerId="LiveId" clId="{D13DE75A-ED86-4B24-95DA-B9DEDE813A63}" dt="2020-11-13T09:05:25.217" v="20756" actId="20577"/>
          <ac:spMkLst>
            <pc:docMk/>
            <pc:sldMk cId="3768923577" sldId="397"/>
            <ac:spMk id="2" creationId="{DD84F429-1092-4E6C-8E9C-A134CBE9751D}"/>
          </ac:spMkLst>
        </pc:spChg>
        <pc:spChg chg="del mod ord">
          <ac:chgData name="Jonathan Loo" userId="d2d72d48b56f45d8" providerId="LiveId" clId="{D13DE75A-ED86-4B24-95DA-B9DEDE813A63}" dt="2020-11-12T13:17:53.491" v="13438" actId="700"/>
          <ac:spMkLst>
            <pc:docMk/>
            <pc:sldMk cId="3768923577" sldId="397"/>
            <ac:spMk id="3" creationId="{30C4C4D5-92F1-422A-8120-01C96BE44162}"/>
          </ac:spMkLst>
        </pc:spChg>
        <pc:spChg chg="add mod ord">
          <ac:chgData name="Jonathan Loo" userId="d2d72d48b56f45d8" providerId="LiveId" clId="{D13DE75A-ED86-4B24-95DA-B9DEDE813A63}" dt="2020-11-12T14:57:13.886" v="16295" actId="20577"/>
          <ac:spMkLst>
            <pc:docMk/>
            <pc:sldMk cId="3768923577" sldId="397"/>
            <ac:spMk id="4" creationId="{1A341028-B098-49E1-A305-D6A4B7F420AB}"/>
          </ac:spMkLst>
        </pc:spChg>
        <pc:spChg chg="add del mod ord">
          <ac:chgData name="Jonathan Loo" userId="d2d72d48b56f45d8" providerId="LiveId" clId="{D13DE75A-ED86-4B24-95DA-B9DEDE813A63}" dt="2020-11-12T14:15:43.801" v="14360" actId="478"/>
          <ac:spMkLst>
            <pc:docMk/>
            <pc:sldMk cId="3768923577" sldId="397"/>
            <ac:spMk id="39" creationId="{0F7334E2-BF1E-496C-9758-8A20A78F3BDC}"/>
          </ac:spMkLst>
        </pc:spChg>
        <pc:graphicFrameChg chg="add del mod">
          <ac:chgData name="Jonathan Loo" userId="d2d72d48b56f45d8" providerId="LiveId" clId="{D13DE75A-ED86-4B24-95DA-B9DEDE813A63}" dt="2020-11-12T14:13:24.870" v="14347" actId="478"/>
          <ac:graphicFrameMkLst>
            <pc:docMk/>
            <pc:sldMk cId="3768923577" sldId="397"/>
            <ac:graphicFrameMk id="42" creationId="{22DE54D5-DEF4-4DD9-B074-2ACB6602AD34}"/>
          </ac:graphicFrameMkLst>
        </pc:graphicFrameChg>
        <pc:picChg chg="add del mod">
          <ac:chgData name="Jonathan Loo" userId="d2d72d48b56f45d8" providerId="LiveId" clId="{D13DE75A-ED86-4B24-95DA-B9DEDE813A63}" dt="2020-11-12T13:36:44.537" v="13865" actId="478"/>
          <ac:picMkLst>
            <pc:docMk/>
            <pc:sldMk cId="3768923577" sldId="397"/>
            <ac:picMk id="5" creationId="{7BE82438-0574-4A65-997D-EA118B1F935B}"/>
          </ac:picMkLst>
        </pc:picChg>
        <pc:picChg chg="del mod ord">
          <ac:chgData name="Jonathan Loo" userId="d2d72d48b56f45d8" providerId="LiveId" clId="{D13DE75A-ED86-4B24-95DA-B9DEDE813A63}" dt="2020-11-12T13:42:18.889" v="14101" actId="478"/>
          <ac:picMkLst>
            <pc:docMk/>
            <pc:sldMk cId="3768923577" sldId="397"/>
            <ac:picMk id="8" creationId="{0D9E513C-B9BB-4F7C-B33E-EFE52233DE2D}"/>
          </ac:picMkLst>
        </pc:picChg>
        <pc:picChg chg="add del mod">
          <ac:chgData name="Jonathan Loo" userId="d2d72d48b56f45d8" providerId="LiveId" clId="{D13DE75A-ED86-4B24-95DA-B9DEDE813A63}" dt="2020-11-12T13:41:02.775" v="14044" actId="478"/>
          <ac:picMkLst>
            <pc:docMk/>
            <pc:sldMk cId="3768923577" sldId="397"/>
            <ac:picMk id="9" creationId="{10AE0D9C-58E5-4671-A92A-48B6213E823D}"/>
          </ac:picMkLst>
        </pc:picChg>
        <pc:picChg chg="del mod ord">
          <ac:chgData name="Jonathan Loo" userId="d2d72d48b56f45d8" providerId="LiveId" clId="{D13DE75A-ED86-4B24-95DA-B9DEDE813A63}" dt="2020-11-12T13:41:31.239" v="14058" actId="478"/>
          <ac:picMkLst>
            <pc:docMk/>
            <pc:sldMk cId="3768923577" sldId="397"/>
            <ac:picMk id="12" creationId="{97F5AB1D-01FF-4DC4-BF13-A9EB9BAB1B09}"/>
          </ac:picMkLst>
        </pc:picChg>
        <pc:picChg chg="del mod ord">
          <ac:chgData name="Jonathan Loo" userId="d2d72d48b56f45d8" providerId="LiveId" clId="{D13DE75A-ED86-4B24-95DA-B9DEDE813A63}" dt="2020-11-12T13:41:44.661" v="14072" actId="478"/>
          <ac:picMkLst>
            <pc:docMk/>
            <pc:sldMk cId="3768923577" sldId="397"/>
            <ac:picMk id="14" creationId="{8C644BBD-36D4-4216-9FB8-03CE5AF3CE78}"/>
          </ac:picMkLst>
        </pc:picChg>
        <pc:picChg chg="del mod ord">
          <ac:chgData name="Jonathan Loo" userId="d2d72d48b56f45d8" providerId="LiveId" clId="{D13DE75A-ED86-4B24-95DA-B9DEDE813A63}" dt="2020-11-12T13:41:58.309" v="14086" actId="478"/>
          <ac:picMkLst>
            <pc:docMk/>
            <pc:sldMk cId="3768923577" sldId="397"/>
            <ac:picMk id="16" creationId="{89AFF859-769F-4FDB-9876-00DDF7208771}"/>
          </ac:picMkLst>
        </pc:picChg>
        <pc:picChg chg="del mod ord">
          <ac:chgData name="Jonathan Loo" userId="d2d72d48b56f45d8" providerId="LiveId" clId="{D13DE75A-ED86-4B24-95DA-B9DEDE813A63}" dt="2020-11-12T13:45:29.494" v="14130" actId="478"/>
          <ac:picMkLst>
            <pc:docMk/>
            <pc:sldMk cId="3768923577" sldId="397"/>
            <ac:picMk id="18" creationId="{500569D2-7D67-4761-A3D1-FE27251A1E4C}"/>
          </ac:picMkLst>
        </pc:picChg>
        <pc:picChg chg="del mod ord">
          <ac:chgData name="Jonathan Loo" userId="d2d72d48b56f45d8" providerId="LiveId" clId="{D13DE75A-ED86-4B24-95DA-B9DEDE813A63}" dt="2020-11-12T13:42:49.236" v="14116" actId="478"/>
          <ac:picMkLst>
            <pc:docMk/>
            <pc:sldMk cId="3768923577" sldId="397"/>
            <ac:picMk id="20" creationId="{409D98C1-1DD6-4B5D-A0FA-D21A9ACB8BB7}"/>
          </ac:picMkLst>
        </pc:picChg>
        <pc:picChg chg="del mod ord">
          <ac:chgData name="Jonathan Loo" userId="d2d72d48b56f45d8" providerId="LiveId" clId="{D13DE75A-ED86-4B24-95DA-B9DEDE813A63}" dt="2020-11-12T19:20:20.170" v="18532" actId="478"/>
          <ac:picMkLst>
            <pc:docMk/>
            <pc:sldMk cId="3768923577" sldId="397"/>
            <ac:picMk id="22" creationId="{6F45C5EA-A80B-41CD-AE6E-B1D26468F948}"/>
          </ac:picMkLst>
        </pc:picChg>
        <pc:picChg chg="del mod ord">
          <ac:chgData name="Jonathan Loo" userId="d2d72d48b56f45d8" providerId="LiveId" clId="{D13DE75A-ED86-4B24-95DA-B9DEDE813A63}" dt="2020-11-12T13:47:16.211" v="14145" actId="478"/>
          <ac:picMkLst>
            <pc:docMk/>
            <pc:sldMk cId="3768923577" sldId="397"/>
            <ac:picMk id="24" creationId="{7FECFED1-8F09-4F63-A7A6-DC630A0363FE}"/>
          </ac:picMkLst>
        </pc:picChg>
        <pc:picChg chg="del mod ord">
          <ac:chgData name="Jonathan Loo" userId="d2d72d48b56f45d8" providerId="LiveId" clId="{D13DE75A-ED86-4B24-95DA-B9DEDE813A63}" dt="2020-11-12T13:48:08.732" v="14160" actId="478"/>
          <ac:picMkLst>
            <pc:docMk/>
            <pc:sldMk cId="3768923577" sldId="397"/>
            <ac:picMk id="26" creationId="{3CB4DFA8-14F6-41C8-9D99-901B20EE1984}"/>
          </ac:picMkLst>
        </pc:picChg>
        <pc:picChg chg="del mod ord">
          <ac:chgData name="Jonathan Loo" userId="d2d72d48b56f45d8" providerId="LiveId" clId="{D13DE75A-ED86-4B24-95DA-B9DEDE813A63}" dt="2020-11-12T13:50:12.576" v="14174" actId="478"/>
          <ac:picMkLst>
            <pc:docMk/>
            <pc:sldMk cId="3768923577" sldId="397"/>
            <ac:picMk id="28" creationId="{53F4D748-91D6-4314-9224-FB79BA76B877}"/>
          </ac:picMkLst>
        </pc:picChg>
        <pc:picChg chg="del mod ord">
          <ac:chgData name="Jonathan Loo" userId="d2d72d48b56f45d8" providerId="LiveId" clId="{D13DE75A-ED86-4B24-95DA-B9DEDE813A63}" dt="2020-11-12T13:55:59.085" v="14228" actId="478"/>
          <ac:picMkLst>
            <pc:docMk/>
            <pc:sldMk cId="3768923577" sldId="397"/>
            <ac:picMk id="30" creationId="{D79B9412-E8EA-49A9-B3E4-30F564F1E17E}"/>
          </ac:picMkLst>
        </pc:picChg>
        <pc:picChg chg="add del mod">
          <ac:chgData name="Jonathan Loo" userId="d2d72d48b56f45d8" providerId="LiveId" clId="{D13DE75A-ED86-4B24-95DA-B9DEDE813A63}" dt="2020-11-12T13:54:39.395" v="14192" actId="478"/>
          <ac:picMkLst>
            <pc:docMk/>
            <pc:sldMk cId="3768923577" sldId="397"/>
            <ac:picMk id="31" creationId="{481F1506-5882-4FF5-8D07-D03E2F9E8883}"/>
          </ac:picMkLst>
        </pc:picChg>
        <pc:picChg chg="del mod ord">
          <ac:chgData name="Jonathan Loo" userId="d2d72d48b56f45d8" providerId="LiveId" clId="{D13DE75A-ED86-4B24-95DA-B9DEDE813A63}" dt="2020-11-12T13:55:12.124" v="14207" actId="478"/>
          <ac:picMkLst>
            <pc:docMk/>
            <pc:sldMk cId="3768923577" sldId="397"/>
            <ac:picMk id="34" creationId="{F9E0B25A-16EA-453D-AF80-415272A60BC8}"/>
          </ac:picMkLst>
        </pc:picChg>
        <pc:picChg chg="del mod ord">
          <ac:chgData name="Jonathan Loo" userId="d2d72d48b56f45d8" providerId="LiveId" clId="{D13DE75A-ED86-4B24-95DA-B9DEDE813A63}" dt="2020-11-12T19:20:04.295" v="18514" actId="478"/>
          <ac:picMkLst>
            <pc:docMk/>
            <pc:sldMk cId="3768923577" sldId="397"/>
            <ac:picMk id="36" creationId="{1F72033D-719D-4526-804A-ED4CF0AE9B8E}"/>
          </ac:picMkLst>
        </pc:picChg>
        <pc:picChg chg="add del mod">
          <ac:chgData name="Jonathan Loo" userId="d2d72d48b56f45d8" providerId="LiveId" clId="{D13DE75A-ED86-4B24-95DA-B9DEDE813A63}" dt="2020-11-12T14:04:45.085" v="14335" actId="478"/>
          <ac:picMkLst>
            <pc:docMk/>
            <pc:sldMk cId="3768923577" sldId="397"/>
            <ac:picMk id="37" creationId="{CF0C4F8A-05EF-4B96-961D-ED2B0BCC9C97}"/>
          </ac:picMkLst>
        </pc:picChg>
        <pc:picChg chg="del mod ord">
          <ac:chgData name="Jonathan Loo" userId="d2d72d48b56f45d8" providerId="LiveId" clId="{D13DE75A-ED86-4B24-95DA-B9DEDE813A63}" dt="2020-11-12T14:08:11.201" v="14343" actId="478"/>
          <ac:picMkLst>
            <pc:docMk/>
            <pc:sldMk cId="3768923577" sldId="397"/>
            <ac:picMk id="41" creationId="{77EC4673-7A53-4D7F-9789-A0AE23E94EBC}"/>
          </ac:picMkLst>
        </pc:picChg>
        <pc:picChg chg="add del mod">
          <ac:chgData name="Jonathan Loo" userId="d2d72d48b56f45d8" providerId="LiveId" clId="{D13DE75A-ED86-4B24-95DA-B9DEDE813A63}" dt="2020-11-12T14:16:17.687" v="14376" actId="478"/>
          <ac:picMkLst>
            <pc:docMk/>
            <pc:sldMk cId="3768923577" sldId="397"/>
            <ac:picMk id="43" creationId="{318CECA8-CF70-4041-8B47-AB6E19755CE5}"/>
          </ac:picMkLst>
        </pc:picChg>
        <pc:picChg chg="del mod ord">
          <ac:chgData name="Jonathan Loo" userId="d2d72d48b56f45d8" providerId="LiveId" clId="{D13DE75A-ED86-4B24-95DA-B9DEDE813A63}" dt="2020-11-12T14:16:25.963" v="14389" actId="478"/>
          <ac:picMkLst>
            <pc:docMk/>
            <pc:sldMk cId="3768923577" sldId="397"/>
            <ac:picMk id="46" creationId="{E5433674-CD0A-4DC0-8E3D-C65190E3A9CA}"/>
          </ac:picMkLst>
        </pc:picChg>
        <pc:picChg chg="del mod ord">
          <ac:chgData name="Jonathan Loo" userId="d2d72d48b56f45d8" providerId="LiveId" clId="{D13DE75A-ED86-4B24-95DA-B9DEDE813A63}" dt="2020-11-12T14:16:33.930" v="14402" actId="478"/>
          <ac:picMkLst>
            <pc:docMk/>
            <pc:sldMk cId="3768923577" sldId="397"/>
            <ac:picMk id="48" creationId="{93105C61-AE06-486D-8014-3962BF96C680}"/>
          </ac:picMkLst>
        </pc:picChg>
        <pc:picChg chg="del mod ord">
          <ac:chgData name="Jonathan Loo" userId="d2d72d48b56f45d8" providerId="LiveId" clId="{D13DE75A-ED86-4B24-95DA-B9DEDE813A63}" dt="2020-11-12T14:21:49.669" v="14576" actId="478"/>
          <ac:picMkLst>
            <pc:docMk/>
            <pc:sldMk cId="3768923577" sldId="397"/>
            <ac:picMk id="50" creationId="{511C7C31-7FD0-46DC-9B9C-A22ECE0EDA89}"/>
          </ac:picMkLst>
        </pc:picChg>
        <pc:picChg chg="add del mod">
          <ac:chgData name="Jonathan Loo" userId="d2d72d48b56f45d8" providerId="LiveId" clId="{D13DE75A-ED86-4B24-95DA-B9DEDE813A63}" dt="2020-11-12T14:16:52.098" v="14419" actId="478"/>
          <ac:picMkLst>
            <pc:docMk/>
            <pc:sldMk cId="3768923577" sldId="397"/>
            <ac:picMk id="51" creationId="{AE0B1926-26E3-4EC4-843C-6ADFCDBA2A24}"/>
          </ac:picMkLst>
        </pc:picChg>
        <pc:picChg chg="del mod ord">
          <ac:chgData name="Jonathan Loo" userId="d2d72d48b56f45d8" providerId="LiveId" clId="{D13DE75A-ED86-4B24-95DA-B9DEDE813A63}" dt="2020-11-12T14:18:11.656" v="14516" actId="478"/>
          <ac:picMkLst>
            <pc:docMk/>
            <pc:sldMk cId="3768923577" sldId="397"/>
            <ac:picMk id="54" creationId="{42BE38C0-676E-43DB-B229-C1B6BB674324}"/>
          </ac:picMkLst>
        </pc:picChg>
        <pc:picChg chg="add del mod">
          <ac:chgData name="Jonathan Loo" userId="d2d72d48b56f45d8" providerId="LiveId" clId="{D13DE75A-ED86-4B24-95DA-B9DEDE813A63}" dt="2020-11-12T14:17:11.717" v="14436" actId="478"/>
          <ac:picMkLst>
            <pc:docMk/>
            <pc:sldMk cId="3768923577" sldId="397"/>
            <ac:picMk id="55" creationId="{650CBDA2-17C5-433D-99D1-E4990C0ECB75}"/>
          </ac:picMkLst>
        </pc:picChg>
        <pc:picChg chg="del mod ord">
          <ac:chgData name="Jonathan Loo" userId="d2d72d48b56f45d8" providerId="LiveId" clId="{D13DE75A-ED86-4B24-95DA-B9DEDE813A63}" dt="2020-11-12T14:18:20.445" v="14528" actId="478"/>
          <ac:picMkLst>
            <pc:docMk/>
            <pc:sldMk cId="3768923577" sldId="397"/>
            <ac:picMk id="58" creationId="{5873EB94-7F64-4EE5-84D0-94045D1AF350}"/>
          </ac:picMkLst>
        </pc:picChg>
        <pc:picChg chg="del mod ord">
          <ac:chgData name="Jonathan Loo" userId="d2d72d48b56f45d8" providerId="LiveId" clId="{D13DE75A-ED86-4B24-95DA-B9DEDE813A63}" dt="2020-11-12T14:18:28.180" v="14541" actId="478"/>
          <ac:picMkLst>
            <pc:docMk/>
            <pc:sldMk cId="3768923577" sldId="397"/>
            <ac:picMk id="60" creationId="{D7F04DDD-B432-43B9-A62E-D8BBB8A1A8E7}"/>
          </ac:picMkLst>
        </pc:picChg>
        <pc:picChg chg="mod ord">
          <ac:chgData name="Jonathan Loo" userId="d2d72d48b56f45d8" providerId="LiveId" clId="{D13DE75A-ED86-4B24-95DA-B9DEDE813A63}" dt="2020-11-12T14:32:44.750" v="15480" actId="1076"/>
          <ac:picMkLst>
            <pc:docMk/>
            <pc:sldMk cId="3768923577" sldId="397"/>
            <ac:picMk id="62" creationId="{EFAFA26C-6DBF-44B9-A25A-5772BDF1596C}"/>
          </ac:picMkLst>
        </pc:picChg>
        <pc:picChg chg="mod ord">
          <ac:chgData name="Jonathan Loo" userId="d2d72d48b56f45d8" providerId="LiveId" clId="{D13DE75A-ED86-4B24-95DA-B9DEDE813A63}" dt="2020-11-12T14:32:44.750" v="15480" actId="1076"/>
          <ac:picMkLst>
            <pc:docMk/>
            <pc:sldMk cId="3768923577" sldId="397"/>
            <ac:picMk id="7168" creationId="{97C79CEA-DF89-4D46-B3DF-D9F8A3D7DE09}"/>
          </ac:picMkLst>
        </pc:picChg>
        <pc:picChg chg="add del mod ord">
          <ac:chgData name="Jonathan Loo" userId="d2d72d48b56f45d8" providerId="LiveId" clId="{D13DE75A-ED86-4B24-95DA-B9DEDE813A63}" dt="2020-11-12T14:21:21.081" v="14552" actId="478"/>
          <ac:picMkLst>
            <pc:docMk/>
            <pc:sldMk cId="3768923577" sldId="397"/>
            <ac:picMk id="7169" creationId="{A8D82F47-AF1F-4159-8E67-BC73EA8A0D0F}"/>
          </ac:picMkLst>
        </pc:picChg>
        <pc:picChg chg="add del mod">
          <ac:chgData name="Jonathan Loo" userId="d2d72d48b56f45d8" providerId="LiveId" clId="{D13DE75A-ED86-4B24-95DA-B9DEDE813A63}" dt="2020-11-12T14:05:02.197" v="14341" actId="478"/>
          <ac:picMkLst>
            <pc:docMk/>
            <pc:sldMk cId="3768923577" sldId="397"/>
            <ac:picMk id="7170" creationId="{EE5C2287-3C40-4A62-9988-1CCDAB41A3EC}"/>
          </ac:picMkLst>
        </pc:picChg>
        <pc:picChg chg="add mod ord">
          <ac:chgData name="Jonathan Loo" userId="d2d72d48b56f45d8" providerId="LiveId" clId="{D13DE75A-ED86-4B24-95DA-B9DEDE813A63}" dt="2020-11-12T14:32:44.750" v="15480" actId="1076"/>
          <ac:picMkLst>
            <pc:docMk/>
            <pc:sldMk cId="3768923577" sldId="397"/>
            <ac:picMk id="7171" creationId="{B4C210E4-AF9A-4086-A60F-C0505C50AF7A}"/>
          </ac:picMkLst>
        </pc:picChg>
        <pc:picChg chg="add del mod">
          <ac:chgData name="Jonathan Loo" userId="d2d72d48b56f45d8" providerId="LiveId" clId="{D13DE75A-ED86-4B24-95DA-B9DEDE813A63}" dt="2020-11-12T14:19:45.818" v="14545" actId="478"/>
          <ac:picMkLst>
            <pc:docMk/>
            <pc:sldMk cId="3768923577" sldId="397"/>
            <ac:picMk id="7172" creationId="{3A857418-8403-4073-841F-41CE182A06F5}"/>
          </ac:picMkLst>
        </pc:picChg>
        <pc:picChg chg="mod ord">
          <ac:chgData name="Jonathan Loo" userId="d2d72d48b56f45d8" providerId="LiveId" clId="{D13DE75A-ED86-4B24-95DA-B9DEDE813A63}" dt="2020-11-12T14:32:44.750" v="15480" actId="1076"/>
          <ac:picMkLst>
            <pc:docMk/>
            <pc:sldMk cId="3768923577" sldId="397"/>
            <ac:picMk id="7174" creationId="{A7D69CC5-6EAE-43CA-A076-FD535C96AD41}"/>
          </ac:picMkLst>
        </pc:picChg>
        <pc:picChg chg="add del mod">
          <ac:chgData name="Jonathan Loo" userId="d2d72d48b56f45d8" providerId="LiveId" clId="{D13DE75A-ED86-4B24-95DA-B9DEDE813A63}" dt="2020-11-12T14:32:39.998" v="15479" actId="478"/>
          <ac:picMkLst>
            <pc:docMk/>
            <pc:sldMk cId="3768923577" sldId="397"/>
            <ac:picMk id="7175" creationId="{093A465E-114C-4EEE-B322-F6C278029C5F}"/>
          </ac:picMkLst>
        </pc:picChg>
        <pc:picChg chg="del mod ord">
          <ac:chgData name="Jonathan Loo" userId="d2d72d48b56f45d8" providerId="LiveId" clId="{D13DE75A-ED86-4B24-95DA-B9DEDE813A63}" dt="2020-11-13T09:09:53.162" v="20775" actId="478"/>
          <ac:picMkLst>
            <pc:docMk/>
            <pc:sldMk cId="3768923577" sldId="397"/>
            <ac:picMk id="7177" creationId="{8CA0E149-BACF-4B55-9D3A-7A34DDC00A66}"/>
          </ac:picMkLst>
        </pc:picChg>
        <pc:picChg chg="del mod ord">
          <ac:chgData name="Jonathan Loo" userId="d2d72d48b56f45d8" providerId="LiveId" clId="{D13DE75A-ED86-4B24-95DA-B9DEDE813A63}" dt="2020-11-13T09:10:08.246" v="20793" actId="478"/>
          <ac:picMkLst>
            <pc:docMk/>
            <pc:sldMk cId="3768923577" sldId="397"/>
            <ac:picMk id="7179" creationId="{2AC32A66-952B-4630-9D6C-4175DA59DF05}"/>
          </ac:picMkLst>
        </pc:picChg>
        <pc:picChg chg="del mod ord">
          <ac:chgData name="Jonathan Loo" userId="d2d72d48b56f45d8" providerId="LiveId" clId="{D13DE75A-ED86-4B24-95DA-B9DEDE813A63}" dt="2020-11-13T09:23:48.299" v="21516" actId="478"/>
          <ac:picMkLst>
            <pc:docMk/>
            <pc:sldMk cId="3768923577" sldId="397"/>
            <ac:picMk id="7181" creationId="{1BCFDF8A-434B-48B4-B0C8-60480EF00696}"/>
          </ac:picMkLst>
        </pc:picChg>
        <pc:picChg chg="mod ord">
          <ac:chgData name="Jonathan Loo" userId="d2d72d48b56f45d8" providerId="LiveId" clId="{D13DE75A-ED86-4B24-95DA-B9DEDE813A63}" dt="2020-11-13T09:10:08.248" v="20795" actId="962"/>
          <ac:picMkLst>
            <pc:docMk/>
            <pc:sldMk cId="3768923577" sldId="397"/>
            <ac:picMk id="7183" creationId="{3C890314-4FD6-4BE0-8215-B9DD79444785}"/>
          </ac:picMkLst>
        </pc:picChg>
        <pc:picChg chg="mod ord">
          <ac:chgData name="Jonathan Loo" userId="d2d72d48b56f45d8" providerId="LiveId" clId="{D13DE75A-ED86-4B24-95DA-B9DEDE813A63}" dt="2020-11-13T09:23:48.301" v="21518" actId="962"/>
          <ac:picMkLst>
            <pc:docMk/>
            <pc:sldMk cId="3768923577" sldId="397"/>
            <ac:picMk id="7185" creationId="{ABA0C247-E585-4968-8420-56E6E0416F89}"/>
          </ac:picMkLst>
        </pc:pic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2501297844" sldId="398"/>
        </pc:sldMkLst>
      </pc:sldChg>
      <pc:sldChg chg="addSp delSp modSp add mod modClrScheme chgLayout">
        <pc:chgData name="Jonathan Loo" userId="d2d72d48b56f45d8" providerId="LiveId" clId="{D13DE75A-ED86-4B24-95DA-B9DEDE813A63}" dt="2020-11-16T12:13:47.342" v="36701" actId="1076"/>
        <pc:sldMkLst>
          <pc:docMk/>
          <pc:sldMk cId="2612784270" sldId="398"/>
        </pc:sldMkLst>
        <pc:spChg chg="mod ord">
          <ac:chgData name="Jonathan Loo" userId="d2d72d48b56f45d8" providerId="LiveId" clId="{D13DE75A-ED86-4B24-95DA-B9DEDE813A63}" dt="2020-11-13T13:50:28.663" v="26636"/>
          <ac:spMkLst>
            <pc:docMk/>
            <pc:sldMk cId="2612784270" sldId="398"/>
            <ac:spMk id="2" creationId="{DD84F429-1092-4E6C-8E9C-A134CBE9751D}"/>
          </ac:spMkLst>
        </pc:spChg>
        <pc:spChg chg="mod ord">
          <ac:chgData name="Jonathan Loo" userId="d2d72d48b56f45d8" providerId="LiveId" clId="{D13DE75A-ED86-4B24-95DA-B9DEDE813A63}" dt="2020-11-12T14:59:37.274" v="16375" actId="700"/>
          <ac:spMkLst>
            <pc:docMk/>
            <pc:sldMk cId="2612784270" sldId="398"/>
            <ac:spMk id="4" creationId="{1A341028-B098-49E1-A305-D6A4B7F420AB}"/>
          </ac:spMkLst>
        </pc:spChg>
        <pc:spChg chg="add mod ord">
          <ac:chgData name="Jonathan Loo" userId="d2d72d48b56f45d8" providerId="LiveId" clId="{D13DE75A-ED86-4B24-95DA-B9DEDE813A63}" dt="2020-11-12T15:00:23.459" v="16481" actId="20577"/>
          <ac:spMkLst>
            <pc:docMk/>
            <pc:sldMk cId="2612784270" sldId="398"/>
            <ac:spMk id="16" creationId="{67089F43-4555-4DAC-AE67-00022EFDF1EC}"/>
          </ac:spMkLst>
        </pc:spChg>
        <pc:spChg chg="add mod">
          <ac:chgData name="Jonathan Loo" userId="d2d72d48b56f45d8" providerId="LiveId" clId="{D13DE75A-ED86-4B24-95DA-B9DEDE813A63}" dt="2020-11-16T12:13:47.342" v="36701" actId="1076"/>
          <ac:spMkLst>
            <pc:docMk/>
            <pc:sldMk cId="2612784270" sldId="398"/>
            <ac:spMk id="7176" creationId="{EF6F7BFD-F231-48E6-AD45-4863A415A51A}"/>
          </ac:spMkLst>
        </pc:spChg>
        <pc:picChg chg="add del mod">
          <ac:chgData name="Jonathan Loo" userId="d2d72d48b56f45d8" providerId="LiveId" clId="{D13DE75A-ED86-4B24-95DA-B9DEDE813A63}" dt="2020-11-12T15:18:54.748" v="16699" actId="478"/>
          <ac:picMkLst>
            <pc:docMk/>
            <pc:sldMk cId="2612784270" sldId="398"/>
            <ac:picMk id="3" creationId="{2B9B1DC8-48E8-41F3-A406-41745E7ECFC9}"/>
          </ac:picMkLst>
        </pc:picChg>
        <pc:picChg chg="del mod ord">
          <ac:chgData name="Jonathan Loo" userId="d2d72d48b56f45d8" providerId="LiveId" clId="{D13DE75A-ED86-4B24-95DA-B9DEDE813A63}" dt="2020-11-12T14:02:47.393" v="14302" actId="478"/>
          <ac:picMkLst>
            <pc:docMk/>
            <pc:sldMk cId="2612784270" sldId="398"/>
            <ac:picMk id="6" creationId="{0453DEFA-F4BE-4314-8261-AA87F64DA9C8}"/>
          </ac:picMkLst>
        </pc:picChg>
        <pc:picChg chg="del mod">
          <ac:chgData name="Jonathan Loo" userId="d2d72d48b56f45d8" providerId="LiveId" clId="{D13DE75A-ED86-4B24-95DA-B9DEDE813A63}" dt="2020-11-12T14:00:16.790" v="14272" actId="478"/>
          <ac:picMkLst>
            <pc:docMk/>
            <pc:sldMk cId="2612784270" sldId="398"/>
            <ac:picMk id="9" creationId="{883F8E28-489B-4181-87AF-E1494EE39996}"/>
          </ac:picMkLst>
        </pc:picChg>
        <pc:picChg chg="del mod ord">
          <ac:chgData name="Jonathan Loo" userId="d2d72d48b56f45d8" providerId="LiveId" clId="{D13DE75A-ED86-4B24-95DA-B9DEDE813A63}" dt="2020-11-12T14:02:14.559" v="14286" actId="478"/>
          <ac:picMkLst>
            <pc:docMk/>
            <pc:sldMk cId="2612784270" sldId="398"/>
            <ac:picMk id="11" creationId="{20AF43E7-EE23-4998-9E2B-FEF8B5E97694}"/>
          </ac:picMkLst>
        </pc:picChg>
        <pc:picChg chg="del mod ord">
          <ac:chgData name="Jonathan Loo" userId="d2d72d48b56f45d8" providerId="LiveId" clId="{D13DE75A-ED86-4B24-95DA-B9DEDE813A63}" dt="2020-11-12T15:18:56.743" v="16701" actId="478"/>
          <ac:picMkLst>
            <pc:docMk/>
            <pc:sldMk cId="2612784270" sldId="398"/>
            <ac:picMk id="13" creationId="{E1943FE1-0016-4D77-BC3F-EE68B69D1202}"/>
          </ac:picMkLst>
        </pc:picChg>
        <pc:picChg chg="del mod ord">
          <ac:chgData name="Jonathan Loo" userId="d2d72d48b56f45d8" providerId="LiveId" clId="{D13DE75A-ED86-4B24-95DA-B9DEDE813A63}" dt="2020-11-12T14:59:52.830" v="16393" actId="478"/>
          <ac:picMkLst>
            <pc:docMk/>
            <pc:sldMk cId="2612784270" sldId="398"/>
            <ac:picMk id="15" creationId="{79B3F557-1081-467A-8A4F-7EEC0F51186C}"/>
          </ac:picMkLst>
        </pc:picChg>
        <pc:picChg chg="del mod ord">
          <ac:chgData name="Jonathan Loo" userId="d2d72d48b56f45d8" providerId="LiveId" clId="{D13DE75A-ED86-4B24-95DA-B9DEDE813A63}" dt="2020-11-12T15:02:50.193" v="16519" actId="478"/>
          <ac:picMkLst>
            <pc:docMk/>
            <pc:sldMk cId="2612784270" sldId="398"/>
            <ac:picMk id="18" creationId="{110BD432-1566-40EC-B7E1-449E33AD5F2F}"/>
          </ac:picMkLst>
        </pc:picChg>
        <pc:picChg chg="add del mod">
          <ac:chgData name="Jonathan Loo" userId="d2d72d48b56f45d8" providerId="LiveId" clId="{D13DE75A-ED86-4B24-95DA-B9DEDE813A63}" dt="2020-11-12T15:02:12.895" v="16502" actId="478"/>
          <ac:picMkLst>
            <pc:docMk/>
            <pc:sldMk cId="2612784270" sldId="398"/>
            <ac:picMk id="19" creationId="{CE8218E1-FB08-4F95-9319-303BBB11CCE8}"/>
          </ac:picMkLst>
        </pc:picChg>
        <pc:picChg chg="del mod ord">
          <ac:chgData name="Jonathan Loo" userId="d2d72d48b56f45d8" providerId="LiveId" clId="{D13DE75A-ED86-4B24-95DA-B9DEDE813A63}" dt="2020-11-12T15:03:04.858" v="16522" actId="478"/>
          <ac:picMkLst>
            <pc:docMk/>
            <pc:sldMk cId="2612784270" sldId="398"/>
            <ac:picMk id="21" creationId="{6F4F516B-DB7A-4ECB-A005-EC41D966E1B0}"/>
          </ac:picMkLst>
        </pc:picChg>
        <pc:picChg chg="del">
          <ac:chgData name="Jonathan Loo" userId="d2d72d48b56f45d8" providerId="LiveId" clId="{D13DE75A-ED86-4B24-95DA-B9DEDE813A63}" dt="2020-11-12T13:55:45.970" v="14221" actId="478"/>
          <ac:picMkLst>
            <pc:docMk/>
            <pc:sldMk cId="2612784270" sldId="398"/>
            <ac:picMk id="22" creationId="{6F45C5EA-A80B-41CD-AE6E-B1D26468F948}"/>
          </ac:picMkLst>
        </pc:picChg>
        <pc:picChg chg="del mod ord">
          <ac:chgData name="Jonathan Loo" userId="d2d72d48b56f45d8" providerId="LiveId" clId="{D13DE75A-ED86-4B24-95DA-B9DEDE813A63}" dt="2020-11-12T15:18:13.486" v="16693" actId="478"/>
          <ac:picMkLst>
            <pc:docMk/>
            <pc:sldMk cId="2612784270" sldId="398"/>
            <ac:picMk id="25" creationId="{E7083F9E-406F-49EB-9EA9-238EB2ECA024}"/>
          </ac:picMkLst>
        </pc:picChg>
        <pc:picChg chg="add del mod">
          <ac:chgData name="Jonathan Loo" userId="d2d72d48b56f45d8" providerId="LiveId" clId="{D13DE75A-ED86-4B24-95DA-B9DEDE813A63}" dt="2020-11-12T15:03:22.611" v="16536" actId="478"/>
          <ac:picMkLst>
            <pc:docMk/>
            <pc:sldMk cId="2612784270" sldId="398"/>
            <ac:picMk id="26" creationId="{E7A799F5-41D6-49B9-B02D-743E28DE2DA7}"/>
          </ac:picMkLst>
        </pc:picChg>
        <pc:picChg chg="del mod ord">
          <ac:chgData name="Jonathan Loo" userId="d2d72d48b56f45d8" providerId="LiveId" clId="{D13DE75A-ED86-4B24-95DA-B9DEDE813A63}" dt="2020-11-12T15:04:43.005" v="16550" actId="478"/>
          <ac:picMkLst>
            <pc:docMk/>
            <pc:sldMk cId="2612784270" sldId="398"/>
            <ac:picMk id="28" creationId="{7F75E059-6CDD-400E-BE77-311D3C61E0D6}"/>
          </ac:picMkLst>
        </pc:picChg>
        <pc:picChg chg="del mod">
          <ac:chgData name="Jonathan Loo" userId="d2d72d48b56f45d8" providerId="LiveId" clId="{D13DE75A-ED86-4B24-95DA-B9DEDE813A63}" dt="2020-11-12T13:59:28.462" v="14249" actId="478"/>
          <ac:picMkLst>
            <pc:docMk/>
            <pc:sldMk cId="2612784270" sldId="398"/>
            <ac:picMk id="30" creationId="{D79B9412-E8EA-49A9-B3E4-30F564F1E17E}"/>
          </ac:picMkLst>
        </pc:picChg>
        <pc:picChg chg="del mod ord">
          <ac:chgData name="Jonathan Loo" userId="d2d72d48b56f45d8" providerId="LiveId" clId="{D13DE75A-ED86-4B24-95DA-B9DEDE813A63}" dt="2020-11-12T15:04:48.991" v="16564" actId="478"/>
          <ac:picMkLst>
            <pc:docMk/>
            <pc:sldMk cId="2612784270" sldId="398"/>
            <ac:picMk id="32" creationId="{62A43057-BFBE-4AB6-9A1C-3CBC9FA007B1}"/>
          </ac:picMkLst>
        </pc:picChg>
        <pc:picChg chg="del mod ord">
          <ac:chgData name="Jonathan Loo" userId="d2d72d48b56f45d8" providerId="LiveId" clId="{D13DE75A-ED86-4B24-95DA-B9DEDE813A63}" dt="2020-11-12T15:12:09.492" v="16618" actId="478"/>
          <ac:picMkLst>
            <pc:docMk/>
            <pc:sldMk cId="2612784270" sldId="398"/>
            <ac:picMk id="34" creationId="{A18A6851-1EC2-4815-9231-380A3E05619E}"/>
          </ac:picMkLst>
        </pc:picChg>
        <pc:picChg chg="del">
          <ac:chgData name="Jonathan Loo" userId="d2d72d48b56f45d8" providerId="LiveId" clId="{D13DE75A-ED86-4B24-95DA-B9DEDE813A63}" dt="2020-11-12T13:55:46.833" v="14222" actId="478"/>
          <ac:picMkLst>
            <pc:docMk/>
            <pc:sldMk cId="2612784270" sldId="398"/>
            <ac:picMk id="36" creationId="{1F72033D-719D-4526-804A-ED4CF0AE9B8E}"/>
          </ac:picMkLst>
        </pc:picChg>
        <pc:picChg chg="del mod">
          <ac:chgData name="Jonathan Loo" userId="d2d72d48b56f45d8" providerId="LiveId" clId="{D13DE75A-ED86-4B24-95DA-B9DEDE813A63}" dt="2020-11-12T15:09:32.612" v="16588" actId="478"/>
          <ac:picMkLst>
            <pc:docMk/>
            <pc:sldMk cId="2612784270" sldId="398"/>
            <ac:picMk id="37" creationId="{82D6AC7A-A6B4-4A7E-BD9A-3F89DA3453BA}"/>
          </ac:picMkLst>
        </pc:picChg>
        <pc:picChg chg="del mod ord">
          <ac:chgData name="Jonathan Loo" userId="d2d72d48b56f45d8" providerId="LiveId" clId="{D13DE75A-ED86-4B24-95DA-B9DEDE813A63}" dt="2020-11-12T15:11:48.671" v="16603" actId="478"/>
          <ac:picMkLst>
            <pc:docMk/>
            <pc:sldMk cId="2612784270" sldId="398"/>
            <ac:picMk id="39" creationId="{C841F2CE-8F96-4CCA-A165-E88E880D9786}"/>
          </ac:picMkLst>
        </pc:picChg>
        <pc:picChg chg="del mod ord">
          <ac:chgData name="Jonathan Loo" userId="d2d72d48b56f45d8" providerId="LiveId" clId="{D13DE75A-ED86-4B24-95DA-B9DEDE813A63}" dt="2020-11-12T15:12:13.239" v="16621" actId="478"/>
          <ac:picMkLst>
            <pc:docMk/>
            <pc:sldMk cId="2612784270" sldId="398"/>
            <ac:picMk id="41" creationId="{E3AB1FF3-5F00-4290-BACA-76628170B7DB}"/>
          </ac:picMkLst>
        </pc:picChg>
        <pc:picChg chg="del mod ord">
          <ac:chgData name="Jonathan Loo" userId="d2d72d48b56f45d8" providerId="LiveId" clId="{D13DE75A-ED86-4B24-95DA-B9DEDE813A63}" dt="2020-11-12T15:14:47.919" v="16634" actId="478"/>
          <ac:picMkLst>
            <pc:docMk/>
            <pc:sldMk cId="2612784270" sldId="398"/>
            <ac:picMk id="43" creationId="{BD8E04FE-6858-4DE1-A9F3-C60EDFEEAC3E}"/>
          </ac:picMkLst>
        </pc:picChg>
        <pc:picChg chg="del mod ord">
          <ac:chgData name="Jonathan Loo" userId="d2d72d48b56f45d8" providerId="LiveId" clId="{D13DE75A-ED86-4B24-95DA-B9DEDE813A63}" dt="2020-11-12T15:16:11.696" v="16648" actId="478"/>
          <ac:picMkLst>
            <pc:docMk/>
            <pc:sldMk cId="2612784270" sldId="398"/>
            <ac:picMk id="45" creationId="{E2628329-5057-4529-B051-BB9C7F104BFA}"/>
          </ac:picMkLst>
        </pc:picChg>
        <pc:picChg chg="del mod ord">
          <ac:chgData name="Jonathan Loo" userId="d2d72d48b56f45d8" providerId="LiveId" clId="{D13DE75A-ED86-4B24-95DA-B9DEDE813A63}" dt="2020-11-12T15:17:55.492" v="16663" actId="478"/>
          <ac:picMkLst>
            <pc:docMk/>
            <pc:sldMk cId="2612784270" sldId="398"/>
            <ac:picMk id="47" creationId="{9DBF064F-F796-4541-8864-9A67882D81A3}"/>
          </ac:picMkLst>
        </pc:picChg>
        <pc:picChg chg="del mod ord">
          <ac:chgData name="Jonathan Loo" userId="d2d72d48b56f45d8" providerId="LiveId" clId="{D13DE75A-ED86-4B24-95DA-B9DEDE813A63}" dt="2020-11-12T15:18:07.492" v="16678" actId="478"/>
          <ac:picMkLst>
            <pc:docMk/>
            <pc:sldMk cId="2612784270" sldId="398"/>
            <ac:picMk id="49" creationId="{A490487A-2AF3-4DE3-A2DA-388AEE81EFA9}"/>
          </ac:picMkLst>
        </pc:picChg>
        <pc:picChg chg="del mod ord">
          <ac:chgData name="Jonathan Loo" userId="d2d72d48b56f45d8" providerId="LiveId" clId="{D13DE75A-ED86-4B24-95DA-B9DEDE813A63}" dt="2020-11-12T15:21:00.965" v="16714" actId="478"/>
          <ac:picMkLst>
            <pc:docMk/>
            <pc:sldMk cId="2612784270" sldId="398"/>
            <ac:picMk id="51" creationId="{E7CFED91-0397-4B8A-A6ED-ABD58FB6D219}"/>
          </ac:picMkLst>
        </pc:picChg>
        <pc:picChg chg="del mod ord">
          <ac:chgData name="Jonathan Loo" userId="d2d72d48b56f45d8" providerId="LiveId" clId="{D13DE75A-ED86-4B24-95DA-B9DEDE813A63}" dt="2020-11-12T15:27:31.214" v="16821" actId="478"/>
          <ac:picMkLst>
            <pc:docMk/>
            <pc:sldMk cId="2612784270" sldId="398"/>
            <ac:picMk id="53" creationId="{5CF2C454-7673-4427-93AE-65A8D376241F}"/>
          </ac:picMkLst>
        </pc:picChg>
        <pc:picChg chg="del mod ord">
          <ac:chgData name="Jonathan Loo" userId="d2d72d48b56f45d8" providerId="LiveId" clId="{D13DE75A-ED86-4B24-95DA-B9DEDE813A63}" dt="2020-11-12T15:26:29.050" v="16768" actId="478"/>
          <ac:picMkLst>
            <pc:docMk/>
            <pc:sldMk cId="2612784270" sldId="398"/>
            <ac:picMk id="57" creationId="{D1C01C76-B546-40A6-BD96-6846DABEDAE6}"/>
          </ac:picMkLst>
        </pc:picChg>
        <pc:picChg chg="del mod ord">
          <ac:chgData name="Jonathan Loo" userId="d2d72d48b56f45d8" providerId="LiveId" clId="{D13DE75A-ED86-4B24-95DA-B9DEDE813A63}" dt="2020-11-12T15:27:14.727" v="16791" actId="478"/>
          <ac:picMkLst>
            <pc:docMk/>
            <pc:sldMk cId="2612784270" sldId="398"/>
            <ac:picMk id="59" creationId="{0B4905D1-6688-43B3-BAA6-21236497745E}"/>
          </ac:picMkLst>
        </pc:picChg>
        <pc:picChg chg="del mod">
          <ac:chgData name="Jonathan Loo" userId="d2d72d48b56f45d8" providerId="LiveId" clId="{D13DE75A-ED86-4B24-95DA-B9DEDE813A63}" dt="2020-11-12T15:00:27.712" v="16483" actId="478"/>
          <ac:picMkLst>
            <pc:docMk/>
            <pc:sldMk cId="2612784270" sldId="398"/>
            <ac:picMk id="7170" creationId="{EE5C2287-3C40-4A62-9988-1CCDAB41A3EC}"/>
          </ac:picMkLst>
        </pc:picChg>
        <pc:picChg chg="del mod ord">
          <ac:chgData name="Jonathan Loo" userId="d2d72d48b56f45d8" providerId="LiveId" clId="{D13DE75A-ED86-4B24-95DA-B9DEDE813A63}" dt="2020-11-12T15:27:24.456" v="16806" actId="478"/>
          <ac:picMkLst>
            <pc:docMk/>
            <pc:sldMk cId="2612784270" sldId="398"/>
            <ac:picMk id="7171" creationId="{E2EF2133-88F3-4014-8EEC-EED46C8C45CC}"/>
          </ac:picMkLst>
        </pc:picChg>
        <pc:picChg chg="del mod ord">
          <ac:chgData name="Jonathan Loo" userId="d2d72d48b56f45d8" providerId="LiveId" clId="{D13DE75A-ED86-4B24-95DA-B9DEDE813A63}" dt="2020-11-12T15:34:25.242" v="17152" actId="478"/>
          <ac:picMkLst>
            <pc:docMk/>
            <pc:sldMk cId="2612784270" sldId="398"/>
            <ac:picMk id="7173" creationId="{3A7F958B-D8C9-41B9-A8C8-01192CE0636F}"/>
          </ac:picMkLst>
        </pc:picChg>
        <pc:picChg chg="del mod ord">
          <ac:chgData name="Jonathan Loo" userId="d2d72d48b56f45d8" providerId="LiveId" clId="{D13DE75A-ED86-4B24-95DA-B9DEDE813A63}" dt="2020-11-12T19:21:01.074" v="18549" actId="478"/>
          <ac:picMkLst>
            <pc:docMk/>
            <pc:sldMk cId="2612784270" sldId="398"/>
            <ac:picMk id="7175" creationId="{5FAE2A08-B3CF-414C-83B8-C9F4C99E2DD7}"/>
          </ac:picMkLst>
        </pc:picChg>
        <pc:picChg chg="del mod ord">
          <ac:chgData name="Jonathan Loo" userId="d2d72d48b56f45d8" providerId="LiveId" clId="{D13DE75A-ED86-4B24-95DA-B9DEDE813A63}" dt="2020-11-12T15:35:45.945" v="17171" actId="478"/>
          <ac:picMkLst>
            <pc:docMk/>
            <pc:sldMk cId="2612784270" sldId="398"/>
            <ac:picMk id="7180" creationId="{D958E68B-9F52-45DF-AB0E-A60EB4B286BD}"/>
          </ac:picMkLst>
        </pc:picChg>
        <pc:picChg chg="del mod ord">
          <ac:chgData name="Jonathan Loo" userId="d2d72d48b56f45d8" providerId="LiveId" clId="{D13DE75A-ED86-4B24-95DA-B9DEDE813A63}" dt="2020-11-12T15:36:03.299" v="17187" actId="478"/>
          <ac:picMkLst>
            <pc:docMk/>
            <pc:sldMk cId="2612784270" sldId="398"/>
            <ac:picMk id="7182" creationId="{1B6EDE02-1328-478B-804D-85F3A1CF48F0}"/>
          </ac:picMkLst>
        </pc:picChg>
        <pc:picChg chg="del mod ord">
          <ac:chgData name="Jonathan Loo" userId="d2d72d48b56f45d8" providerId="LiveId" clId="{D13DE75A-ED86-4B24-95DA-B9DEDE813A63}" dt="2020-11-12T15:38:23.178" v="17298" actId="478"/>
          <ac:picMkLst>
            <pc:docMk/>
            <pc:sldMk cId="2612784270" sldId="398"/>
            <ac:picMk id="7184" creationId="{B2B21C71-4214-4B2C-9FE7-5E178D5176C0}"/>
          </ac:picMkLst>
        </pc:picChg>
        <pc:picChg chg="del mod ord">
          <ac:chgData name="Jonathan Loo" userId="d2d72d48b56f45d8" providerId="LiveId" clId="{D13DE75A-ED86-4B24-95DA-B9DEDE813A63}" dt="2020-11-12T19:22:12.363" v="18565" actId="478"/>
          <ac:picMkLst>
            <pc:docMk/>
            <pc:sldMk cId="2612784270" sldId="398"/>
            <ac:picMk id="7186" creationId="{1B3F8B0E-E5D0-48E0-8B4A-4984EA5A8000}"/>
          </ac:picMkLst>
        </pc:picChg>
        <pc:picChg chg="del mod ord">
          <ac:chgData name="Jonathan Loo" userId="d2d72d48b56f45d8" providerId="LiveId" clId="{D13DE75A-ED86-4B24-95DA-B9DEDE813A63}" dt="2020-11-13T09:11:02.956" v="20809" actId="478"/>
          <ac:picMkLst>
            <pc:docMk/>
            <pc:sldMk cId="2612784270" sldId="398"/>
            <ac:picMk id="7188" creationId="{1938ACD4-990A-4E11-87FC-EC15F71FD2E1}"/>
          </ac:picMkLst>
        </pc:picChg>
        <pc:picChg chg="del mod ord">
          <ac:chgData name="Jonathan Loo" userId="d2d72d48b56f45d8" providerId="LiveId" clId="{D13DE75A-ED86-4B24-95DA-B9DEDE813A63}" dt="2020-11-12T19:22:37.562" v="18581" actId="478"/>
          <ac:picMkLst>
            <pc:docMk/>
            <pc:sldMk cId="2612784270" sldId="398"/>
            <ac:picMk id="7190" creationId="{EFA0A121-E634-4D54-A286-E31428F0C148}"/>
          </ac:picMkLst>
        </pc:picChg>
        <pc:picChg chg="del mod ord">
          <ac:chgData name="Jonathan Loo" userId="d2d72d48b56f45d8" providerId="LiveId" clId="{D13DE75A-ED86-4B24-95DA-B9DEDE813A63}" dt="2020-11-12T20:38:18.397" v="19344" actId="478"/>
          <ac:picMkLst>
            <pc:docMk/>
            <pc:sldMk cId="2612784270" sldId="398"/>
            <ac:picMk id="7192" creationId="{0E665BD4-7523-4E12-AF4D-538ABC03CF16}"/>
          </ac:picMkLst>
        </pc:picChg>
        <pc:picChg chg="del mod ord">
          <ac:chgData name="Jonathan Loo" userId="d2d72d48b56f45d8" providerId="LiveId" clId="{D13DE75A-ED86-4B24-95DA-B9DEDE813A63}" dt="2020-11-13T09:25:49.850" v="21531" actId="478"/>
          <ac:picMkLst>
            <pc:docMk/>
            <pc:sldMk cId="2612784270" sldId="398"/>
            <ac:picMk id="7194" creationId="{3ABF7B30-F933-4E74-A984-FD8B35097BE1}"/>
          </ac:picMkLst>
        </pc:picChg>
        <pc:picChg chg="del mod ord">
          <ac:chgData name="Jonathan Loo" userId="d2d72d48b56f45d8" providerId="LiveId" clId="{D13DE75A-ED86-4B24-95DA-B9DEDE813A63}" dt="2020-11-13T09:31:10.059" v="21594" actId="478"/>
          <ac:picMkLst>
            <pc:docMk/>
            <pc:sldMk cId="2612784270" sldId="398"/>
            <ac:picMk id="7196" creationId="{E29A493B-424B-459F-BACF-4F933341F971}"/>
          </ac:picMkLst>
        </pc:picChg>
        <pc:picChg chg="del mod ord">
          <ac:chgData name="Jonathan Loo" userId="d2d72d48b56f45d8" providerId="LiveId" clId="{D13DE75A-ED86-4B24-95DA-B9DEDE813A63}" dt="2020-11-13T09:26:15.317" v="21546" actId="478"/>
          <ac:picMkLst>
            <pc:docMk/>
            <pc:sldMk cId="2612784270" sldId="398"/>
            <ac:picMk id="7198" creationId="{C0EC4A30-5136-4390-86F4-2A7DDFB481BA}"/>
          </ac:picMkLst>
        </pc:picChg>
        <pc:picChg chg="del mod ord">
          <ac:chgData name="Jonathan Loo" userId="d2d72d48b56f45d8" providerId="LiveId" clId="{D13DE75A-ED86-4B24-95DA-B9DEDE813A63}" dt="2020-11-13T09:29:33.254" v="21563" actId="478"/>
          <ac:picMkLst>
            <pc:docMk/>
            <pc:sldMk cId="2612784270" sldId="398"/>
            <ac:picMk id="7200" creationId="{7ABA9AF5-EEBA-462C-8966-ECC611E2B1A1}"/>
          </ac:picMkLst>
        </pc:picChg>
        <pc:picChg chg="del mod ord">
          <ac:chgData name="Jonathan Loo" userId="d2d72d48b56f45d8" providerId="LiveId" clId="{D13DE75A-ED86-4B24-95DA-B9DEDE813A63}" dt="2020-11-13T09:30:45.058" v="21578" actId="478"/>
          <ac:picMkLst>
            <pc:docMk/>
            <pc:sldMk cId="2612784270" sldId="398"/>
            <ac:picMk id="7202" creationId="{00447A18-697D-416D-A8A5-F1CF1A6877AF}"/>
          </ac:picMkLst>
        </pc:picChg>
        <pc:picChg chg="del mod ord">
          <ac:chgData name="Jonathan Loo" userId="d2d72d48b56f45d8" providerId="LiveId" clId="{D13DE75A-ED86-4B24-95DA-B9DEDE813A63}" dt="2020-11-13T09:54:43.782" v="21729" actId="478"/>
          <ac:picMkLst>
            <pc:docMk/>
            <pc:sldMk cId="2612784270" sldId="398"/>
            <ac:picMk id="7204" creationId="{1E420F31-0361-4F9F-95D2-758CB6539B5F}"/>
          </ac:picMkLst>
        </pc:picChg>
        <pc:picChg chg="del mod ord">
          <ac:chgData name="Jonathan Loo" userId="d2d72d48b56f45d8" providerId="LiveId" clId="{D13DE75A-ED86-4B24-95DA-B9DEDE813A63}" dt="2020-11-13T09:47:06.066" v="21633" actId="478"/>
          <ac:picMkLst>
            <pc:docMk/>
            <pc:sldMk cId="2612784270" sldId="398"/>
            <ac:picMk id="7206" creationId="{2C909248-459F-438A-A943-CDF54E412A99}"/>
          </ac:picMkLst>
        </pc:picChg>
        <pc:picChg chg="del mod ord">
          <ac:chgData name="Jonathan Loo" userId="d2d72d48b56f45d8" providerId="LiveId" clId="{D13DE75A-ED86-4B24-95DA-B9DEDE813A63}" dt="2020-11-13T09:49:47.617" v="21649" actId="478"/>
          <ac:picMkLst>
            <pc:docMk/>
            <pc:sldMk cId="2612784270" sldId="398"/>
            <ac:picMk id="7208" creationId="{6953EACA-3E5A-48AC-A12E-78F836C5B97B}"/>
          </ac:picMkLst>
        </pc:picChg>
        <pc:picChg chg="del mod ord">
          <ac:chgData name="Jonathan Loo" userId="d2d72d48b56f45d8" providerId="LiveId" clId="{D13DE75A-ED86-4B24-95DA-B9DEDE813A63}" dt="2020-11-13T09:50:34.016" v="21665" actId="478"/>
          <ac:picMkLst>
            <pc:docMk/>
            <pc:sldMk cId="2612784270" sldId="398"/>
            <ac:picMk id="7210" creationId="{449E79BF-F10B-41B3-B995-0CF6DA5EB8A3}"/>
          </ac:picMkLst>
        </pc:picChg>
        <pc:picChg chg="del mod ord">
          <ac:chgData name="Jonathan Loo" userId="d2d72d48b56f45d8" providerId="LiveId" clId="{D13DE75A-ED86-4B24-95DA-B9DEDE813A63}" dt="2020-11-13T09:53:31.113" v="21681" actId="478"/>
          <ac:picMkLst>
            <pc:docMk/>
            <pc:sldMk cId="2612784270" sldId="398"/>
            <ac:picMk id="7212" creationId="{47F746BB-C63C-4D8B-B810-DB5BE6939059}"/>
          </ac:picMkLst>
        </pc:picChg>
        <pc:picChg chg="del mod ord">
          <ac:chgData name="Jonathan Loo" userId="d2d72d48b56f45d8" providerId="LiveId" clId="{D13DE75A-ED86-4B24-95DA-B9DEDE813A63}" dt="2020-11-13T09:53:44.145" v="21697" actId="478"/>
          <ac:picMkLst>
            <pc:docMk/>
            <pc:sldMk cId="2612784270" sldId="398"/>
            <ac:picMk id="7214" creationId="{CB1DEB7C-8D02-45FC-9257-C6458DF5B9BF}"/>
          </ac:picMkLst>
        </pc:picChg>
        <pc:picChg chg="del mod ord">
          <ac:chgData name="Jonathan Loo" userId="d2d72d48b56f45d8" providerId="LiveId" clId="{D13DE75A-ED86-4B24-95DA-B9DEDE813A63}" dt="2020-11-13T09:54:09.647" v="21713" actId="478"/>
          <ac:picMkLst>
            <pc:docMk/>
            <pc:sldMk cId="2612784270" sldId="398"/>
            <ac:picMk id="7216" creationId="{3A0A1B2C-0FA7-42CC-A04F-40F90F3DA1FC}"/>
          </ac:picMkLst>
        </pc:picChg>
        <pc:picChg chg="del mod ord">
          <ac:chgData name="Jonathan Loo" userId="d2d72d48b56f45d8" providerId="LiveId" clId="{D13DE75A-ED86-4B24-95DA-B9DEDE813A63}" dt="2020-11-13T10:00:03.979" v="21774" actId="478"/>
          <ac:picMkLst>
            <pc:docMk/>
            <pc:sldMk cId="2612784270" sldId="398"/>
            <ac:picMk id="7218" creationId="{1B5C542A-F767-4ACD-82F9-1999DEE6D55B}"/>
          </ac:picMkLst>
        </pc:picChg>
        <pc:picChg chg="del mod ord">
          <ac:chgData name="Jonathan Loo" userId="d2d72d48b56f45d8" providerId="LiveId" clId="{D13DE75A-ED86-4B24-95DA-B9DEDE813A63}" dt="2020-11-13T09:55:16.771" v="21744" actId="478"/>
          <ac:picMkLst>
            <pc:docMk/>
            <pc:sldMk cId="2612784270" sldId="398"/>
            <ac:picMk id="7220" creationId="{805466AB-4801-4999-A007-D78B377D1E04}"/>
          </ac:picMkLst>
        </pc:picChg>
        <pc:picChg chg="del mod ord">
          <ac:chgData name="Jonathan Loo" userId="d2d72d48b56f45d8" providerId="LiveId" clId="{D13DE75A-ED86-4B24-95DA-B9DEDE813A63}" dt="2020-11-13T09:59:51.785" v="21759" actId="478"/>
          <ac:picMkLst>
            <pc:docMk/>
            <pc:sldMk cId="2612784270" sldId="398"/>
            <ac:picMk id="7222" creationId="{CBCCAA3B-6ABC-408E-9B48-9CB16B6A9621}"/>
          </ac:picMkLst>
        </pc:picChg>
        <pc:picChg chg="del mod ord">
          <ac:chgData name="Jonathan Loo" userId="d2d72d48b56f45d8" providerId="LiveId" clId="{D13DE75A-ED86-4B24-95DA-B9DEDE813A63}" dt="2020-11-13T10:00:10.094" v="21787" actId="478"/>
          <ac:picMkLst>
            <pc:docMk/>
            <pc:sldMk cId="2612784270" sldId="398"/>
            <ac:picMk id="7224" creationId="{4949DD94-4E6C-4941-BB27-4851067A8A00}"/>
          </ac:picMkLst>
        </pc:picChg>
        <pc:picChg chg="del mod ord">
          <ac:chgData name="Jonathan Loo" userId="d2d72d48b56f45d8" providerId="LiveId" clId="{D13DE75A-ED86-4B24-95DA-B9DEDE813A63}" dt="2020-11-13T10:09:49.524" v="21885" actId="478"/>
          <ac:picMkLst>
            <pc:docMk/>
            <pc:sldMk cId="2612784270" sldId="398"/>
            <ac:picMk id="7226" creationId="{61B8CB19-2558-49D5-8FBB-A66771BFA980}"/>
          </ac:picMkLst>
        </pc:picChg>
        <pc:picChg chg="mod ord">
          <ac:chgData name="Jonathan Loo" userId="d2d72d48b56f45d8" providerId="LiveId" clId="{D13DE75A-ED86-4B24-95DA-B9DEDE813A63}" dt="2020-11-13T10:00:18.945" v="21791" actId="1076"/>
          <ac:picMkLst>
            <pc:docMk/>
            <pc:sldMk cId="2612784270" sldId="398"/>
            <ac:picMk id="7228" creationId="{850AF39D-43CC-48F6-9CCB-8660F5874F38}"/>
          </ac:picMkLst>
        </pc:picChg>
        <pc:picChg chg="del mod ord">
          <ac:chgData name="Jonathan Loo" userId="d2d72d48b56f45d8" providerId="LiveId" clId="{D13DE75A-ED86-4B24-95DA-B9DEDE813A63}" dt="2020-11-13T13:16:35.490" v="26123" actId="478"/>
          <ac:picMkLst>
            <pc:docMk/>
            <pc:sldMk cId="2612784270" sldId="398"/>
            <ac:picMk id="7230" creationId="{64D20500-F939-46DE-AA46-D5F639CFBC9C}"/>
          </ac:picMkLst>
        </pc:picChg>
        <pc:picChg chg="del mod ord">
          <ac:chgData name="Jonathan Loo" userId="d2d72d48b56f45d8" providerId="LiveId" clId="{D13DE75A-ED86-4B24-95DA-B9DEDE813A63}" dt="2020-11-13T13:17:37.789" v="26139" actId="478"/>
          <ac:picMkLst>
            <pc:docMk/>
            <pc:sldMk cId="2612784270" sldId="398"/>
            <ac:picMk id="7232" creationId="{90E692C9-E6C6-4237-8E5E-56BC4EC5B387}"/>
          </ac:picMkLst>
        </pc:picChg>
        <pc:picChg chg="mod ord">
          <ac:chgData name="Jonathan Loo" userId="d2d72d48b56f45d8" providerId="LiveId" clId="{D13DE75A-ED86-4B24-95DA-B9DEDE813A63}" dt="2020-11-13T13:17:37.791" v="26141" actId="962"/>
          <ac:picMkLst>
            <pc:docMk/>
            <pc:sldMk cId="2612784270" sldId="398"/>
            <ac:picMk id="7234" creationId="{14EE2F6E-AEE2-43D3-BFE7-E392FD0BB1E9}"/>
          </ac:picMkLst>
        </pc:picChg>
        <pc:cxnChg chg="add del mod">
          <ac:chgData name="Jonathan Loo" userId="d2d72d48b56f45d8" providerId="LiveId" clId="{D13DE75A-ED86-4B24-95DA-B9DEDE813A63}" dt="2020-11-12T15:20:46.780" v="16702" actId="478"/>
          <ac:cxnSpMkLst>
            <pc:docMk/>
            <pc:sldMk cId="2612784270" sldId="398"/>
            <ac:cxnSpMk id="55" creationId="{E810552D-4820-43AC-9FF2-9B5F4E9824A9}"/>
          </ac:cxnSpMkLst>
        </pc:cxnChg>
        <pc:cxnChg chg="add del mod">
          <ac:chgData name="Jonathan Loo" userId="d2d72d48b56f45d8" providerId="LiveId" clId="{D13DE75A-ED86-4B24-95DA-B9DEDE813A63}" dt="2020-11-12T20:37:38.876" v="19331" actId="478"/>
          <ac:cxnSpMkLst>
            <pc:docMk/>
            <pc:sldMk cId="2612784270" sldId="398"/>
            <ac:cxnSpMk id="61" creationId="{59EDE317-6C6A-432F-9632-C5C991D6B1C7}"/>
          </ac:cxnSpMkLst>
        </pc:cxnChg>
        <pc:cxnChg chg="add del mod">
          <ac:chgData name="Jonathan Loo" userId="d2d72d48b56f45d8" providerId="LiveId" clId="{D13DE75A-ED86-4B24-95DA-B9DEDE813A63}" dt="2020-11-12T15:35:07.026" v="17157" actId="478"/>
          <ac:cxnSpMkLst>
            <pc:docMk/>
            <pc:sldMk cId="2612784270" sldId="398"/>
            <ac:cxnSpMk id="63" creationId="{07C9CB6B-C2F6-436C-B721-FD289A614B11}"/>
          </ac:cxnSpMkLst>
        </pc:cxn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2631742036" sldId="399"/>
        </pc:sldMkLst>
      </pc:sldChg>
      <pc:sldChg chg="add del ord">
        <pc:chgData name="Jonathan Loo" userId="d2d72d48b56f45d8" providerId="LiveId" clId="{D13DE75A-ED86-4B24-95DA-B9DEDE813A63}" dt="2020-11-12T14:32:52.738" v="15483" actId="47"/>
        <pc:sldMkLst>
          <pc:docMk/>
          <pc:sldMk cId="4090852486" sldId="399"/>
        </pc:sldMkLst>
      </pc:sldChg>
      <pc:sldChg chg="addSp delSp modSp add mod ord">
        <pc:chgData name="Jonathan Loo" userId="d2d72d48b56f45d8" providerId="LiveId" clId="{D13DE75A-ED86-4B24-95DA-B9DEDE813A63}" dt="2020-11-16T21:44:03.292" v="45495" actId="962"/>
        <pc:sldMkLst>
          <pc:docMk/>
          <pc:sldMk cId="731398539" sldId="400"/>
        </pc:sldMkLst>
        <pc:spChg chg="mod">
          <ac:chgData name="Jonathan Loo" userId="d2d72d48b56f45d8" providerId="LiveId" clId="{D13DE75A-ED86-4B24-95DA-B9DEDE813A63}" dt="2020-11-13T09:05:30.642" v="20759" actId="20577"/>
          <ac:spMkLst>
            <pc:docMk/>
            <pc:sldMk cId="731398539" sldId="400"/>
            <ac:spMk id="2" creationId="{DD84F429-1092-4E6C-8E9C-A134CBE9751D}"/>
          </ac:spMkLst>
        </pc:spChg>
        <pc:spChg chg="mod">
          <ac:chgData name="Jonathan Loo" userId="d2d72d48b56f45d8" providerId="LiveId" clId="{D13DE75A-ED86-4B24-95DA-B9DEDE813A63}" dt="2020-11-12T18:47:46.245" v="18274" actId="20577"/>
          <ac:spMkLst>
            <pc:docMk/>
            <pc:sldMk cId="731398539" sldId="400"/>
            <ac:spMk id="4" creationId="{1A341028-B098-49E1-A305-D6A4B7F420AB}"/>
          </ac:spMkLst>
        </pc:spChg>
        <pc:spChg chg="add del mod">
          <ac:chgData name="Jonathan Loo" userId="d2d72d48b56f45d8" providerId="LiveId" clId="{D13DE75A-ED86-4B24-95DA-B9DEDE813A63}" dt="2020-11-12T14:47:56.281" v="16272"/>
          <ac:spMkLst>
            <pc:docMk/>
            <pc:sldMk cId="731398539" sldId="400"/>
            <ac:spMk id="27" creationId="{E95F27B8-B4D8-44E5-89D2-7ED2718E5859}"/>
          </ac:spMkLst>
        </pc:spChg>
        <pc:spChg chg="add del mod">
          <ac:chgData name="Jonathan Loo" userId="d2d72d48b56f45d8" providerId="LiveId" clId="{D13DE75A-ED86-4B24-95DA-B9DEDE813A63}" dt="2020-11-12T14:47:56.281" v="16272"/>
          <ac:spMkLst>
            <pc:docMk/>
            <pc:sldMk cId="731398539" sldId="400"/>
            <ac:spMk id="28" creationId="{A2B62EE9-2C1D-421C-B58C-E57A45C1F278}"/>
          </ac:spMkLst>
        </pc:spChg>
        <pc:spChg chg="add del mod">
          <ac:chgData name="Jonathan Loo" userId="d2d72d48b56f45d8" providerId="LiveId" clId="{D13DE75A-ED86-4B24-95DA-B9DEDE813A63}" dt="2020-11-12T14:48:05.721" v="16275" actId="478"/>
          <ac:spMkLst>
            <pc:docMk/>
            <pc:sldMk cId="731398539" sldId="400"/>
            <ac:spMk id="29" creationId="{3CDC0570-D9E9-4DCB-9751-0B5B3E9BFDF6}"/>
          </ac:spMkLst>
        </pc:spChg>
        <pc:picChg chg="del mod ord">
          <ac:chgData name="Jonathan Loo" userId="d2d72d48b56f45d8" providerId="LiveId" clId="{D13DE75A-ED86-4B24-95DA-B9DEDE813A63}" dt="2020-11-12T14:58:42.256" v="16314" actId="478"/>
          <ac:picMkLst>
            <pc:docMk/>
            <pc:sldMk cId="731398539" sldId="400"/>
            <ac:picMk id="5" creationId="{AC5F9377-21FD-44BE-85E1-38EA2C4124F0}"/>
          </ac:picMkLst>
        </pc:picChg>
        <pc:picChg chg="add del mod">
          <ac:chgData name="Jonathan Loo" userId="d2d72d48b56f45d8" providerId="LiveId" clId="{D13DE75A-ED86-4B24-95DA-B9DEDE813A63}" dt="2020-11-12T14:37:56.115" v="16148" actId="478"/>
          <ac:picMkLst>
            <pc:docMk/>
            <pc:sldMk cId="731398539" sldId="400"/>
            <ac:picMk id="6" creationId="{48930EF0-D055-4DEE-97EF-F9C9F268BA19}"/>
          </ac:picMkLst>
        </pc:picChg>
        <pc:picChg chg="del mod ord">
          <ac:chgData name="Jonathan Loo" userId="d2d72d48b56f45d8" providerId="LiveId" clId="{D13DE75A-ED86-4B24-95DA-B9DEDE813A63}" dt="2020-11-12T14:41:52.683" v="16162" actId="478"/>
          <ac:picMkLst>
            <pc:docMk/>
            <pc:sldMk cId="731398539" sldId="400"/>
            <ac:picMk id="8" creationId="{816BDFDD-16DF-4C67-9FE0-CDEBB0791CC7}"/>
          </ac:picMkLst>
        </pc:picChg>
        <pc:picChg chg="del mod ord">
          <ac:chgData name="Jonathan Loo" userId="d2d72d48b56f45d8" providerId="LiveId" clId="{D13DE75A-ED86-4B24-95DA-B9DEDE813A63}" dt="2020-11-12T14:58:52.546" v="16333" actId="478"/>
          <ac:picMkLst>
            <pc:docMk/>
            <pc:sldMk cId="731398539" sldId="400"/>
            <ac:picMk id="10" creationId="{860AE0B8-CCAE-40F4-B4CB-4F890576806C}"/>
          </ac:picMkLst>
        </pc:picChg>
        <pc:picChg chg="add del mod">
          <ac:chgData name="Jonathan Loo" userId="d2d72d48b56f45d8" providerId="LiveId" clId="{D13DE75A-ED86-4B24-95DA-B9DEDE813A63}" dt="2020-11-12T14:59:14.590" v="16370" actId="478"/>
          <ac:picMkLst>
            <pc:docMk/>
            <pc:sldMk cId="731398539" sldId="400"/>
            <ac:picMk id="11" creationId="{E3090308-6CC2-4665-A53F-DBF123EAC317}"/>
          </ac:picMkLst>
        </pc:picChg>
        <pc:picChg chg="add del mod">
          <ac:chgData name="Jonathan Loo" userId="d2d72d48b56f45d8" providerId="LiveId" clId="{D13DE75A-ED86-4B24-95DA-B9DEDE813A63}" dt="2020-11-12T14:44:58.656" v="16216" actId="478"/>
          <ac:picMkLst>
            <pc:docMk/>
            <pc:sldMk cId="731398539" sldId="400"/>
            <ac:picMk id="17" creationId="{6143D62F-6C30-4E6F-B42C-CB79423AD459}"/>
          </ac:picMkLst>
        </pc:picChg>
        <pc:picChg chg="mod ord">
          <ac:chgData name="Jonathan Loo" userId="d2d72d48b56f45d8" providerId="LiveId" clId="{D13DE75A-ED86-4B24-95DA-B9DEDE813A63}" dt="2020-11-13T17:42:12.948" v="30883" actId="1035"/>
          <ac:picMkLst>
            <pc:docMk/>
            <pc:sldMk cId="731398539" sldId="400"/>
            <ac:picMk id="20" creationId="{4EE9DE46-C554-4622-BF64-D76F4D7AE96F}"/>
          </ac:picMkLst>
        </pc:picChg>
        <pc:picChg chg="add del mod">
          <ac:chgData name="Jonathan Loo" userId="d2d72d48b56f45d8" providerId="LiveId" clId="{D13DE75A-ED86-4B24-95DA-B9DEDE813A63}" dt="2020-11-12T14:45:29.550" v="16233" actId="478"/>
          <ac:picMkLst>
            <pc:docMk/>
            <pc:sldMk cId="731398539" sldId="400"/>
            <ac:picMk id="21" creationId="{7CE52B7A-EDC2-4FE9-AA96-8E957B3FC14F}"/>
          </ac:picMkLst>
        </pc:picChg>
        <pc:picChg chg="del">
          <ac:chgData name="Jonathan Loo" userId="d2d72d48b56f45d8" providerId="LiveId" clId="{D13DE75A-ED86-4B24-95DA-B9DEDE813A63}" dt="2020-11-12T14:22:59.578" v="14614" actId="478"/>
          <ac:picMkLst>
            <pc:docMk/>
            <pc:sldMk cId="731398539" sldId="400"/>
            <ac:picMk id="22" creationId="{6F45C5EA-A80B-41CD-AE6E-B1D26468F948}"/>
          </ac:picMkLst>
        </pc:picChg>
        <pc:picChg chg="mod ord">
          <ac:chgData name="Jonathan Loo" userId="d2d72d48b56f45d8" providerId="LiveId" clId="{D13DE75A-ED86-4B24-95DA-B9DEDE813A63}" dt="2020-11-13T17:42:12.948" v="30883" actId="1035"/>
          <ac:picMkLst>
            <pc:docMk/>
            <pc:sldMk cId="731398539" sldId="400"/>
            <ac:picMk id="25" creationId="{B71DF270-FA85-4ED5-AE37-4FA940777C39}"/>
          </ac:picMkLst>
        </pc:picChg>
        <pc:picChg chg="del mod ord">
          <ac:chgData name="Jonathan Loo" userId="d2d72d48b56f45d8" providerId="LiveId" clId="{D13DE75A-ED86-4B24-95DA-B9DEDE813A63}" dt="2020-11-12T18:45:21.437" v="18190" actId="478"/>
          <ac:picMkLst>
            <pc:docMk/>
            <pc:sldMk cId="731398539" sldId="400"/>
            <ac:picMk id="32" creationId="{EA38F7D5-4265-4C73-A726-5F2F3035AC74}"/>
          </ac:picMkLst>
        </pc:picChg>
        <pc:picChg chg="del mod ord">
          <ac:chgData name="Jonathan Loo" userId="d2d72d48b56f45d8" providerId="LiveId" clId="{D13DE75A-ED86-4B24-95DA-B9DEDE813A63}" dt="2020-11-12T14:59:07.864" v="16352" actId="478"/>
          <ac:picMkLst>
            <pc:docMk/>
            <pc:sldMk cId="731398539" sldId="400"/>
            <ac:picMk id="34" creationId="{E0F0AEB5-65B2-4F62-BDAE-F17E3835CA09}"/>
          </ac:picMkLst>
        </pc:picChg>
        <pc:picChg chg="del">
          <ac:chgData name="Jonathan Loo" userId="d2d72d48b56f45d8" providerId="LiveId" clId="{D13DE75A-ED86-4B24-95DA-B9DEDE813A63}" dt="2020-11-12T14:23:02.424" v="14616" actId="478"/>
          <ac:picMkLst>
            <pc:docMk/>
            <pc:sldMk cId="731398539" sldId="400"/>
            <ac:picMk id="36" creationId="{1F72033D-719D-4526-804A-ED4CF0AE9B8E}"/>
          </ac:picMkLst>
        </pc:picChg>
        <pc:picChg chg="del mod ord">
          <ac:chgData name="Jonathan Loo" userId="d2d72d48b56f45d8" providerId="LiveId" clId="{D13DE75A-ED86-4B24-95DA-B9DEDE813A63}" dt="2020-11-12T18:45:37.109" v="18209" actId="478"/>
          <ac:picMkLst>
            <pc:docMk/>
            <pc:sldMk cId="731398539" sldId="400"/>
            <ac:picMk id="37" creationId="{F9A72779-12EC-4B1D-9400-6B8F29237122}"/>
          </ac:picMkLst>
        </pc:picChg>
        <pc:picChg chg="del mod ord">
          <ac:chgData name="Jonathan Loo" userId="d2d72d48b56f45d8" providerId="LiveId" clId="{D13DE75A-ED86-4B24-95DA-B9DEDE813A63}" dt="2020-11-12T18:45:55.492" v="18227" actId="478"/>
          <ac:picMkLst>
            <pc:docMk/>
            <pc:sldMk cId="731398539" sldId="400"/>
            <ac:picMk id="39" creationId="{6D460D07-3787-48C1-9F4C-115FF3336B1A}"/>
          </ac:picMkLst>
        </pc:picChg>
        <pc:picChg chg="mod ord">
          <ac:chgData name="Jonathan Loo" userId="d2d72d48b56f45d8" providerId="LiveId" clId="{D13DE75A-ED86-4B24-95DA-B9DEDE813A63}" dt="2020-11-13T17:42:12.948" v="30883" actId="1035"/>
          <ac:picMkLst>
            <pc:docMk/>
            <pc:sldMk cId="731398539" sldId="400"/>
            <ac:picMk id="41" creationId="{18427D4E-3604-409A-BAB7-131F13C8EC64}"/>
          </ac:picMkLst>
        </pc:picChg>
        <pc:picChg chg="mod ord">
          <ac:chgData name="Jonathan Loo" userId="d2d72d48b56f45d8" providerId="LiveId" clId="{D13DE75A-ED86-4B24-95DA-B9DEDE813A63}" dt="2020-11-13T17:42:12.948" v="30883" actId="1035"/>
          <ac:picMkLst>
            <pc:docMk/>
            <pc:sldMk cId="731398539" sldId="400"/>
            <ac:picMk id="43" creationId="{61463175-B8A6-4A48-A5CA-B2500ECE05BD}"/>
          </ac:picMkLst>
        </pc:picChg>
        <pc:picChg chg="mod ord">
          <ac:chgData name="Jonathan Loo" userId="d2d72d48b56f45d8" providerId="LiveId" clId="{D13DE75A-ED86-4B24-95DA-B9DEDE813A63}" dt="2020-11-13T17:42:12.948" v="30883" actId="1035"/>
          <ac:picMkLst>
            <pc:docMk/>
            <pc:sldMk cId="731398539" sldId="400"/>
            <ac:picMk id="45" creationId="{FDF985CC-D934-4F6E-A6A9-CB3BE60FEC40}"/>
          </ac:picMkLst>
        </pc:picChg>
        <pc:picChg chg="add del">
          <ac:chgData name="Jonathan Loo" userId="d2d72d48b56f45d8" providerId="LiveId" clId="{D13DE75A-ED86-4B24-95DA-B9DEDE813A63}" dt="2020-11-13T17:40:40.075" v="30782" actId="478"/>
          <ac:picMkLst>
            <pc:docMk/>
            <pc:sldMk cId="731398539" sldId="400"/>
            <ac:picMk id="46" creationId="{2A06E07A-BCEC-4B3F-AB1B-8DA7685720CD}"/>
          </ac:picMkLst>
        </pc:picChg>
        <pc:picChg chg="mod ord">
          <ac:chgData name="Jonathan Loo" userId="d2d72d48b56f45d8" providerId="LiveId" clId="{D13DE75A-ED86-4B24-95DA-B9DEDE813A63}" dt="2020-11-16T21:44:03.292" v="45495" actId="962"/>
          <ac:picMkLst>
            <pc:docMk/>
            <pc:sldMk cId="731398539" sldId="400"/>
            <ac:picMk id="48" creationId="{E91CEFE2-EE37-40B3-97B2-09EB9F32A112}"/>
          </ac:picMkLst>
        </pc:picChg>
        <pc:picChg chg="del mod">
          <ac:chgData name="Jonathan Loo" userId="d2d72d48b56f45d8" providerId="LiveId" clId="{D13DE75A-ED86-4B24-95DA-B9DEDE813A63}" dt="2020-11-16T21:44:03.290" v="45493" actId="478"/>
          <ac:picMkLst>
            <pc:docMk/>
            <pc:sldMk cId="731398539" sldId="400"/>
            <ac:picMk id="62" creationId="{EFAFA26C-6DBF-44B9-A25A-5772BDF1596C}"/>
          </ac:picMkLst>
        </pc:picChg>
        <pc:picChg chg="del mod">
          <ac:chgData name="Jonathan Loo" userId="d2d72d48b56f45d8" providerId="LiveId" clId="{D13DE75A-ED86-4B24-95DA-B9DEDE813A63}" dt="2020-11-12T14:37:18.023" v="16132" actId="478"/>
          <ac:picMkLst>
            <pc:docMk/>
            <pc:sldMk cId="731398539" sldId="400"/>
            <ac:picMk id="7168" creationId="{97C79CEA-DF89-4D46-B3DF-D9F8A3D7DE09}"/>
          </ac:picMkLst>
        </pc:picChg>
        <pc:picChg chg="mod">
          <ac:chgData name="Jonathan Loo" userId="d2d72d48b56f45d8" providerId="LiveId" clId="{D13DE75A-ED86-4B24-95DA-B9DEDE813A63}" dt="2020-11-13T17:42:12.948" v="30883" actId="1035"/>
          <ac:picMkLst>
            <pc:docMk/>
            <pc:sldMk cId="731398539" sldId="400"/>
            <ac:picMk id="7171" creationId="{B4C210E4-AF9A-4086-A60F-C0505C50AF7A}"/>
          </ac:picMkLst>
        </pc:picChg>
        <pc:picChg chg="del mod">
          <ac:chgData name="Jonathan Loo" userId="d2d72d48b56f45d8" providerId="LiveId" clId="{D13DE75A-ED86-4B24-95DA-B9DEDE813A63}" dt="2020-11-12T14:37:01.389" v="16119" actId="478"/>
          <ac:picMkLst>
            <pc:docMk/>
            <pc:sldMk cId="731398539" sldId="400"/>
            <ac:picMk id="7174" creationId="{A7D69CC5-6EAE-43CA-A076-FD535C96AD41}"/>
          </ac:picMkLst>
        </pc:picChg>
        <pc:picChg chg="del">
          <ac:chgData name="Jonathan Loo" userId="d2d72d48b56f45d8" providerId="LiveId" clId="{D13DE75A-ED86-4B24-95DA-B9DEDE813A63}" dt="2020-11-12T14:36:56.046" v="16116" actId="478"/>
          <ac:picMkLst>
            <pc:docMk/>
            <pc:sldMk cId="731398539" sldId="400"/>
            <ac:picMk id="7175" creationId="{093A465E-114C-4EEE-B322-F6C278029C5F}"/>
          </ac:picMkLst>
        </pc:picChg>
        <pc:cxnChg chg="add mod">
          <ac:chgData name="Jonathan Loo" userId="d2d72d48b56f45d8" providerId="LiveId" clId="{D13DE75A-ED86-4B24-95DA-B9DEDE813A63}" dt="2020-11-13T17:42:12.948" v="30883" actId="1035"/>
          <ac:cxnSpMkLst>
            <pc:docMk/>
            <pc:sldMk cId="731398539" sldId="400"/>
            <ac:cxnSpMk id="14" creationId="{624D4BD5-2F2A-48DA-A07D-03E29D3BA698}"/>
          </ac:cxnSpMkLst>
        </pc:cxnChg>
        <pc:cxnChg chg="add mod">
          <ac:chgData name="Jonathan Loo" userId="d2d72d48b56f45d8" providerId="LiveId" clId="{D13DE75A-ED86-4B24-95DA-B9DEDE813A63}" dt="2020-11-13T17:42:12.948" v="30883" actId="1035"/>
          <ac:cxnSpMkLst>
            <pc:docMk/>
            <pc:sldMk cId="731398539" sldId="400"/>
            <ac:cxnSpMk id="23" creationId="{9F2619AE-8494-497B-983E-49045A09A33A}"/>
          </ac:cxnSpMkLst>
        </pc:cxn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503928626" sldId="401"/>
        </pc:sldMkLst>
      </pc:sldChg>
      <pc:sldChg chg="add del">
        <pc:chgData name="Jonathan Loo" userId="d2d72d48b56f45d8" providerId="LiveId" clId="{D13DE75A-ED86-4B24-95DA-B9DEDE813A63}" dt="2020-11-12T14:59:28.694" v="16373" actId="47"/>
        <pc:sldMkLst>
          <pc:docMk/>
          <pc:sldMk cId="941929247" sldId="401"/>
        </pc:sldMkLst>
      </pc:sldChg>
      <pc:sldChg chg="add del">
        <pc:chgData name="Jonathan Loo" userId="d2d72d48b56f45d8" providerId="LiveId" clId="{D13DE75A-ED86-4B24-95DA-B9DEDE813A63}" dt="2020-11-12T15:48:49.327" v="17703" actId="47"/>
        <pc:sldMkLst>
          <pc:docMk/>
          <pc:sldMk cId="3982049249" sldId="401"/>
        </pc:sldMkLst>
      </pc:sldChg>
      <pc:sldChg chg="delSp modSp add del mod">
        <pc:chgData name="Jonathan Loo" userId="d2d72d48b56f45d8" providerId="LiveId" clId="{D13DE75A-ED86-4B24-95DA-B9DEDE813A63}" dt="2020-11-12T15:48:47.262" v="17702" actId="47"/>
        <pc:sldMkLst>
          <pc:docMk/>
          <pc:sldMk cId="989136367" sldId="402"/>
        </pc:sldMkLst>
        <pc:spChg chg="mod">
          <ac:chgData name="Jonathan Loo" userId="d2d72d48b56f45d8" providerId="LiveId" clId="{D13DE75A-ED86-4B24-95DA-B9DEDE813A63}" dt="2020-11-12T15:21:28.568" v="16756" actId="20577"/>
          <ac:spMkLst>
            <pc:docMk/>
            <pc:sldMk cId="989136367" sldId="402"/>
            <ac:spMk id="4" creationId="{1A341028-B098-49E1-A305-D6A4B7F420AB}"/>
          </ac:spMkLst>
        </pc:spChg>
        <pc:picChg chg="del">
          <ac:chgData name="Jonathan Loo" userId="d2d72d48b56f45d8" providerId="LiveId" clId="{D13DE75A-ED86-4B24-95DA-B9DEDE813A63}" dt="2020-11-12T15:21:18.372" v="16718" actId="478"/>
          <ac:picMkLst>
            <pc:docMk/>
            <pc:sldMk cId="989136367" sldId="402"/>
            <ac:picMk id="53" creationId="{5CF2C454-7673-4427-93AE-65A8D376241F}"/>
          </ac:picMkLst>
        </pc:picChg>
        <pc:picChg chg="del">
          <ac:chgData name="Jonathan Loo" userId="d2d72d48b56f45d8" providerId="LiveId" clId="{D13DE75A-ED86-4B24-95DA-B9DEDE813A63}" dt="2020-11-12T15:21:18.829" v="16719" actId="478"/>
          <ac:picMkLst>
            <pc:docMk/>
            <pc:sldMk cId="989136367" sldId="402"/>
            <ac:picMk id="57" creationId="{D1C01C76-B546-40A6-BD96-6846DABEDAE6}"/>
          </ac:picMkLst>
        </pc:picChg>
      </pc:sldChg>
      <pc:sldChg chg="addSp delSp modSp add del mod">
        <pc:chgData name="Jonathan Loo" userId="d2d72d48b56f45d8" providerId="LiveId" clId="{D13DE75A-ED86-4B24-95DA-B9DEDE813A63}" dt="2020-11-13T17:33:01.049" v="30603" actId="47"/>
        <pc:sldMkLst>
          <pc:docMk/>
          <pc:sldMk cId="108640796" sldId="403"/>
        </pc:sldMkLst>
        <pc:spChg chg="mod">
          <ac:chgData name="Jonathan Loo" userId="d2d72d48b56f45d8" providerId="LiveId" clId="{D13DE75A-ED86-4B24-95DA-B9DEDE813A63}" dt="2020-11-13T10:20:16.643" v="22182" actId="6549"/>
          <ac:spMkLst>
            <pc:docMk/>
            <pc:sldMk cId="108640796" sldId="403"/>
            <ac:spMk id="2" creationId="{DD84F429-1092-4E6C-8E9C-A134CBE9751D}"/>
          </ac:spMkLst>
        </pc:spChg>
        <pc:spChg chg="mod">
          <ac:chgData name="Jonathan Loo" userId="d2d72d48b56f45d8" providerId="LiveId" clId="{D13DE75A-ED86-4B24-95DA-B9DEDE813A63}" dt="2020-11-12T15:36:38.943" v="17283" actId="20577"/>
          <ac:spMkLst>
            <pc:docMk/>
            <pc:sldMk cId="108640796" sldId="403"/>
            <ac:spMk id="4" creationId="{1A341028-B098-49E1-A305-D6A4B7F420AB}"/>
          </ac:spMkLst>
        </pc:spChg>
        <pc:spChg chg="mod">
          <ac:chgData name="Jonathan Loo" userId="d2d72d48b56f45d8" providerId="LiveId" clId="{D13DE75A-ED86-4B24-95DA-B9DEDE813A63}" dt="2020-11-12T16:02:06.466" v="17868" actId="20577"/>
          <ac:spMkLst>
            <pc:docMk/>
            <pc:sldMk cId="108640796" sldId="403"/>
            <ac:spMk id="16" creationId="{67089F43-4555-4DAC-AE67-00022EFDF1EC}"/>
          </ac:spMkLst>
        </pc:spChg>
        <pc:spChg chg="mod">
          <ac:chgData name="Jonathan Loo" userId="d2d72d48b56f45d8" providerId="LiveId" clId="{D13DE75A-ED86-4B24-95DA-B9DEDE813A63}" dt="2020-11-12T15:43:41.815" v="17448" actId="1076"/>
          <ac:spMkLst>
            <pc:docMk/>
            <pc:sldMk cId="108640796" sldId="403"/>
            <ac:spMk id="7176" creationId="{EF6F7BFD-F231-48E6-AD45-4863A415A51A}"/>
          </ac:spMkLst>
        </pc:spChg>
        <pc:picChg chg="add del mod">
          <ac:chgData name="Jonathan Loo" userId="d2d72d48b56f45d8" providerId="LiveId" clId="{D13DE75A-ED86-4B24-95DA-B9DEDE813A63}" dt="2020-11-12T15:38:53.327" v="17315" actId="478"/>
          <ac:picMkLst>
            <pc:docMk/>
            <pc:sldMk cId="108640796" sldId="403"/>
            <ac:picMk id="3" creationId="{E4CE8B0D-4F41-4373-97EB-D3BE9A8790EC}"/>
          </ac:picMkLst>
        </pc:picChg>
        <pc:picChg chg="del mod ord">
          <ac:chgData name="Jonathan Loo" userId="d2d72d48b56f45d8" providerId="LiveId" clId="{D13DE75A-ED86-4B24-95DA-B9DEDE813A63}" dt="2020-11-12T15:39:07.307" v="17329" actId="478"/>
          <ac:picMkLst>
            <pc:docMk/>
            <pc:sldMk cId="108640796" sldId="403"/>
            <ac:picMk id="6" creationId="{94AF1FA1-6F27-4B76-BA78-165901E8928D}"/>
          </ac:picMkLst>
        </pc:picChg>
        <pc:picChg chg="del mod ord">
          <ac:chgData name="Jonathan Loo" userId="d2d72d48b56f45d8" providerId="LiveId" clId="{D13DE75A-ED86-4B24-95DA-B9DEDE813A63}" dt="2020-11-12T15:40:29.764" v="17343" actId="478"/>
          <ac:picMkLst>
            <pc:docMk/>
            <pc:sldMk cId="108640796" sldId="403"/>
            <ac:picMk id="8" creationId="{13F43ECB-F313-4E60-A432-F4A1309F2356}"/>
          </ac:picMkLst>
        </pc:picChg>
        <pc:picChg chg="del mod ord">
          <ac:chgData name="Jonathan Loo" userId="d2d72d48b56f45d8" providerId="LiveId" clId="{D13DE75A-ED86-4B24-95DA-B9DEDE813A63}" dt="2020-11-12T15:40:44.296" v="17357" actId="478"/>
          <ac:picMkLst>
            <pc:docMk/>
            <pc:sldMk cId="108640796" sldId="403"/>
            <ac:picMk id="11" creationId="{5527C3B3-76F7-493B-ABCD-551EA3E76785}"/>
          </ac:picMkLst>
        </pc:picChg>
        <pc:picChg chg="del mod ord">
          <ac:chgData name="Jonathan Loo" userId="d2d72d48b56f45d8" providerId="LiveId" clId="{D13DE75A-ED86-4B24-95DA-B9DEDE813A63}" dt="2020-11-12T15:41:03.166" v="17371" actId="478"/>
          <ac:picMkLst>
            <pc:docMk/>
            <pc:sldMk cId="108640796" sldId="403"/>
            <ac:picMk id="13" creationId="{19199CA6-E47D-4AA9-B716-E7550C6B44E0}"/>
          </ac:picMkLst>
        </pc:picChg>
        <pc:picChg chg="del mod ord">
          <ac:chgData name="Jonathan Loo" userId="d2d72d48b56f45d8" providerId="LiveId" clId="{D13DE75A-ED86-4B24-95DA-B9DEDE813A63}" dt="2020-11-12T15:41:56.376" v="17385" actId="478"/>
          <ac:picMkLst>
            <pc:docMk/>
            <pc:sldMk cId="108640796" sldId="403"/>
            <ac:picMk id="15" creationId="{0761FF1A-07B0-44BE-B3FE-7D8C648D1A14}"/>
          </ac:picMkLst>
        </pc:picChg>
        <pc:picChg chg="del mod ord">
          <ac:chgData name="Jonathan Loo" userId="d2d72d48b56f45d8" providerId="LiveId" clId="{D13DE75A-ED86-4B24-95DA-B9DEDE813A63}" dt="2020-11-12T19:03:01.554" v="18468" actId="478"/>
          <ac:picMkLst>
            <pc:docMk/>
            <pc:sldMk cId="108640796" sldId="403"/>
            <ac:picMk id="18" creationId="{CFF6A87A-39BA-49F9-BF08-C5B91600AA64}"/>
          </ac:picMkLst>
        </pc:picChg>
        <pc:picChg chg="add del mod">
          <ac:chgData name="Jonathan Loo" userId="d2d72d48b56f45d8" providerId="LiveId" clId="{D13DE75A-ED86-4B24-95DA-B9DEDE813A63}" dt="2020-11-12T15:46:40.506" v="17693" actId="478"/>
          <ac:picMkLst>
            <pc:docMk/>
            <pc:sldMk cId="108640796" sldId="403"/>
            <ac:picMk id="20" creationId="{97D0D1FC-7CE9-48E2-9D83-84576CB0663A}"/>
          </ac:picMkLst>
        </pc:picChg>
        <pc:picChg chg="del mod ord">
          <ac:chgData name="Jonathan Loo" userId="d2d72d48b56f45d8" providerId="LiveId" clId="{D13DE75A-ED86-4B24-95DA-B9DEDE813A63}" dt="2020-11-12T19:03:58.585" v="18497" actId="478"/>
          <ac:picMkLst>
            <pc:docMk/>
            <pc:sldMk cId="108640796" sldId="403"/>
            <ac:picMk id="22" creationId="{979723F9-1F72-4454-8F18-85E42AAF4D05}"/>
          </ac:picMkLst>
        </pc:picChg>
        <pc:picChg chg="add del mod">
          <ac:chgData name="Jonathan Loo" userId="d2d72d48b56f45d8" providerId="LiveId" clId="{D13DE75A-ED86-4B24-95DA-B9DEDE813A63}" dt="2020-11-12T15:48:45.512" v="17701" actId="478"/>
          <ac:picMkLst>
            <pc:docMk/>
            <pc:sldMk cId="108640796" sldId="403"/>
            <ac:picMk id="23" creationId="{18A79456-3A86-4709-A065-BB6B344B97B6}"/>
          </ac:picMkLst>
        </pc:picChg>
        <pc:picChg chg="del mod ord">
          <ac:chgData name="Jonathan Loo" userId="d2d72d48b56f45d8" providerId="LiveId" clId="{D13DE75A-ED86-4B24-95DA-B9DEDE813A63}" dt="2020-11-12T19:03:40.664" v="18483" actId="478"/>
          <ac:picMkLst>
            <pc:docMk/>
            <pc:sldMk cId="108640796" sldId="403"/>
            <ac:picMk id="26" creationId="{534BB926-BE18-4E18-A6CE-AA68C187ECA6}"/>
          </ac:picMkLst>
        </pc:picChg>
        <pc:picChg chg="del mod ord">
          <ac:chgData name="Jonathan Loo" userId="d2d72d48b56f45d8" providerId="LiveId" clId="{D13DE75A-ED86-4B24-95DA-B9DEDE813A63}" dt="2020-11-12T20:37:30.271" v="19327" actId="478"/>
          <ac:picMkLst>
            <pc:docMk/>
            <pc:sldMk cId="108640796" sldId="403"/>
            <ac:picMk id="29" creationId="{BECFA302-89E8-48FE-AF56-565348EDF439}"/>
          </ac:picMkLst>
        </pc:picChg>
        <pc:picChg chg="del mod ord">
          <ac:chgData name="Jonathan Loo" userId="d2d72d48b56f45d8" providerId="LiveId" clId="{D13DE75A-ED86-4B24-95DA-B9DEDE813A63}" dt="2020-11-12T21:34:29.480" v="19589" actId="478"/>
          <ac:picMkLst>
            <pc:docMk/>
            <pc:sldMk cId="108640796" sldId="403"/>
            <ac:picMk id="31" creationId="{95A6FA2F-68FB-4C3A-A5E3-6AB238CE9BBB}"/>
          </ac:picMkLst>
        </pc:picChg>
        <pc:picChg chg="del mod ord">
          <ac:chgData name="Jonathan Loo" userId="d2d72d48b56f45d8" providerId="LiveId" clId="{D13DE75A-ED86-4B24-95DA-B9DEDE813A63}" dt="2020-11-12T21:36:01.841" v="19634" actId="478"/>
          <ac:picMkLst>
            <pc:docMk/>
            <pc:sldMk cId="108640796" sldId="403"/>
            <ac:picMk id="33" creationId="{B6BCAE2F-EC7A-4FFD-911C-C131BA8A0BF3}"/>
          </ac:picMkLst>
        </pc:picChg>
        <pc:picChg chg="del mod ord">
          <ac:chgData name="Jonathan Loo" userId="d2d72d48b56f45d8" providerId="LiveId" clId="{D13DE75A-ED86-4B24-95DA-B9DEDE813A63}" dt="2020-11-12T21:35:41.401" v="19619" actId="478"/>
          <ac:picMkLst>
            <pc:docMk/>
            <pc:sldMk cId="108640796" sldId="403"/>
            <ac:picMk id="35" creationId="{CC1D4FA9-0579-49CC-B606-047AC90B2CB4}"/>
          </ac:picMkLst>
        </pc:picChg>
        <pc:picChg chg="del mod ord">
          <ac:chgData name="Jonathan Loo" userId="d2d72d48b56f45d8" providerId="LiveId" clId="{D13DE75A-ED86-4B24-95DA-B9DEDE813A63}" dt="2020-11-12T22:47:43.883" v="20749" actId="478"/>
          <ac:picMkLst>
            <pc:docMk/>
            <pc:sldMk cId="108640796" sldId="403"/>
            <ac:picMk id="37" creationId="{914F9EB5-2D72-4EF5-8C18-A9283B5B176A}"/>
          </ac:picMkLst>
        </pc:picChg>
        <pc:picChg chg="del mod ord">
          <ac:chgData name="Jonathan Loo" userId="d2d72d48b56f45d8" providerId="LiveId" clId="{D13DE75A-ED86-4B24-95DA-B9DEDE813A63}" dt="2020-11-12T22:23:05.822" v="20268" actId="478"/>
          <ac:picMkLst>
            <pc:docMk/>
            <pc:sldMk cId="108640796" sldId="403"/>
            <ac:picMk id="39" creationId="{E8D8A801-7DB7-43F5-B21F-57F16E19355F}"/>
          </ac:picMkLst>
        </pc:picChg>
        <pc:picChg chg="mod ord">
          <ac:chgData name="Jonathan Loo" userId="d2d72d48b56f45d8" providerId="LiveId" clId="{D13DE75A-ED86-4B24-95DA-B9DEDE813A63}" dt="2020-11-12T22:23:05.824" v="20270" actId="962"/>
          <ac:picMkLst>
            <pc:docMk/>
            <pc:sldMk cId="108640796" sldId="403"/>
            <ac:picMk id="41" creationId="{A747E9A2-818A-46BA-B2C0-1CAAEC2CEC78}"/>
          </ac:picMkLst>
        </pc:picChg>
        <pc:picChg chg="mod ord">
          <ac:chgData name="Jonathan Loo" userId="d2d72d48b56f45d8" providerId="LiveId" clId="{D13DE75A-ED86-4B24-95DA-B9DEDE813A63}" dt="2020-11-12T22:47:46.782" v="20752" actId="1036"/>
          <ac:picMkLst>
            <pc:docMk/>
            <pc:sldMk cId="108640796" sldId="403"/>
            <ac:picMk id="43" creationId="{4B973150-D4B8-4464-92E1-AFAF47EA0765}"/>
          </ac:picMkLst>
        </pc:picChg>
        <pc:picChg chg="del">
          <ac:chgData name="Jonathan Loo" userId="d2d72d48b56f45d8" providerId="LiveId" clId="{D13DE75A-ED86-4B24-95DA-B9DEDE813A63}" dt="2020-11-12T15:36:18.301" v="17191" actId="478"/>
          <ac:picMkLst>
            <pc:docMk/>
            <pc:sldMk cId="108640796" sldId="403"/>
            <ac:picMk id="7175" creationId="{5FAE2A08-B3CF-414C-83B8-C9F4C99E2DD7}"/>
          </ac:picMkLst>
        </pc:picChg>
        <pc:picChg chg="del mod">
          <ac:chgData name="Jonathan Loo" userId="d2d72d48b56f45d8" providerId="LiveId" clId="{D13DE75A-ED86-4B24-95DA-B9DEDE813A63}" dt="2020-11-12T15:38:37.001" v="17301" actId="478"/>
          <ac:picMkLst>
            <pc:docMk/>
            <pc:sldMk cId="108640796" sldId="403"/>
            <ac:picMk id="7184" creationId="{B2B21C71-4214-4B2C-9FE7-5E178D5176C0}"/>
          </ac:picMkLst>
        </pc:picChg>
        <pc:cxnChg chg="del mod">
          <ac:chgData name="Jonathan Loo" userId="d2d72d48b56f45d8" providerId="LiveId" clId="{D13DE75A-ED86-4B24-95DA-B9DEDE813A63}" dt="2020-11-12T20:37:35.172" v="19330" actId="478"/>
          <ac:cxnSpMkLst>
            <pc:docMk/>
            <pc:sldMk cId="108640796" sldId="403"/>
            <ac:cxnSpMk id="61" creationId="{59EDE317-6C6A-432F-9632-C5C991D6B1C7}"/>
          </ac:cxnSpMkLst>
        </pc:cxn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3637425873" sldId="403"/>
        </pc:sldMkLst>
      </pc:sldChg>
      <pc:sldChg chg="addSp modSp add del mod">
        <pc:chgData name="Jonathan Loo" userId="d2d72d48b56f45d8" providerId="LiveId" clId="{D13DE75A-ED86-4B24-95DA-B9DEDE813A63}" dt="2020-11-13T17:33:41.148" v="30611" actId="47"/>
        <pc:sldMkLst>
          <pc:docMk/>
          <pc:sldMk cId="459647522" sldId="404"/>
        </pc:sldMkLst>
        <pc:picChg chg="add mod">
          <ac:chgData name="Jonathan Loo" userId="d2d72d48b56f45d8" providerId="LiveId" clId="{D13DE75A-ED86-4B24-95DA-B9DEDE813A63}" dt="2020-11-12T15:56:40.551" v="17710" actId="1076"/>
          <ac:picMkLst>
            <pc:docMk/>
            <pc:sldMk cId="459647522" sldId="404"/>
            <ac:picMk id="4" creationId="{8941A1F8-D715-4628-94BC-0EA98B14FA51}"/>
          </ac:picMkLst>
        </pc:pic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1155410275" sldId="404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943352484" sldId="405"/>
        </pc:sldMkLst>
      </pc:sldChg>
      <pc:sldChg chg="addSp modSp new del mod">
        <pc:chgData name="Jonathan Loo" userId="d2d72d48b56f45d8" providerId="LiveId" clId="{D13DE75A-ED86-4B24-95DA-B9DEDE813A63}" dt="2020-11-16T22:00:42.501" v="45665" actId="47"/>
        <pc:sldMkLst>
          <pc:docMk/>
          <pc:sldMk cId="2440018821" sldId="405"/>
        </pc:sldMkLst>
        <pc:spChg chg="mod">
          <ac:chgData name="Jonathan Loo" userId="d2d72d48b56f45d8" providerId="LiveId" clId="{D13DE75A-ED86-4B24-95DA-B9DEDE813A63}" dt="2020-11-13T13:20:14.762" v="26272" actId="20577"/>
          <ac:spMkLst>
            <pc:docMk/>
            <pc:sldMk cId="2440018821" sldId="405"/>
            <ac:spMk id="2" creationId="{B8090ADB-1AA6-4E23-AC65-5F0DF9C97092}"/>
          </ac:spMkLst>
        </pc:spChg>
        <pc:spChg chg="mod">
          <ac:chgData name="Jonathan Loo" userId="d2d72d48b56f45d8" providerId="LiveId" clId="{D13DE75A-ED86-4B24-95DA-B9DEDE813A63}" dt="2020-11-13T13:20:33.850" v="26276" actId="368"/>
          <ac:spMkLst>
            <pc:docMk/>
            <pc:sldMk cId="2440018821" sldId="405"/>
            <ac:spMk id="3" creationId="{F29AC0D6-85EC-4EA4-9CE0-8B059D36F86F}"/>
          </ac:spMkLst>
        </pc:spChg>
        <pc:spChg chg="mod">
          <ac:chgData name="Jonathan Loo" userId="d2d72d48b56f45d8" providerId="LiveId" clId="{D13DE75A-ED86-4B24-95DA-B9DEDE813A63}" dt="2020-11-13T13:20:33.853" v="26278" actId="368"/>
          <ac:spMkLst>
            <pc:docMk/>
            <pc:sldMk cId="2440018821" sldId="405"/>
            <ac:spMk id="4" creationId="{FC5DA1AD-0B2E-45EB-87BB-CEB3440D9783}"/>
          </ac:spMkLst>
        </pc:spChg>
        <pc:spChg chg="add mod">
          <ac:chgData name="Jonathan Loo" userId="d2d72d48b56f45d8" providerId="LiveId" clId="{D13DE75A-ED86-4B24-95DA-B9DEDE813A63}" dt="2020-11-13T13:20:48.320" v="26289" actId="1076"/>
          <ac:spMkLst>
            <pc:docMk/>
            <pc:sldMk cId="2440018821" sldId="405"/>
            <ac:spMk id="8" creationId="{399FA471-FEDA-40F5-A034-B649F6EF1A1D}"/>
          </ac:spMkLst>
        </pc:spChg>
        <pc:picChg chg="mod">
          <ac:chgData name="Jonathan Loo" userId="d2d72d48b56f45d8" providerId="LiveId" clId="{D13DE75A-ED86-4B24-95DA-B9DEDE813A63}" dt="2020-11-13T13:20:37.050" v="26287" actId="1076"/>
          <ac:picMkLst>
            <pc:docMk/>
            <pc:sldMk cId="2440018821" sldId="405"/>
            <ac:picMk id="6" creationId="{50F8255A-32E3-4E91-A833-684D43DC5ECB}"/>
          </ac:picMkLst>
        </pc:pic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299421435" sldId="406"/>
        </pc:sldMkLst>
      </pc:sldChg>
      <pc:sldChg chg="add del">
        <pc:chgData name="Jonathan Loo" userId="d2d72d48b56f45d8" providerId="LiveId" clId="{D13DE75A-ED86-4B24-95DA-B9DEDE813A63}" dt="2020-11-12T16:12:14.983" v="18032" actId="47"/>
        <pc:sldMkLst>
          <pc:docMk/>
          <pc:sldMk cId="2452703550" sldId="406"/>
        </pc:sldMkLst>
      </pc:sldChg>
      <pc:sldChg chg="addSp delSp modSp add del mod">
        <pc:chgData name="Jonathan Loo" userId="d2d72d48b56f45d8" providerId="LiveId" clId="{D13DE75A-ED86-4B24-95DA-B9DEDE813A63}" dt="2020-11-13T17:33:31.934" v="30608" actId="47"/>
        <pc:sldMkLst>
          <pc:docMk/>
          <pc:sldMk cId="3519653459" sldId="406"/>
        </pc:sldMkLst>
        <pc:spChg chg="mod">
          <ac:chgData name="Jonathan Loo" userId="d2d72d48b56f45d8" providerId="LiveId" clId="{D13DE75A-ED86-4B24-95DA-B9DEDE813A63}" dt="2020-11-12T16:12:44.055" v="18039" actId="6549"/>
          <ac:spMkLst>
            <pc:docMk/>
            <pc:sldMk cId="3519653459" sldId="406"/>
            <ac:spMk id="5" creationId="{CCE3A70F-6A46-4E45-AE64-2F41F9CB99EC}"/>
          </ac:spMkLst>
        </pc:spChg>
        <pc:spChg chg="del mod">
          <ac:chgData name="Jonathan Loo" userId="d2d72d48b56f45d8" providerId="LiveId" clId="{D13DE75A-ED86-4B24-95DA-B9DEDE813A63}" dt="2020-11-12T16:12:57.169" v="18041"/>
          <ac:spMkLst>
            <pc:docMk/>
            <pc:sldMk cId="3519653459" sldId="406"/>
            <ac:spMk id="21" creationId="{0153585F-EDAE-4B66-8D80-02BB01A45A0D}"/>
          </ac:spMkLst>
        </pc:spChg>
        <pc:picChg chg="add mod">
          <ac:chgData name="Jonathan Loo" userId="d2d72d48b56f45d8" providerId="LiveId" clId="{D13DE75A-ED86-4B24-95DA-B9DEDE813A63}" dt="2020-11-12T16:12:58.538" v="18042" actId="1076"/>
          <ac:picMkLst>
            <pc:docMk/>
            <pc:sldMk cId="3519653459" sldId="406"/>
            <ac:picMk id="3" creationId="{264189E4-956D-4BE6-B15E-8F9A7431A5BD}"/>
          </ac:picMkLst>
        </pc:picChg>
        <pc:picChg chg="del">
          <ac:chgData name="Jonathan Loo" userId="d2d72d48b56f45d8" providerId="LiveId" clId="{D13DE75A-ED86-4B24-95DA-B9DEDE813A63}" dt="2020-11-12T16:12:20.031" v="18036" actId="478"/>
          <ac:picMkLst>
            <pc:docMk/>
            <pc:sldMk cId="3519653459" sldId="406"/>
            <ac:picMk id="19" creationId="{62725D36-C25F-4416-A88B-BD91FB06FB88}"/>
          </ac:picMkLst>
        </pc:picChg>
        <pc:picChg chg="del mod">
          <ac:chgData name="Jonathan Loo" userId="d2d72d48b56f45d8" providerId="LiveId" clId="{D13DE75A-ED86-4B24-95DA-B9DEDE813A63}" dt="2020-11-12T16:12:19.441" v="18035" actId="478"/>
          <ac:picMkLst>
            <pc:docMk/>
            <pc:sldMk cId="3519653459" sldId="406"/>
            <ac:picMk id="22" creationId="{E48DB9B2-2866-4D43-A6CE-B57F7828DD8D}"/>
          </ac:picMkLst>
        </pc:picChg>
      </pc:sldChg>
      <pc:sldChg chg="addSp delSp modSp new del mod chgLayout modNotesTx">
        <pc:chgData name="Jonathan Loo" userId="d2d72d48b56f45d8" providerId="LiveId" clId="{D13DE75A-ED86-4B24-95DA-B9DEDE813A63}" dt="2020-11-12T22:35:23.701" v="20504" actId="47"/>
        <pc:sldMkLst>
          <pc:docMk/>
          <pc:sldMk cId="346545513" sldId="407"/>
        </pc:sldMkLst>
        <pc:spChg chg="mod ord">
          <ac:chgData name="Jonathan Loo" userId="d2d72d48b56f45d8" providerId="LiveId" clId="{D13DE75A-ED86-4B24-95DA-B9DEDE813A63}" dt="2020-11-12T20:06:44.869" v="18734"/>
          <ac:spMkLst>
            <pc:docMk/>
            <pc:sldMk cId="346545513" sldId="407"/>
            <ac:spMk id="2" creationId="{3749B350-1C89-400F-A8A3-204BCABFF076}"/>
          </ac:spMkLst>
        </pc:spChg>
        <pc:spChg chg="mod ord">
          <ac:chgData name="Jonathan Loo" userId="d2d72d48b56f45d8" providerId="LiveId" clId="{D13DE75A-ED86-4B24-95DA-B9DEDE813A63}" dt="2020-11-12T20:06:44.869" v="18734"/>
          <ac:spMkLst>
            <pc:docMk/>
            <pc:sldMk cId="346545513" sldId="407"/>
            <ac:spMk id="3" creationId="{36B90403-966E-4CA5-AAEA-A559DED9474D}"/>
          </ac:spMkLst>
        </pc:spChg>
        <pc:spChg chg="del">
          <ac:chgData name="Jonathan Loo" userId="d2d72d48b56f45d8" providerId="LiveId" clId="{D13DE75A-ED86-4B24-95DA-B9DEDE813A63}" dt="2020-11-12T18:40:58.825" v="18075"/>
          <ac:spMkLst>
            <pc:docMk/>
            <pc:sldMk cId="346545513" sldId="407"/>
            <ac:spMk id="4" creationId="{9464353C-0764-4189-B7E5-75001487AEE4}"/>
          </ac:spMkLst>
        </pc:spChg>
        <pc:spChg chg="add del mod">
          <ac:chgData name="Jonathan Loo" userId="d2d72d48b56f45d8" providerId="LiveId" clId="{D13DE75A-ED86-4B24-95DA-B9DEDE813A63}" dt="2020-11-12T18:40:58.825" v="18075"/>
          <ac:spMkLst>
            <pc:docMk/>
            <pc:sldMk cId="346545513" sldId="407"/>
            <ac:spMk id="5" creationId="{938498B1-6D70-4539-8C9D-4154FA50408E}"/>
          </ac:spMkLst>
        </pc:spChg>
        <pc:spChg chg="add del mod">
          <ac:chgData name="Jonathan Loo" userId="d2d72d48b56f45d8" providerId="LiveId" clId="{D13DE75A-ED86-4B24-95DA-B9DEDE813A63}" dt="2020-11-12T18:40:58.825" v="18075"/>
          <ac:spMkLst>
            <pc:docMk/>
            <pc:sldMk cId="346545513" sldId="407"/>
            <ac:spMk id="6" creationId="{ECFDB9CF-B8BB-4D4F-880A-3B104E34AA5C}"/>
          </ac:spMkLst>
        </pc:spChg>
        <pc:spChg chg="add del mod">
          <ac:chgData name="Jonathan Loo" userId="d2d72d48b56f45d8" providerId="LiveId" clId="{D13DE75A-ED86-4B24-95DA-B9DEDE813A63}" dt="2020-11-12T20:05:53.223" v="18722"/>
          <ac:spMkLst>
            <pc:docMk/>
            <pc:sldMk cId="346545513" sldId="407"/>
            <ac:spMk id="7" creationId="{768E0E90-3142-481F-A135-5143034B6B13}"/>
          </ac:spMkLst>
        </pc:spChg>
        <pc:spChg chg="add mod ord">
          <ac:chgData name="Jonathan Loo" userId="d2d72d48b56f45d8" providerId="LiveId" clId="{D13DE75A-ED86-4B24-95DA-B9DEDE813A63}" dt="2020-11-12T20:06:44.990" v="18735" actId="27636"/>
          <ac:spMkLst>
            <pc:docMk/>
            <pc:sldMk cId="346545513" sldId="407"/>
            <ac:spMk id="16" creationId="{3F386B53-F2AF-45CA-9189-A04BDBF9BE0A}"/>
          </ac:spMkLst>
        </pc:spChg>
        <pc:spChg chg="add del mod">
          <ac:chgData name="Jonathan Loo" userId="d2d72d48b56f45d8" providerId="LiveId" clId="{D13DE75A-ED86-4B24-95DA-B9DEDE813A63}" dt="2020-11-12T20:06:36.981" v="18730"/>
          <ac:spMkLst>
            <pc:docMk/>
            <pc:sldMk cId="346545513" sldId="407"/>
            <ac:spMk id="17" creationId="{F5C5B119-08F2-4D7D-8343-2891F97F1357}"/>
          </ac:spMkLst>
        </pc:spChg>
        <pc:spChg chg="add del mod">
          <ac:chgData name="Jonathan Loo" userId="d2d72d48b56f45d8" providerId="LiveId" clId="{D13DE75A-ED86-4B24-95DA-B9DEDE813A63}" dt="2020-11-12T20:06:36.981" v="18730"/>
          <ac:spMkLst>
            <pc:docMk/>
            <pc:sldMk cId="346545513" sldId="407"/>
            <ac:spMk id="18" creationId="{EE3D5EAD-7B3F-4AD4-85E9-C9FA0E0BFDC5}"/>
          </ac:spMkLst>
        </pc:spChg>
        <pc:spChg chg="add del mod">
          <ac:chgData name="Jonathan Loo" userId="d2d72d48b56f45d8" providerId="LiveId" clId="{D13DE75A-ED86-4B24-95DA-B9DEDE813A63}" dt="2020-11-12T20:06:36.981" v="18730"/>
          <ac:spMkLst>
            <pc:docMk/>
            <pc:sldMk cId="346545513" sldId="407"/>
            <ac:spMk id="19" creationId="{B0706C69-F39E-4742-BDD5-1934A14845CE}"/>
          </ac:spMkLst>
        </pc:spChg>
        <pc:spChg chg="add del mod">
          <ac:chgData name="Jonathan Loo" userId="d2d72d48b56f45d8" providerId="LiveId" clId="{D13DE75A-ED86-4B24-95DA-B9DEDE813A63}" dt="2020-11-12T20:06:44.869" v="18734"/>
          <ac:spMkLst>
            <pc:docMk/>
            <pc:sldMk cId="346545513" sldId="407"/>
            <ac:spMk id="20" creationId="{0B4A2CAA-E42D-4042-86D4-0350236A8300}"/>
          </ac:spMkLst>
        </pc:spChg>
        <pc:spChg chg="add del mod">
          <ac:chgData name="Jonathan Loo" userId="d2d72d48b56f45d8" providerId="LiveId" clId="{D13DE75A-ED86-4B24-95DA-B9DEDE813A63}" dt="2020-11-12T20:06:44.869" v="18734"/>
          <ac:spMkLst>
            <pc:docMk/>
            <pc:sldMk cId="346545513" sldId="407"/>
            <ac:spMk id="21" creationId="{2DF37D51-206C-426C-9E3F-9AA2BDE2637A}"/>
          </ac:spMkLst>
        </pc:spChg>
        <pc:spChg chg="add del mod">
          <ac:chgData name="Jonathan Loo" userId="d2d72d48b56f45d8" providerId="LiveId" clId="{D13DE75A-ED86-4B24-95DA-B9DEDE813A63}" dt="2020-11-12T20:06:44.869" v="18734"/>
          <ac:spMkLst>
            <pc:docMk/>
            <pc:sldMk cId="346545513" sldId="407"/>
            <ac:spMk id="22" creationId="{2D1A9069-CA0D-41DD-A323-76E7E71D4BF5}"/>
          </ac:spMkLst>
        </pc:spChg>
        <pc:picChg chg="del mod">
          <ac:chgData name="Jonathan Loo" userId="d2d72d48b56f45d8" providerId="LiveId" clId="{D13DE75A-ED86-4B24-95DA-B9DEDE813A63}" dt="2020-11-12T19:49:42.823" v="18658" actId="478"/>
          <ac:picMkLst>
            <pc:docMk/>
            <pc:sldMk cId="346545513" sldId="407"/>
            <ac:picMk id="9" creationId="{724F6B6F-8B39-4990-BFDB-AB7D8B90A2D7}"/>
          </ac:picMkLst>
        </pc:picChg>
        <pc:picChg chg="del mod ord">
          <ac:chgData name="Jonathan Loo" userId="d2d72d48b56f45d8" providerId="LiveId" clId="{D13DE75A-ED86-4B24-95DA-B9DEDE813A63}" dt="2020-11-12T19:50:10.618" v="18675" actId="478"/>
          <ac:picMkLst>
            <pc:docMk/>
            <pc:sldMk cId="346545513" sldId="407"/>
            <ac:picMk id="11" creationId="{661258DE-1039-4FF3-B400-59FAF955DFAD}"/>
          </ac:picMkLst>
        </pc:picChg>
        <pc:picChg chg="del mod ord">
          <ac:chgData name="Jonathan Loo" userId="d2d72d48b56f45d8" providerId="LiveId" clId="{D13DE75A-ED86-4B24-95DA-B9DEDE813A63}" dt="2020-11-12T19:51:24.037" v="18692" actId="478"/>
          <ac:picMkLst>
            <pc:docMk/>
            <pc:sldMk cId="346545513" sldId="407"/>
            <ac:picMk id="13" creationId="{4D594206-D550-430D-9D51-495E7213D9A7}"/>
          </ac:picMkLst>
        </pc:picChg>
        <pc:picChg chg="mod ord">
          <ac:chgData name="Jonathan Loo" userId="d2d72d48b56f45d8" providerId="LiveId" clId="{D13DE75A-ED86-4B24-95DA-B9DEDE813A63}" dt="2020-11-12T20:06:10.745" v="18727" actId="1076"/>
          <ac:picMkLst>
            <pc:docMk/>
            <pc:sldMk cId="346545513" sldId="407"/>
            <ac:picMk id="15" creationId="{7C670259-B60D-472F-A352-543535B93222}"/>
          </ac:picMkLst>
        </pc:picChg>
        <pc:picChg chg="add mod">
          <ac:chgData name="Jonathan Loo" userId="d2d72d48b56f45d8" providerId="LiveId" clId="{D13DE75A-ED86-4B24-95DA-B9DEDE813A63}" dt="2020-11-12T21:00:32.278" v="19493" actId="1076"/>
          <ac:picMkLst>
            <pc:docMk/>
            <pc:sldMk cId="346545513" sldId="407"/>
            <ac:picMk id="8195" creationId="{B5B19E31-5866-4925-80B2-993C4C59025D}"/>
          </ac:picMkLst>
        </pc:pic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3640569586" sldId="407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433696238" sldId="408"/>
        </pc:sldMkLst>
      </pc:sldChg>
      <pc:sldChg chg="addSp delSp modSp new del mod modNotesTx">
        <pc:chgData name="Jonathan Loo" userId="d2d72d48b56f45d8" providerId="LiveId" clId="{D13DE75A-ED86-4B24-95DA-B9DEDE813A63}" dt="2020-11-12T21:43:06" v="19756" actId="47"/>
        <pc:sldMkLst>
          <pc:docMk/>
          <pc:sldMk cId="520549477" sldId="408"/>
        </pc:sldMkLst>
        <pc:spChg chg="del mod">
          <ac:chgData name="Jonathan Loo" userId="d2d72d48b56f45d8" providerId="LiveId" clId="{D13DE75A-ED86-4B24-95DA-B9DEDE813A63}" dt="2020-11-12T20:15:33.393" v="19023"/>
          <ac:spMkLst>
            <pc:docMk/>
            <pc:sldMk cId="520549477" sldId="408"/>
            <ac:spMk id="2" creationId="{9CCC9C8A-4A6C-4FAA-9FD8-A2391EEE018B}"/>
          </ac:spMkLst>
        </pc:spChg>
        <pc:spChg chg="mod">
          <ac:chgData name="Jonathan Loo" userId="d2d72d48b56f45d8" providerId="LiveId" clId="{D13DE75A-ED86-4B24-95DA-B9DEDE813A63}" dt="2020-11-12T20:22:51.069" v="19183" actId="57"/>
          <ac:spMkLst>
            <pc:docMk/>
            <pc:sldMk cId="520549477" sldId="408"/>
            <ac:spMk id="3" creationId="{111332E9-5983-4FC6-A290-F5DB7B7F03CD}"/>
          </ac:spMkLst>
        </pc:spChg>
        <pc:spChg chg="del mod">
          <ac:chgData name="Jonathan Loo" userId="d2d72d48b56f45d8" providerId="LiveId" clId="{D13DE75A-ED86-4B24-95DA-B9DEDE813A63}" dt="2020-11-12T20:15:33.393" v="19023"/>
          <ac:spMkLst>
            <pc:docMk/>
            <pc:sldMk cId="520549477" sldId="408"/>
            <ac:spMk id="4" creationId="{02363B72-DB41-4423-83CA-86C7A2AED2A0}"/>
          </ac:spMkLst>
        </pc:spChg>
        <pc:spChg chg="add del mod">
          <ac:chgData name="Jonathan Loo" userId="d2d72d48b56f45d8" providerId="LiveId" clId="{D13DE75A-ED86-4B24-95DA-B9DEDE813A63}" dt="2020-11-12T20:15:33.393" v="19023"/>
          <ac:spMkLst>
            <pc:docMk/>
            <pc:sldMk cId="520549477" sldId="408"/>
            <ac:spMk id="13" creationId="{B6ABD750-855F-4379-872B-83B98C79205E}"/>
          </ac:spMkLst>
        </pc:spChg>
        <pc:spChg chg="add mod">
          <ac:chgData name="Jonathan Loo" userId="d2d72d48b56f45d8" providerId="LiveId" clId="{D13DE75A-ED86-4B24-95DA-B9DEDE813A63}" dt="2020-11-12T20:15:46.516" v="19026"/>
          <ac:spMkLst>
            <pc:docMk/>
            <pc:sldMk cId="520549477" sldId="408"/>
            <ac:spMk id="14" creationId="{DE09C1FE-8D99-4645-ADAD-4AC68C29EAF1}"/>
          </ac:spMkLst>
        </pc:spChg>
        <pc:spChg chg="add del mod">
          <ac:chgData name="Jonathan Loo" userId="d2d72d48b56f45d8" providerId="LiveId" clId="{D13DE75A-ED86-4B24-95DA-B9DEDE813A63}" dt="2020-11-12T20:16:57.355" v="19070" actId="478"/>
          <ac:spMkLst>
            <pc:docMk/>
            <pc:sldMk cId="520549477" sldId="408"/>
            <ac:spMk id="15" creationId="{9FEF5A4D-2697-428F-8B3A-16B376702E3B}"/>
          </ac:spMkLst>
        </pc:spChg>
        <pc:spChg chg="add mod">
          <ac:chgData name="Jonathan Loo" userId="d2d72d48b56f45d8" providerId="LiveId" clId="{D13DE75A-ED86-4B24-95DA-B9DEDE813A63}" dt="2020-11-12T20:20:35.006" v="19136" actId="1076"/>
          <ac:spMkLst>
            <pc:docMk/>
            <pc:sldMk cId="520549477" sldId="408"/>
            <ac:spMk id="16" creationId="{E56AD63E-B729-4659-872B-142BB842EEAB}"/>
          </ac:spMkLst>
        </pc:spChg>
        <pc:spChg chg="add mod">
          <ac:chgData name="Jonathan Loo" userId="d2d72d48b56f45d8" providerId="LiveId" clId="{D13DE75A-ED86-4B24-95DA-B9DEDE813A63}" dt="2020-11-12T20:20:03.794" v="19130" actId="1076"/>
          <ac:spMkLst>
            <pc:docMk/>
            <pc:sldMk cId="520549477" sldId="408"/>
            <ac:spMk id="17" creationId="{4464E76D-F9C0-47E3-86CA-966ED56AB85D}"/>
          </ac:spMkLst>
        </pc:spChg>
        <pc:spChg chg="add mod">
          <ac:chgData name="Jonathan Loo" userId="d2d72d48b56f45d8" providerId="LiveId" clId="{D13DE75A-ED86-4B24-95DA-B9DEDE813A63}" dt="2020-11-12T20:22:12.167" v="19178" actId="1076"/>
          <ac:spMkLst>
            <pc:docMk/>
            <pc:sldMk cId="520549477" sldId="408"/>
            <ac:spMk id="22" creationId="{BD14B6BD-F28B-4B48-905A-37A11752F5B0}"/>
          </ac:spMkLst>
        </pc:spChg>
        <pc:picChg chg="add del mod">
          <ac:chgData name="Jonathan Loo" userId="d2d72d48b56f45d8" providerId="LiveId" clId="{D13DE75A-ED86-4B24-95DA-B9DEDE813A63}" dt="2020-11-12T20:11:27.128" v="18888" actId="478"/>
          <ac:picMkLst>
            <pc:docMk/>
            <pc:sldMk cId="520549477" sldId="408"/>
            <ac:picMk id="6" creationId="{00B522EB-B9B0-4D4E-AE3F-2438870BC548}"/>
          </ac:picMkLst>
        </pc:picChg>
        <pc:picChg chg="del mod ord">
          <ac:chgData name="Jonathan Loo" userId="d2d72d48b56f45d8" providerId="LiveId" clId="{D13DE75A-ED86-4B24-95DA-B9DEDE813A63}" dt="2020-11-12T20:12:06.483" v="18908" actId="478"/>
          <ac:picMkLst>
            <pc:docMk/>
            <pc:sldMk cId="520549477" sldId="408"/>
            <ac:picMk id="8" creationId="{9A94B095-661A-4195-BF03-716BD47E040D}"/>
          </ac:picMkLst>
        </pc:picChg>
        <pc:picChg chg="del mod ord">
          <ac:chgData name="Jonathan Loo" userId="d2d72d48b56f45d8" providerId="LiveId" clId="{D13DE75A-ED86-4B24-95DA-B9DEDE813A63}" dt="2020-11-12T20:12:18.637" v="18928" actId="478"/>
          <ac:picMkLst>
            <pc:docMk/>
            <pc:sldMk cId="520549477" sldId="408"/>
            <ac:picMk id="10" creationId="{FBD436B7-CFF0-415C-A324-E836E37837C3}"/>
          </ac:picMkLst>
        </pc:picChg>
        <pc:picChg chg="del mod ord">
          <ac:chgData name="Jonathan Loo" userId="d2d72d48b56f45d8" providerId="LiveId" clId="{D13DE75A-ED86-4B24-95DA-B9DEDE813A63}" dt="2020-11-12T21:25:09.186" v="19575" actId="478"/>
          <ac:picMkLst>
            <pc:docMk/>
            <pc:sldMk cId="520549477" sldId="408"/>
            <ac:picMk id="12" creationId="{6A6E9F59-CF63-487C-88A0-2F574E465A42}"/>
          </ac:picMkLst>
        </pc:picChg>
        <pc:picChg chg="mod ord">
          <ac:chgData name="Jonathan Loo" userId="d2d72d48b56f45d8" providerId="LiveId" clId="{D13DE75A-ED86-4B24-95DA-B9DEDE813A63}" dt="2020-11-12T21:25:09.188" v="19577" actId="962"/>
          <ac:picMkLst>
            <pc:docMk/>
            <pc:sldMk cId="520549477" sldId="408"/>
            <ac:picMk id="24" creationId="{12774743-9C1C-4DC7-ADEE-C36CE44157B0}"/>
          </ac:picMkLst>
        </pc:picChg>
        <pc:picChg chg="add del mod">
          <ac:chgData name="Jonathan Loo" userId="d2d72d48b56f45d8" providerId="LiveId" clId="{D13DE75A-ED86-4B24-95DA-B9DEDE813A63}" dt="2020-11-12T20:17:29.406" v="19073" actId="478"/>
          <ac:picMkLst>
            <pc:docMk/>
            <pc:sldMk cId="520549477" sldId="408"/>
            <ac:picMk id="9218" creationId="{DEADE7EA-4164-4954-91C2-1C10C3D12D2F}"/>
          </ac:picMkLst>
        </pc:picChg>
        <pc:picChg chg="add mod">
          <ac:chgData name="Jonathan Loo" userId="d2d72d48b56f45d8" providerId="LiveId" clId="{D13DE75A-ED86-4B24-95DA-B9DEDE813A63}" dt="2020-11-12T20:19:11.017" v="19101" actId="1076"/>
          <ac:picMkLst>
            <pc:docMk/>
            <pc:sldMk cId="520549477" sldId="408"/>
            <ac:picMk id="9220" creationId="{13DA7114-A538-4368-931F-39C404438C75}"/>
          </ac:picMkLst>
        </pc:picChg>
        <pc:picChg chg="add mod">
          <ac:chgData name="Jonathan Loo" userId="d2d72d48b56f45d8" providerId="LiveId" clId="{D13DE75A-ED86-4B24-95DA-B9DEDE813A63}" dt="2020-11-12T20:19:12.655" v="19102" actId="1076"/>
          <ac:picMkLst>
            <pc:docMk/>
            <pc:sldMk cId="520549477" sldId="408"/>
            <ac:picMk id="9222" creationId="{E30B48E2-C7BF-4D32-B929-8C03C6BC11F5}"/>
          </ac:picMkLst>
        </pc:picChg>
        <pc:cxnChg chg="add mod">
          <ac:chgData name="Jonathan Loo" userId="d2d72d48b56f45d8" providerId="LiveId" clId="{D13DE75A-ED86-4B24-95DA-B9DEDE813A63}" dt="2020-11-12T20:20:31.026" v="19135" actId="14100"/>
          <ac:cxnSpMkLst>
            <pc:docMk/>
            <pc:sldMk cId="520549477" sldId="408"/>
            <ac:cxnSpMk id="19" creationId="{8F172E55-30CF-4327-A899-4C3161CA37C3}"/>
          </ac:cxnSpMkLst>
        </pc:cxnChg>
      </pc:sldChg>
      <pc:sldChg chg="addSp delSp modSp add del mod">
        <pc:chgData name="Jonathan Loo" userId="d2d72d48b56f45d8" providerId="LiveId" clId="{D13DE75A-ED86-4B24-95DA-B9DEDE813A63}" dt="2020-11-12T22:21:58.915" v="20255" actId="47"/>
        <pc:sldMkLst>
          <pc:docMk/>
          <pc:sldMk cId="3020669323" sldId="409"/>
        </pc:sldMkLst>
        <pc:spChg chg="add del mod">
          <ac:chgData name="Jonathan Loo" userId="d2d72d48b56f45d8" providerId="LiveId" clId="{D13DE75A-ED86-4B24-95DA-B9DEDE813A63}" dt="2020-11-12T20:25:38.728" v="19261"/>
          <ac:spMkLst>
            <pc:docMk/>
            <pc:sldMk cId="3020669323" sldId="409"/>
            <ac:spMk id="2" creationId="{B6E988E9-40F1-48A1-A22A-78EF80652590}"/>
          </ac:spMkLst>
        </pc:spChg>
        <pc:spChg chg="mod">
          <ac:chgData name="Jonathan Loo" userId="d2d72d48b56f45d8" providerId="LiveId" clId="{D13DE75A-ED86-4B24-95DA-B9DEDE813A63}" dt="2020-11-12T20:42:50.013" v="19347" actId="6549"/>
          <ac:spMkLst>
            <pc:docMk/>
            <pc:sldMk cId="3020669323" sldId="409"/>
            <ac:spMk id="3" creationId="{111332E9-5983-4FC6-A290-F5DB7B7F03CD}"/>
          </ac:spMkLst>
        </pc:spChg>
        <pc:spChg chg="add del mod">
          <ac:chgData name="Jonathan Loo" userId="d2d72d48b56f45d8" providerId="LiveId" clId="{D13DE75A-ED86-4B24-95DA-B9DEDE813A63}" dt="2020-11-12T20:25:38.728" v="19261"/>
          <ac:spMkLst>
            <pc:docMk/>
            <pc:sldMk cId="3020669323" sldId="409"/>
            <ac:spMk id="4" creationId="{7A4CDCD7-4F50-47DD-A36C-9272C6AD19A6}"/>
          </ac:spMkLst>
        </pc:spChg>
        <pc:spChg chg="add mod">
          <ac:chgData name="Jonathan Loo" userId="d2d72d48b56f45d8" providerId="LiveId" clId="{D13DE75A-ED86-4B24-95DA-B9DEDE813A63}" dt="2020-11-12T21:43:39.341" v="19757" actId="1076"/>
          <ac:spMkLst>
            <pc:docMk/>
            <pc:sldMk cId="3020669323" sldId="409"/>
            <ac:spMk id="5" creationId="{771E170D-2FFF-480F-A951-2AF58E79F386}"/>
          </ac:spMkLst>
        </pc:spChg>
        <pc:spChg chg="mod">
          <ac:chgData name="Jonathan Loo" userId="d2d72d48b56f45d8" providerId="LiveId" clId="{D13DE75A-ED86-4B24-95DA-B9DEDE813A63}" dt="2020-11-12T20:25:38.728" v="19261"/>
          <ac:spMkLst>
            <pc:docMk/>
            <pc:sldMk cId="3020669323" sldId="409"/>
            <ac:spMk id="14" creationId="{DE09C1FE-8D99-4645-ADAD-4AC68C29EAF1}"/>
          </ac:spMkLst>
        </pc:spChg>
        <pc:spChg chg="del">
          <ac:chgData name="Jonathan Loo" userId="d2d72d48b56f45d8" providerId="LiveId" clId="{D13DE75A-ED86-4B24-95DA-B9DEDE813A63}" dt="2020-11-12T20:22:23.425" v="19182" actId="478"/>
          <ac:spMkLst>
            <pc:docMk/>
            <pc:sldMk cId="3020669323" sldId="409"/>
            <ac:spMk id="16" creationId="{E56AD63E-B729-4659-872B-142BB842EEAB}"/>
          </ac:spMkLst>
        </pc:spChg>
        <pc:spChg chg="del">
          <ac:chgData name="Jonathan Loo" userId="d2d72d48b56f45d8" providerId="LiveId" clId="{D13DE75A-ED86-4B24-95DA-B9DEDE813A63}" dt="2020-11-12T20:22:23.425" v="19182" actId="478"/>
          <ac:spMkLst>
            <pc:docMk/>
            <pc:sldMk cId="3020669323" sldId="409"/>
            <ac:spMk id="17" creationId="{4464E76D-F9C0-47E3-86CA-966ED56AB85D}"/>
          </ac:spMkLst>
        </pc:spChg>
        <pc:spChg chg="del">
          <ac:chgData name="Jonathan Loo" userId="d2d72d48b56f45d8" providerId="LiveId" clId="{D13DE75A-ED86-4B24-95DA-B9DEDE813A63}" dt="2020-11-12T20:22:23.425" v="19182" actId="478"/>
          <ac:spMkLst>
            <pc:docMk/>
            <pc:sldMk cId="3020669323" sldId="409"/>
            <ac:spMk id="22" creationId="{BD14B6BD-F28B-4B48-905A-37A11752F5B0}"/>
          </ac:spMkLst>
        </pc:spChg>
        <pc:picChg chg="add del mod">
          <ac:chgData name="Jonathan Loo" userId="d2d72d48b56f45d8" providerId="LiveId" clId="{D13DE75A-ED86-4B24-95DA-B9DEDE813A63}" dt="2020-11-12T20:28:20.365" v="19278" actId="478"/>
          <ac:picMkLst>
            <pc:docMk/>
            <pc:sldMk cId="3020669323" sldId="409"/>
            <ac:picMk id="6" creationId="{988E9CC8-E6E7-468C-965F-6DA442F59F48}"/>
          </ac:picMkLst>
        </pc:picChg>
        <pc:picChg chg="del mod ord">
          <ac:chgData name="Jonathan Loo" userId="d2d72d48b56f45d8" providerId="LiveId" clId="{D13DE75A-ED86-4B24-95DA-B9DEDE813A63}" dt="2020-11-12T20:28:49.613" v="19311" actId="478"/>
          <ac:picMkLst>
            <pc:docMk/>
            <pc:sldMk cId="3020669323" sldId="409"/>
            <ac:picMk id="8" creationId="{55505F9D-8065-4D7B-8A14-ED508A5C00AB}"/>
          </ac:picMkLst>
        </pc:picChg>
        <pc:picChg chg="mod ord">
          <ac:chgData name="Jonathan Loo" userId="d2d72d48b56f45d8" providerId="LiveId" clId="{D13DE75A-ED86-4B24-95DA-B9DEDE813A63}" dt="2020-11-12T20:30:49.364" v="19314" actId="1076"/>
          <ac:picMkLst>
            <pc:docMk/>
            <pc:sldMk cId="3020669323" sldId="409"/>
            <ac:picMk id="10" creationId="{88006EBD-CFF2-4153-B107-9CC5726AD047}"/>
          </ac:picMkLst>
        </pc:picChg>
        <pc:picChg chg="del">
          <ac:chgData name="Jonathan Loo" userId="d2d72d48b56f45d8" providerId="LiveId" clId="{D13DE75A-ED86-4B24-95DA-B9DEDE813A63}" dt="2020-11-12T20:25:35.391" v="19260" actId="478"/>
          <ac:picMkLst>
            <pc:docMk/>
            <pc:sldMk cId="3020669323" sldId="409"/>
            <ac:picMk id="12" creationId="{6A6E9F59-CF63-487C-88A0-2F574E465A42}"/>
          </ac:picMkLst>
        </pc:picChg>
        <pc:picChg chg="del mod">
          <ac:chgData name="Jonathan Loo" userId="d2d72d48b56f45d8" providerId="LiveId" clId="{D13DE75A-ED86-4B24-95DA-B9DEDE813A63}" dt="2020-11-12T20:46:57.344" v="19374" actId="478"/>
          <ac:picMkLst>
            <pc:docMk/>
            <pc:sldMk cId="3020669323" sldId="409"/>
            <ac:picMk id="13" creationId="{3A6E1AE5-16C0-42D8-BD8F-7CD6C258451B}"/>
          </ac:picMkLst>
        </pc:picChg>
        <pc:picChg chg="del mod ord">
          <ac:chgData name="Jonathan Loo" userId="d2d72d48b56f45d8" providerId="LiveId" clId="{D13DE75A-ED86-4B24-95DA-B9DEDE813A63}" dt="2020-11-12T20:50:11.843" v="19392" actId="478"/>
          <ac:picMkLst>
            <pc:docMk/>
            <pc:sldMk cId="3020669323" sldId="409"/>
            <ac:picMk id="20" creationId="{F06063D8-D9CA-4D28-B303-FD6587F19041}"/>
          </ac:picMkLst>
        </pc:picChg>
        <pc:picChg chg="del mod ord">
          <ac:chgData name="Jonathan Loo" userId="d2d72d48b56f45d8" providerId="LiveId" clId="{D13DE75A-ED86-4B24-95DA-B9DEDE813A63}" dt="2020-11-12T20:51:11.817" v="19412" actId="478"/>
          <ac:picMkLst>
            <pc:docMk/>
            <pc:sldMk cId="3020669323" sldId="409"/>
            <ac:picMk id="23" creationId="{93148F38-56DF-453A-BFBE-0CA2A96A43E3}"/>
          </ac:picMkLst>
        </pc:picChg>
        <pc:picChg chg="del mod ord">
          <ac:chgData name="Jonathan Loo" userId="d2d72d48b56f45d8" providerId="LiveId" clId="{D13DE75A-ED86-4B24-95DA-B9DEDE813A63}" dt="2020-11-12T20:51:21.124" v="19430" actId="478"/>
          <ac:picMkLst>
            <pc:docMk/>
            <pc:sldMk cId="3020669323" sldId="409"/>
            <ac:picMk id="25" creationId="{DD9A5E30-C274-49CD-AAE5-1B20F55D713B}"/>
          </ac:picMkLst>
        </pc:picChg>
        <pc:picChg chg="del mod ord">
          <ac:chgData name="Jonathan Loo" userId="d2d72d48b56f45d8" providerId="LiveId" clId="{D13DE75A-ED86-4B24-95DA-B9DEDE813A63}" dt="2020-11-12T20:51:46.063" v="19449" actId="478"/>
          <ac:picMkLst>
            <pc:docMk/>
            <pc:sldMk cId="3020669323" sldId="409"/>
            <ac:picMk id="27" creationId="{7DCBF01B-D9FA-4E6E-B00E-B7B4D7EA8346}"/>
          </ac:picMkLst>
        </pc:picChg>
        <pc:picChg chg="del mod ord">
          <ac:chgData name="Jonathan Loo" userId="d2d72d48b56f45d8" providerId="LiveId" clId="{D13DE75A-ED86-4B24-95DA-B9DEDE813A63}" dt="2020-11-12T20:53:08.631" v="19466" actId="478"/>
          <ac:picMkLst>
            <pc:docMk/>
            <pc:sldMk cId="3020669323" sldId="409"/>
            <ac:picMk id="29" creationId="{3FAFE973-6CC2-4CB5-827E-62FD73D95444}"/>
          </ac:picMkLst>
        </pc:picChg>
        <pc:picChg chg="del mod ord">
          <ac:chgData name="Jonathan Loo" userId="d2d72d48b56f45d8" providerId="LiveId" clId="{D13DE75A-ED86-4B24-95DA-B9DEDE813A63}" dt="2020-11-12T20:54:40.660" v="19483" actId="478"/>
          <ac:picMkLst>
            <pc:docMk/>
            <pc:sldMk cId="3020669323" sldId="409"/>
            <ac:picMk id="31" creationId="{F0BFEC1C-5783-45C9-8036-8E590F8D71B8}"/>
          </ac:picMkLst>
        </pc:picChg>
        <pc:picChg chg="mod ord">
          <ac:chgData name="Jonathan Loo" userId="d2d72d48b56f45d8" providerId="LiveId" clId="{D13DE75A-ED86-4B24-95DA-B9DEDE813A63}" dt="2020-11-12T21:44:09.044" v="19762" actId="1076"/>
          <ac:picMkLst>
            <pc:docMk/>
            <pc:sldMk cId="3020669323" sldId="409"/>
            <ac:picMk id="33" creationId="{F3971391-38BB-4C0A-BA4E-C78C4CBF48AF}"/>
          </ac:picMkLst>
        </pc:picChg>
        <pc:picChg chg="del">
          <ac:chgData name="Jonathan Loo" userId="d2d72d48b56f45d8" providerId="LiveId" clId="{D13DE75A-ED86-4B24-95DA-B9DEDE813A63}" dt="2020-11-12T20:22:20.315" v="19180" actId="478"/>
          <ac:picMkLst>
            <pc:docMk/>
            <pc:sldMk cId="3020669323" sldId="409"/>
            <ac:picMk id="9220" creationId="{13DA7114-A538-4368-931F-39C404438C75}"/>
          </ac:picMkLst>
        </pc:picChg>
        <pc:picChg chg="del">
          <ac:chgData name="Jonathan Loo" userId="d2d72d48b56f45d8" providerId="LiveId" clId="{D13DE75A-ED86-4B24-95DA-B9DEDE813A63}" dt="2020-11-12T20:22:20.886" v="19181" actId="478"/>
          <ac:picMkLst>
            <pc:docMk/>
            <pc:sldMk cId="3020669323" sldId="409"/>
            <ac:picMk id="9222" creationId="{E30B48E2-C7BF-4D32-B929-8C03C6BC11F5}"/>
          </ac:picMkLst>
        </pc:picChg>
        <pc:picChg chg="add del mod">
          <ac:chgData name="Jonathan Loo" userId="d2d72d48b56f45d8" providerId="LiveId" clId="{D13DE75A-ED86-4B24-95DA-B9DEDE813A63}" dt="2020-11-12T21:00:25.241" v="19491"/>
          <ac:picMkLst>
            <pc:docMk/>
            <pc:sldMk cId="3020669323" sldId="409"/>
            <ac:picMk id="10242" creationId="{17160749-7BB3-4964-9B18-EB628AA45F2B}"/>
          </ac:picMkLst>
        </pc:picChg>
        <pc:picChg chg="add mod">
          <ac:chgData name="Jonathan Loo" userId="d2d72d48b56f45d8" providerId="LiveId" clId="{D13DE75A-ED86-4B24-95DA-B9DEDE813A63}" dt="2020-11-12T21:44:09.824" v="19763" actId="1076"/>
          <ac:picMkLst>
            <pc:docMk/>
            <pc:sldMk cId="3020669323" sldId="409"/>
            <ac:picMk id="10244" creationId="{74C7E11C-89DA-46A1-8F8C-E4A754956C3B}"/>
          </ac:picMkLst>
        </pc:picChg>
        <pc:cxnChg chg="del">
          <ac:chgData name="Jonathan Loo" userId="d2d72d48b56f45d8" providerId="LiveId" clId="{D13DE75A-ED86-4B24-95DA-B9DEDE813A63}" dt="2020-11-12T20:22:23.425" v="19182" actId="478"/>
          <ac:cxnSpMkLst>
            <pc:docMk/>
            <pc:sldMk cId="3020669323" sldId="409"/>
            <ac:cxnSpMk id="19" creationId="{8F172E55-30CF-4327-A899-4C3161CA37C3}"/>
          </ac:cxnSpMkLst>
        </pc:cxn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3604935182" sldId="409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1751348005" sldId="410"/>
        </pc:sldMkLst>
      </pc:sldChg>
      <pc:sldChg chg="addSp delSp modSp add del mod ord">
        <pc:chgData name="Jonathan Loo" userId="d2d72d48b56f45d8" providerId="LiveId" clId="{D13DE75A-ED86-4B24-95DA-B9DEDE813A63}" dt="2020-11-13T17:33:22.737" v="30605" actId="47"/>
        <pc:sldMkLst>
          <pc:docMk/>
          <pc:sldMk cId="4291288107" sldId="410"/>
        </pc:sldMkLst>
        <pc:spChg chg="mod">
          <ac:chgData name="Jonathan Loo" userId="d2d72d48b56f45d8" providerId="LiveId" clId="{D13DE75A-ED86-4B24-95DA-B9DEDE813A63}" dt="2020-11-12T22:31:38.192" v="20466" actId="6549"/>
          <ac:spMkLst>
            <pc:docMk/>
            <pc:sldMk cId="4291288107" sldId="410"/>
            <ac:spMk id="3" creationId="{111332E9-5983-4FC6-A290-F5DB7B7F03CD}"/>
          </ac:spMkLst>
        </pc:spChg>
        <pc:spChg chg="mod">
          <ac:chgData name="Jonathan Loo" userId="d2d72d48b56f45d8" providerId="LiveId" clId="{D13DE75A-ED86-4B24-95DA-B9DEDE813A63}" dt="2020-11-13T10:20:26.189" v="22188" actId="20577"/>
          <ac:spMkLst>
            <pc:docMk/>
            <pc:sldMk cId="4291288107" sldId="410"/>
            <ac:spMk id="14" creationId="{DE09C1FE-8D99-4645-ADAD-4AC68C29EAF1}"/>
          </ac:spMkLst>
        </pc:spChg>
        <pc:spChg chg="add mod">
          <ac:chgData name="Jonathan Loo" userId="d2d72d48b56f45d8" providerId="LiveId" clId="{D13DE75A-ED86-4B24-95DA-B9DEDE813A63}" dt="2020-11-12T22:33:24.255" v="20472" actId="1076"/>
          <ac:spMkLst>
            <pc:docMk/>
            <pc:sldMk cId="4291288107" sldId="410"/>
            <ac:spMk id="15" creationId="{7CC4C347-C0FC-4A58-B106-931EB237E58B}"/>
          </ac:spMkLst>
        </pc:spChg>
        <pc:spChg chg="del">
          <ac:chgData name="Jonathan Loo" userId="d2d72d48b56f45d8" providerId="LiveId" clId="{D13DE75A-ED86-4B24-95DA-B9DEDE813A63}" dt="2020-11-12T21:36:57.379" v="19642" actId="478"/>
          <ac:spMkLst>
            <pc:docMk/>
            <pc:sldMk cId="4291288107" sldId="410"/>
            <ac:spMk id="16" creationId="{E56AD63E-B729-4659-872B-142BB842EEAB}"/>
          </ac:spMkLst>
        </pc:spChg>
        <pc:spChg chg="del">
          <ac:chgData name="Jonathan Loo" userId="d2d72d48b56f45d8" providerId="LiveId" clId="{D13DE75A-ED86-4B24-95DA-B9DEDE813A63}" dt="2020-11-12T21:36:57.379" v="19642" actId="478"/>
          <ac:spMkLst>
            <pc:docMk/>
            <pc:sldMk cId="4291288107" sldId="410"/>
            <ac:spMk id="17" creationId="{4464E76D-F9C0-47E3-86CA-966ED56AB85D}"/>
          </ac:spMkLst>
        </pc:spChg>
        <pc:spChg chg="add mod">
          <ac:chgData name="Jonathan Loo" userId="d2d72d48b56f45d8" providerId="LiveId" clId="{D13DE75A-ED86-4B24-95DA-B9DEDE813A63}" dt="2020-11-12T22:33:24.255" v="20472" actId="1076"/>
          <ac:spMkLst>
            <pc:docMk/>
            <pc:sldMk cId="4291288107" sldId="410"/>
            <ac:spMk id="18" creationId="{42074277-37D6-493E-A153-A8D6465E1D0C}"/>
          </ac:spMkLst>
        </pc:spChg>
        <pc:spChg chg="del">
          <ac:chgData name="Jonathan Loo" userId="d2d72d48b56f45d8" providerId="LiveId" clId="{D13DE75A-ED86-4B24-95DA-B9DEDE813A63}" dt="2020-11-12T21:36:57.379" v="19642" actId="478"/>
          <ac:spMkLst>
            <pc:docMk/>
            <pc:sldMk cId="4291288107" sldId="410"/>
            <ac:spMk id="22" creationId="{BD14B6BD-F28B-4B48-905A-37A11752F5B0}"/>
          </ac:spMkLst>
        </pc:spChg>
        <pc:grpChg chg="add del mod">
          <ac:chgData name="Jonathan Loo" userId="d2d72d48b56f45d8" providerId="LiveId" clId="{D13DE75A-ED86-4B24-95DA-B9DEDE813A63}" dt="2020-11-12T22:33:46.126" v="20473" actId="478"/>
          <ac:grpSpMkLst>
            <pc:docMk/>
            <pc:sldMk cId="4291288107" sldId="410"/>
            <ac:grpSpMk id="11" creationId="{A1586F14-812E-4F7F-852D-A9053948D6F7}"/>
          </ac:grpSpMkLst>
        </pc:grpChg>
        <pc:picChg chg="add del mod">
          <ac:chgData name="Jonathan Loo" userId="d2d72d48b56f45d8" providerId="LiveId" clId="{D13DE75A-ED86-4B24-95DA-B9DEDE813A63}" dt="2020-11-12T21:39:32.227" v="19685" actId="478"/>
          <ac:picMkLst>
            <pc:docMk/>
            <pc:sldMk cId="4291288107" sldId="410"/>
            <ac:picMk id="2" creationId="{0A437212-10E7-4DB2-B754-8FBC1E3E06C3}"/>
          </ac:picMkLst>
        </pc:picChg>
        <pc:picChg chg="add del mod">
          <ac:chgData name="Jonathan Loo" userId="d2d72d48b56f45d8" providerId="LiveId" clId="{D13DE75A-ED86-4B24-95DA-B9DEDE813A63}" dt="2020-11-12T22:34:42.880" v="20496" actId="478"/>
          <ac:picMkLst>
            <pc:docMk/>
            <pc:sldMk cId="4291288107" sldId="410"/>
            <ac:picMk id="12" creationId="{48EE1A1B-E844-4EA8-A144-21FFD686C7AF}"/>
          </ac:picMkLst>
        </pc:picChg>
        <pc:picChg chg="mod">
          <ac:chgData name="Jonathan Loo" userId="d2d72d48b56f45d8" providerId="LiveId" clId="{D13DE75A-ED86-4B24-95DA-B9DEDE813A63}" dt="2020-11-12T21:42:23.785" v="19745" actId="1076"/>
          <ac:picMkLst>
            <pc:docMk/>
            <pc:sldMk cId="4291288107" sldId="410"/>
            <ac:picMk id="24" creationId="{12774743-9C1C-4DC7-ADEE-C36CE44157B0}"/>
          </ac:picMkLst>
        </pc:picChg>
        <pc:picChg chg="del">
          <ac:chgData name="Jonathan Loo" userId="d2d72d48b56f45d8" providerId="LiveId" clId="{D13DE75A-ED86-4B24-95DA-B9DEDE813A63}" dt="2020-11-12T21:36:53.589" v="19639" actId="478"/>
          <ac:picMkLst>
            <pc:docMk/>
            <pc:sldMk cId="4291288107" sldId="410"/>
            <ac:picMk id="9220" creationId="{13DA7114-A538-4368-931F-39C404438C75}"/>
          </ac:picMkLst>
        </pc:picChg>
        <pc:picChg chg="del">
          <ac:chgData name="Jonathan Loo" userId="d2d72d48b56f45d8" providerId="LiveId" clId="{D13DE75A-ED86-4B24-95DA-B9DEDE813A63}" dt="2020-11-12T21:36:53.067" v="19638" actId="478"/>
          <ac:picMkLst>
            <pc:docMk/>
            <pc:sldMk cId="4291288107" sldId="410"/>
            <ac:picMk id="9222" creationId="{E30B48E2-C7BF-4D32-B929-8C03C6BC11F5}"/>
          </ac:picMkLst>
        </pc:picChg>
        <pc:picChg chg="add del mod">
          <ac:chgData name="Jonathan Loo" userId="d2d72d48b56f45d8" providerId="LiveId" clId="{D13DE75A-ED86-4B24-95DA-B9DEDE813A63}" dt="2020-11-12T22:33:20.174" v="20469" actId="478"/>
          <ac:picMkLst>
            <pc:docMk/>
            <pc:sldMk cId="4291288107" sldId="410"/>
            <ac:picMk id="11266" creationId="{5AFF3F80-1F78-4A9D-A6A6-000D6DEE18A7}"/>
          </ac:picMkLst>
        </pc:picChg>
        <pc:picChg chg="add mod">
          <ac:chgData name="Jonathan Loo" userId="d2d72d48b56f45d8" providerId="LiveId" clId="{D13DE75A-ED86-4B24-95DA-B9DEDE813A63}" dt="2020-11-12T22:33:24.255" v="20472" actId="1076"/>
          <ac:picMkLst>
            <pc:docMk/>
            <pc:sldMk cId="4291288107" sldId="410"/>
            <ac:picMk id="11268" creationId="{54628EEC-0E12-4948-AF68-F256299CA582}"/>
          </ac:picMkLst>
        </pc:picChg>
        <pc:picChg chg="add mod">
          <ac:chgData name="Jonathan Loo" userId="d2d72d48b56f45d8" providerId="LiveId" clId="{D13DE75A-ED86-4B24-95DA-B9DEDE813A63}" dt="2020-11-12T22:34:57.272" v="20502" actId="1076"/>
          <ac:picMkLst>
            <pc:docMk/>
            <pc:sldMk cId="4291288107" sldId="410"/>
            <ac:picMk id="11270" creationId="{51869DEB-7434-438C-97D2-AE093946B552}"/>
          </ac:picMkLst>
        </pc:picChg>
        <pc:picChg chg="add mod">
          <ac:chgData name="Jonathan Loo" userId="d2d72d48b56f45d8" providerId="LiveId" clId="{D13DE75A-ED86-4B24-95DA-B9DEDE813A63}" dt="2020-11-12T22:34:54.139" v="20501" actId="1076"/>
          <ac:picMkLst>
            <pc:docMk/>
            <pc:sldMk cId="4291288107" sldId="410"/>
            <ac:picMk id="11272" creationId="{FE439AF5-A70C-4A75-8C08-17AE1393DC75}"/>
          </ac:picMkLst>
        </pc:picChg>
        <pc:cxnChg chg="del">
          <ac:chgData name="Jonathan Loo" userId="d2d72d48b56f45d8" providerId="LiveId" clId="{D13DE75A-ED86-4B24-95DA-B9DEDE813A63}" dt="2020-11-12T21:36:57.379" v="19642" actId="478"/>
          <ac:cxnSpMkLst>
            <pc:docMk/>
            <pc:sldMk cId="4291288107" sldId="410"/>
            <ac:cxnSpMk id="19" creationId="{8F172E55-30CF-4327-A899-4C3161CA37C3}"/>
          </ac:cxnSpMkLst>
        </pc:cxnChg>
        <pc:cxnChg chg="add mod">
          <ac:chgData name="Jonathan Loo" userId="d2d72d48b56f45d8" providerId="LiveId" clId="{D13DE75A-ED86-4B24-95DA-B9DEDE813A63}" dt="2020-11-12T22:33:24.255" v="20472" actId="1076"/>
          <ac:cxnSpMkLst>
            <pc:docMk/>
            <pc:sldMk cId="4291288107" sldId="410"/>
            <ac:cxnSpMk id="20" creationId="{B73576BA-D597-4E04-8D26-8FDBF3789BEE}"/>
          </ac:cxnSpMkLst>
        </pc:cxnChg>
      </pc:sldChg>
      <pc:sldChg chg="delSp modSp add del">
        <pc:chgData name="Jonathan Loo" userId="d2d72d48b56f45d8" providerId="LiveId" clId="{D13DE75A-ED86-4B24-95DA-B9DEDE813A63}" dt="2020-11-12T21:43:04.554" v="19755" actId="47"/>
        <pc:sldMkLst>
          <pc:docMk/>
          <pc:sldMk cId="1979580153" sldId="411"/>
        </pc:sldMkLst>
        <pc:spChg chg="del">
          <ac:chgData name="Jonathan Loo" userId="d2d72d48b56f45d8" providerId="LiveId" clId="{D13DE75A-ED86-4B24-95DA-B9DEDE813A63}" dt="2020-11-12T21:38:46.870" v="19673" actId="478"/>
          <ac:spMkLst>
            <pc:docMk/>
            <pc:sldMk cId="1979580153" sldId="411"/>
            <ac:spMk id="16" creationId="{E56AD63E-B729-4659-872B-142BB842EEAB}"/>
          </ac:spMkLst>
        </pc:spChg>
        <pc:spChg chg="del">
          <ac:chgData name="Jonathan Loo" userId="d2d72d48b56f45d8" providerId="LiveId" clId="{D13DE75A-ED86-4B24-95DA-B9DEDE813A63}" dt="2020-11-12T21:38:46.870" v="19673" actId="478"/>
          <ac:spMkLst>
            <pc:docMk/>
            <pc:sldMk cId="1979580153" sldId="411"/>
            <ac:spMk id="17" creationId="{4464E76D-F9C0-47E3-86CA-966ED56AB85D}"/>
          </ac:spMkLst>
        </pc:spChg>
        <pc:spChg chg="del">
          <ac:chgData name="Jonathan Loo" userId="d2d72d48b56f45d8" providerId="LiveId" clId="{D13DE75A-ED86-4B24-95DA-B9DEDE813A63}" dt="2020-11-12T21:38:46.870" v="19673" actId="478"/>
          <ac:spMkLst>
            <pc:docMk/>
            <pc:sldMk cId="1979580153" sldId="411"/>
            <ac:spMk id="22" creationId="{BD14B6BD-F28B-4B48-905A-37A11752F5B0}"/>
          </ac:spMkLst>
        </pc:spChg>
        <pc:picChg chg="mod">
          <ac:chgData name="Jonathan Loo" userId="d2d72d48b56f45d8" providerId="LiveId" clId="{D13DE75A-ED86-4B24-95DA-B9DEDE813A63}" dt="2020-11-12T21:38:50.268" v="19674" actId="1076"/>
          <ac:picMkLst>
            <pc:docMk/>
            <pc:sldMk cId="1979580153" sldId="411"/>
            <ac:picMk id="9220" creationId="{13DA7114-A538-4368-931F-39C404438C75}"/>
          </ac:picMkLst>
        </pc:picChg>
        <pc:picChg chg="del">
          <ac:chgData name="Jonathan Loo" userId="d2d72d48b56f45d8" providerId="LiveId" clId="{D13DE75A-ED86-4B24-95DA-B9DEDE813A63}" dt="2020-11-12T21:38:46.870" v="19673" actId="478"/>
          <ac:picMkLst>
            <pc:docMk/>
            <pc:sldMk cId="1979580153" sldId="411"/>
            <ac:picMk id="9222" creationId="{E30B48E2-C7BF-4D32-B929-8C03C6BC11F5}"/>
          </ac:picMkLst>
        </pc:picChg>
        <pc:cxnChg chg="del">
          <ac:chgData name="Jonathan Loo" userId="d2d72d48b56f45d8" providerId="LiveId" clId="{D13DE75A-ED86-4B24-95DA-B9DEDE813A63}" dt="2020-11-12T21:38:46.870" v="19673" actId="478"/>
          <ac:cxnSpMkLst>
            <pc:docMk/>
            <pc:sldMk cId="1979580153" sldId="411"/>
            <ac:cxnSpMk id="19" creationId="{8F172E55-30CF-4327-A899-4C3161CA37C3}"/>
          </ac:cxnSpMkLst>
        </pc:cxn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2918058879" sldId="411"/>
        </pc:sldMkLst>
      </pc:sldChg>
      <pc:sldChg chg="add del">
        <pc:chgData name="Jonathan Loo" userId="d2d72d48b56f45d8" providerId="LiveId" clId="{D13DE75A-ED86-4B24-95DA-B9DEDE813A63}" dt="2020-11-12T21:44:02.062" v="19761" actId="47"/>
        <pc:sldMkLst>
          <pc:docMk/>
          <pc:sldMk cId="3520957829" sldId="411"/>
        </pc:sldMkLst>
      </pc:sldChg>
      <pc:sldChg chg="addSp delSp modSp add del mod chgLayout">
        <pc:chgData name="Jonathan Loo" userId="d2d72d48b56f45d8" providerId="LiveId" clId="{D13DE75A-ED86-4B24-95DA-B9DEDE813A63}" dt="2020-11-12T22:44:34.265" v="20652" actId="47"/>
        <pc:sldMkLst>
          <pc:docMk/>
          <pc:sldMk cId="3835285526" sldId="411"/>
        </pc:sldMkLst>
        <pc:spChg chg="mod ord">
          <ac:chgData name="Jonathan Loo" userId="d2d72d48b56f45d8" providerId="LiveId" clId="{D13DE75A-ED86-4B24-95DA-B9DEDE813A63}" dt="2020-11-12T21:56:32.133" v="19972" actId="20577"/>
          <ac:spMkLst>
            <pc:docMk/>
            <pc:sldMk cId="3835285526" sldId="411"/>
            <ac:spMk id="3" creationId="{111332E9-5983-4FC6-A290-F5DB7B7F03CD}"/>
          </ac:spMkLst>
        </pc:spChg>
        <pc:spChg chg="del">
          <ac:chgData name="Jonathan Loo" userId="d2d72d48b56f45d8" providerId="LiveId" clId="{D13DE75A-ED86-4B24-95DA-B9DEDE813A63}" dt="2020-11-12T21:44:15.711" v="19766" actId="478"/>
          <ac:spMkLst>
            <pc:docMk/>
            <pc:sldMk cId="3835285526" sldId="411"/>
            <ac:spMk id="5" creationId="{771E170D-2FFF-480F-A951-2AF58E79F386}"/>
          </ac:spMkLst>
        </pc:spChg>
        <pc:spChg chg="mod ord">
          <ac:chgData name="Jonathan Loo" userId="d2d72d48b56f45d8" providerId="LiveId" clId="{D13DE75A-ED86-4B24-95DA-B9DEDE813A63}" dt="2020-11-12T21:56:05.065" v="19890" actId="700"/>
          <ac:spMkLst>
            <pc:docMk/>
            <pc:sldMk cId="3835285526" sldId="411"/>
            <ac:spMk id="14" creationId="{DE09C1FE-8D99-4645-ADAD-4AC68C29EAF1}"/>
          </ac:spMkLst>
        </pc:spChg>
        <pc:spChg chg="add mod ord">
          <ac:chgData name="Jonathan Loo" userId="d2d72d48b56f45d8" providerId="LiveId" clId="{D13DE75A-ED86-4B24-95DA-B9DEDE813A63}" dt="2020-11-12T22:01:42.526" v="20007" actId="1076"/>
          <ac:spMkLst>
            <pc:docMk/>
            <pc:sldMk cId="3835285526" sldId="411"/>
            <ac:spMk id="20" creationId="{3A7EA0B0-09D6-447C-AAB2-35FADEEB8FBD}"/>
          </ac:spMkLst>
        </pc:spChg>
        <pc:picChg chg="del mod ord">
          <ac:chgData name="Jonathan Loo" userId="d2d72d48b56f45d8" providerId="LiveId" clId="{D13DE75A-ED86-4B24-95DA-B9DEDE813A63}" dt="2020-11-12T21:49:41.682" v="19803" actId="478"/>
          <ac:picMkLst>
            <pc:docMk/>
            <pc:sldMk cId="3835285526" sldId="411"/>
            <ac:picMk id="4" creationId="{3B27CE03-6BF1-4542-A56F-28E30800523C}"/>
          </ac:picMkLst>
        </pc:picChg>
        <pc:picChg chg="del mod ord">
          <ac:chgData name="Jonathan Loo" userId="d2d72d48b56f45d8" providerId="LiveId" clId="{D13DE75A-ED86-4B24-95DA-B9DEDE813A63}" dt="2020-11-12T21:50:21.776" v="19819" actId="478"/>
          <ac:picMkLst>
            <pc:docMk/>
            <pc:sldMk cId="3835285526" sldId="411"/>
            <ac:picMk id="7" creationId="{739BF847-6FCF-45A5-8926-42CCA219ECEF}"/>
          </ac:picMkLst>
        </pc:picChg>
        <pc:picChg chg="del mod ord">
          <ac:chgData name="Jonathan Loo" userId="d2d72d48b56f45d8" providerId="LiveId" clId="{D13DE75A-ED86-4B24-95DA-B9DEDE813A63}" dt="2020-11-12T21:51:41.024" v="19835" actId="478"/>
          <ac:picMkLst>
            <pc:docMk/>
            <pc:sldMk cId="3835285526" sldId="411"/>
            <ac:picMk id="9" creationId="{95027964-2255-469D-BFF4-0415626B2436}"/>
          </ac:picMkLst>
        </pc:picChg>
        <pc:picChg chg="del mod">
          <ac:chgData name="Jonathan Loo" userId="d2d72d48b56f45d8" providerId="LiveId" clId="{D13DE75A-ED86-4B24-95DA-B9DEDE813A63}" dt="2020-11-12T21:49:19.231" v="19787" actId="478"/>
          <ac:picMkLst>
            <pc:docMk/>
            <pc:sldMk cId="3835285526" sldId="411"/>
            <ac:picMk id="10" creationId="{88006EBD-CFF2-4153-B107-9CC5726AD047}"/>
          </ac:picMkLst>
        </pc:picChg>
        <pc:picChg chg="del mod ord">
          <ac:chgData name="Jonathan Loo" userId="d2d72d48b56f45d8" providerId="LiveId" clId="{D13DE75A-ED86-4B24-95DA-B9DEDE813A63}" dt="2020-11-12T21:51:51.586" v="19851" actId="478"/>
          <ac:picMkLst>
            <pc:docMk/>
            <pc:sldMk cId="3835285526" sldId="411"/>
            <ac:picMk id="12" creationId="{E54EE41A-32B9-4468-B85C-218418116409}"/>
          </ac:picMkLst>
        </pc:picChg>
        <pc:picChg chg="del mod ord">
          <ac:chgData name="Jonathan Loo" userId="d2d72d48b56f45d8" providerId="LiveId" clId="{D13DE75A-ED86-4B24-95DA-B9DEDE813A63}" dt="2020-11-12T21:53:17.077" v="19867" actId="478"/>
          <ac:picMkLst>
            <pc:docMk/>
            <pc:sldMk cId="3835285526" sldId="411"/>
            <ac:picMk id="15" creationId="{EBB177B9-E120-4D26-A04D-8DD5C871B3DE}"/>
          </ac:picMkLst>
        </pc:picChg>
        <pc:picChg chg="del mod ord">
          <ac:chgData name="Jonathan Loo" userId="d2d72d48b56f45d8" providerId="LiveId" clId="{D13DE75A-ED86-4B24-95DA-B9DEDE813A63}" dt="2020-11-12T21:55:04.456" v="19884" actId="478"/>
          <ac:picMkLst>
            <pc:docMk/>
            <pc:sldMk cId="3835285526" sldId="411"/>
            <ac:picMk id="17" creationId="{20BB9876-5AB6-4085-85D4-BF3AD7E58656}"/>
          </ac:picMkLst>
        </pc:picChg>
        <pc:picChg chg="del mod ord">
          <ac:chgData name="Jonathan Loo" userId="d2d72d48b56f45d8" providerId="LiveId" clId="{D13DE75A-ED86-4B24-95DA-B9DEDE813A63}" dt="2020-11-12T22:25:14.862" v="20299" actId="478"/>
          <ac:picMkLst>
            <pc:docMk/>
            <pc:sldMk cId="3835285526" sldId="411"/>
            <ac:picMk id="19" creationId="{2FC13580-A1B7-4DC4-BF92-02EC8305944B}"/>
          </ac:picMkLst>
        </pc:picChg>
        <pc:picChg chg="add del mod">
          <ac:chgData name="Jonathan Loo" userId="d2d72d48b56f45d8" providerId="LiveId" clId="{D13DE75A-ED86-4B24-95DA-B9DEDE813A63}" dt="2020-11-12T22:01:18.856" v="19986" actId="478"/>
          <ac:picMkLst>
            <pc:docMk/>
            <pc:sldMk cId="3835285526" sldId="411"/>
            <ac:picMk id="21" creationId="{8340B1D3-760E-4058-86CB-78FDDCC6609E}"/>
          </ac:picMkLst>
        </pc:picChg>
        <pc:picChg chg="del mod ord">
          <ac:chgData name="Jonathan Loo" userId="d2d72d48b56f45d8" providerId="LiveId" clId="{D13DE75A-ED86-4B24-95DA-B9DEDE813A63}" dt="2020-11-12T22:01:40.142" v="20003" actId="478"/>
          <ac:picMkLst>
            <pc:docMk/>
            <pc:sldMk cId="3835285526" sldId="411"/>
            <ac:picMk id="24" creationId="{DC7A9B4F-2777-46FB-9FB6-79CD91B6116B}"/>
          </ac:picMkLst>
        </pc:picChg>
        <pc:picChg chg="del mod ord">
          <ac:chgData name="Jonathan Loo" userId="d2d72d48b56f45d8" providerId="LiveId" clId="{D13DE75A-ED86-4B24-95DA-B9DEDE813A63}" dt="2020-11-12T22:08:06.716" v="20020" actId="478"/>
          <ac:picMkLst>
            <pc:docMk/>
            <pc:sldMk cId="3835285526" sldId="411"/>
            <ac:picMk id="26" creationId="{4DFF4224-49AE-4989-9604-76C234F6C5AF}"/>
          </ac:picMkLst>
        </pc:picChg>
        <pc:picChg chg="del mod ord">
          <ac:chgData name="Jonathan Loo" userId="d2d72d48b56f45d8" providerId="LiveId" clId="{D13DE75A-ED86-4B24-95DA-B9DEDE813A63}" dt="2020-11-12T22:08:29.528" v="20034" actId="478"/>
          <ac:picMkLst>
            <pc:docMk/>
            <pc:sldMk cId="3835285526" sldId="411"/>
            <ac:picMk id="28" creationId="{2D0B0DB7-914F-413A-9EBE-5B64D838AF8D}"/>
          </ac:picMkLst>
        </pc:picChg>
        <pc:picChg chg="del mod ord">
          <ac:chgData name="Jonathan Loo" userId="d2d72d48b56f45d8" providerId="LiveId" clId="{D13DE75A-ED86-4B24-95DA-B9DEDE813A63}" dt="2020-11-12T22:08:56.571" v="20048" actId="478"/>
          <ac:picMkLst>
            <pc:docMk/>
            <pc:sldMk cId="3835285526" sldId="411"/>
            <ac:picMk id="30" creationId="{C2C6C274-342F-447C-9F2F-C649A8D9E57E}"/>
          </ac:picMkLst>
        </pc:picChg>
        <pc:picChg chg="del mod ord">
          <ac:chgData name="Jonathan Loo" userId="d2d72d48b56f45d8" providerId="LiveId" clId="{D13DE75A-ED86-4B24-95DA-B9DEDE813A63}" dt="2020-11-12T22:14:13.295" v="20062" actId="478"/>
          <ac:picMkLst>
            <pc:docMk/>
            <pc:sldMk cId="3835285526" sldId="411"/>
            <ac:picMk id="32" creationId="{D86C674B-F480-4562-BD0D-F31985FFAF02}"/>
          </ac:picMkLst>
        </pc:picChg>
        <pc:picChg chg="del mod">
          <ac:chgData name="Jonathan Loo" userId="d2d72d48b56f45d8" providerId="LiveId" clId="{D13DE75A-ED86-4B24-95DA-B9DEDE813A63}" dt="2020-11-12T22:21:47.743" v="20253" actId="478"/>
          <ac:picMkLst>
            <pc:docMk/>
            <pc:sldMk cId="3835285526" sldId="411"/>
            <ac:picMk id="33" creationId="{F3971391-38BB-4C0A-BA4E-C78C4CBF48AF}"/>
          </ac:picMkLst>
        </pc:picChg>
        <pc:picChg chg="del mod ord">
          <ac:chgData name="Jonathan Loo" userId="d2d72d48b56f45d8" providerId="LiveId" clId="{D13DE75A-ED86-4B24-95DA-B9DEDE813A63}" dt="2020-11-12T22:14:41.774" v="20077" actId="478"/>
          <ac:picMkLst>
            <pc:docMk/>
            <pc:sldMk cId="3835285526" sldId="411"/>
            <ac:picMk id="35" creationId="{91F01884-3D67-4284-958B-4576C1E330FD}"/>
          </ac:picMkLst>
        </pc:picChg>
        <pc:picChg chg="del mod ord">
          <ac:chgData name="Jonathan Loo" userId="d2d72d48b56f45d8" providerId="LiveId" clId="{D13DE75A-ED86-4B24-95DA-B9DEDE813A63}" dt="2020-11-12T22:15:15.088" v="20091" actId="478"/>
          <ac:picMkLst>
            <pc:docMk/>
            <pc:sldMk cId="3835285526" sldId="411"/>
            <ac:picMk id="37" creationId="{679D9778-AD83-4628-ABAB-0E53D626EB84}"/>
          </ac:picMkLst>
        </pc:picChg>
        <pc:picChg chg="del mod ord">
          <ac:chgData name="Jonathan Loo" userId="d2d72d48b56f45d8" providerId="LiveId" clId="{D13DE75A-ED86-4B24-95DA-B9DEDE813A63}" dt="2020-11-12T22:15:40.536" v="20105" actId="478"/>
          <ac:picMkLst>
            <pc:docMk/>
            <pc:sldMk cId="3835285526" sldId="411"/>
            <ac:picMk id="39" creationId="{BB8C6C79-A55A-4752-A9DB-5013FD6C93AF}"/>
          </ac:picMkLst>
        </pc:picChg>
        <pc:picChg chg="del mod ord">
          <ac:chgData name="Jonathan Loo" userId="d2d72d48b56f45d8" providerId="LiveId" clId="{D13DE75A-ED86-4B24-95DA-B9DEDE813A63}" dt="2020-11-12T22:16:02.785" v="20119" actId="478"/>
          <ac:picMkLst>
            <pc:docMk/>
            <pc:sldMk cId="3835285526" sldId="411"/>
            <ac:picMk id="41" creationId="{24599AF0-F9F4-4B57-9E14-94913DD7B69B}"/>
          </ac:picMkLst>
        </pc:picChg>
        <pc:picChg chg="del mod ord">
          <ac:chgData name="Jonathan Loo" userId="d2d72d48b56f45d8" providerId="LiveId" clId="{D13DE75A-ED86-4B24-95DA-B9DEDE813A63}" dt="2020-11-12T22:16:13.650" v="20133" actId="478"/>
          <ac:picMkLst>
            <pc:docMk/>
            <pc:sldMk cId="3835285526" sldId="411"/>
            <ac:picMk id="43" creationId="{649AD5FD-7497-450A-8F0F-B8256436EB2A}"/>
          </ac:picMkLst>
        </pc:picChg>
        <pc:picChg chg="del mod ord">
          <ac:chgData name="Jonathan Loo" userId="d2d72d48b56f45d8" providerId="LiveId" clId="{D13DE75A-ED86-4B24-95DA-B9DEDE813A63}" dt="2020-11-12T22:17:29.905" v="20147" actId="478"/>
          <ac:picMkLst>
            <pc:docMk/>
            <pc:sldMk cId="3835285526" sldId="411"/>
            <ac:picMk id="45" creationId="{245666D6-0C65-49B5-ACFB-A9937F25EDD0}"/>
          </ac:picMkLst>
        </pc:picChg>
        <pc:picChg chg="del mod ord">
          <ac:chgData name="Jonathan Loo" userId="d2d72d48b56f45d8" providerId="LiveId" clId="{D13DE75A-ED86-4B24-95DA-B9DEDE813A63}" dt="2020-11-12T22:18:05.278" v="20163" actId="478"/>
          <ac:picMkLst>
            <pc:docMk/>
            <pc:sldMk cId="3835285526" sldId="411"/>
            <ac:picMk id="47" creationId="{A584B224-A42D-46B9-9F56-678E1C988831}"/>
          </ac:picMkLst>
        </pc:picChg>
        <pc:picChg chg="del mod ord">
          <ac:chgData name="Jonathan Loo" userId="d2d72d48b56f45d8" providerId="LiveId" clId="{D13DE75A-ED86-4B24-95DA-B9DEDE813A63}" dt="2020-11-12T22:19:08.608" v="20177" actId="478"/>
          <ac:picMkLst>
            <pc:docMk/>
            <pc:sldMk cId="3835285526" sldId="411"/>
            <ac:picMk id="49" creationId="{C03A7368-181A-4BBC-A6BA-3426EB1C97ED}"/>
          </ac:picMkLst>
        </pc:picChg>
        <pc:picChg chg="del mod ord">
          <ac:chgData name="Jonathan Loo" userId="d2d72d48b56f45d8" providerId="LiveId" clId="{D13DE75A-ED86-4B24-95DA-B9DEDE813A63}" dt="2020-11-12T22:19:56.028" v="20191" actId="478"/>
          <ac:picMkLst>
            <pc:docMk/>
            <pc:sldMk cId="3835285526" sldId="411"/>
            <ac:picMk id="51" creationId="{6CCA636B-27EA-4173-B5C7-3ABA42B02420}"/>
          </ac:picMkLst>
        </pc:picChg>
        <pc:picChg chg="del mod ord">
          <ac:chgData name="Jonathan Loo" userId="d2d72d48b56f45d8" providerId="LiveId" clId="{D13DE75A-ED86-4B24-95DA-B9DEDE813A63}" dt="2020-11-12T22:20:08.108" v="20205" actId="478"/>
          <ac:picMkLst>
            <pc:docMk/>
            <pc:sldMk cId="3835285526" sldId="411"/>
            <ac:picMk id="53" creationId="{17FAED69-0E90-41E1-A962-31EF54C5CF8C}"/>
          </ac:picMkLst>
        </pc:picChg>
        <pc:picChg chg="del mod ord">
          <ac:chgData name="Jonathan Loo" userId="d2d72d48b56f45d8" providerId="LiveId" clId="{D13DE75A-ED86-4B24-95DA-B9DEDE813A63}" dt="2020-11-12T22:20:44.547" v="20220" actId="478"/>
          <ac:picMkLst>
            <pc:docMk/>
            <pc:sldMk cId="3835285526" sldId="411"/>
            <ac:picMk id="55" creationId="{D12F2805-E137-49E9-99F2-D4988274F564}"/>
          </ac:picMkLst>
        </pc:picChg>
        <pc:picChg chg="del mod ord">
          <ac:chgData name="Jonathan Loo" userId="d2d72d48b56f45d8" providerId="LiveId" clId="{D13DE75A-ED86-4B24-95DA-B9DEDE813A63}" dt="2020-11-12T22:21:21.656" v="20234" actId="478"/>
          <ac:picMkLst>
            <pc:docMk/>
            <pc:sldMk cId="3835285526" sldId="411"/>
            <ac:picMk id="57" creationId="{8B1B3F39-9820-4279-B229-3B7DD5568B32}"/>
          </ac:picMkLst>
        </pc:picChg>
        <pc:picChg chg="del mod ord">
          <ac:chgData name="Jonathan Loo" userId="d2d72d48b56f45d8" providerId="LiveId" clId="{D13DE75A-ED86-4B24-95DA-B9DEDE813A63}" dt="2020-11-12T22:21:41.002" v="20248" actId="478"/>
          <ac:picMkLst>
            <pc:docMk/>
            <pc:sldMk cId="3835285526" sldId="411"/>
            <ac:picMk id="59" creationId="{F3A46F8A-9B1A-47EC-8848-167D2045DA23}"/>
          </ac:picMkLst>
        </pc:picChg>
        <pc:picChg chg="del mod ord">
          <ac:chgData name="Jonathan Loo" userId="d2d72d48b56f45d8" providerId="LiveId" clId="{D13DE75A-ED86-4B24-95DA-B9DEDE813A63}" dt="2020-11-12T22:24:43.387" v="20282" actId="478"/>
          <ac:picMkLst>
            <pc:docMk/>
            <pc:sldMk cId="3835285526" sldId="411"/>
            <ac:picMk id="61" creationId="{F53D141A-4EA1-483E-AB55-5F0033D2E0B9}"/>
          </ac:picMkLst>
        </pc:picChg>
        <pc:picChg chg="mod ord">
          <ac:chgData name="Jonathan Loo" userId="d2d72d48b56f45d8" providerId="LiveId" clId="{D13DE75A-ED86-4B24-95DA-B9DEDE813A63}" dt="2020-11-12T22:24:51.959" v="20286" actId="1076"/>
          <ac:picMkLst>
            <pc:docMk/>
            <pc:sldMk cId="3835285526" sldId="411"/>
            <ac:picMk id="63" creationId="{61E99E35-5383-4207-971E-9E680078FA05}"/>
          </ac:picMkLst>
        </pc:picChg>
        <pc:picChg chg="mod ord">
          <ac:chgData name="Jonathan Loo" userId="d2d72d48b56f45d8" providerId="LiveId" clId="{D13DE75A-ED86-4B24-95DA-B9DEDE813A63}" dt="2020-11-12T22:25:19.233" v="20302" actId="1076"/>
          <ac:picMkLst>
            <pc:docMk/>
            <pc:sldMk cId="3835285526" sldId="411"/>
            <ac:picMk id="10241" creationId="{D64A5DC1-04BB-433D-BDEE-CB5F2A9C4A73}"/>
          </ac:picMkLst>
        </pc:picChg>
        <pc:picChg chg="del mod">
          <ac:chgData name="Jonathan Loo" userId="d2d72d48b56f45d8" providerId="LiveId" clId="{D13DE75A-ED86-4B24-95DA-B9DEDE813A63}" dt="2020-11-12T21:55:30.521" v="19888" actId="478"/>
          <ac:picMkLst>
            <pc:docMk/>
            <pc:sldMk cId="3835285526" sldId="411"/>
            <ac:picMk id="10244" creationId="{74C7E11C-89DA-46A1-8F8C-E4A754956C3B}"/>
          </ac:picMkLst>
        </pc:pic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563967105" sldId="412"/>
        </pc:sldMkLst>
      </pc:sldChg>
      <pc:sldChg chg="addSp delSp modSp add del mod">
        <pc:chgData name="Jonathan Loo" userId="d2d72d48b56f45d8" providerId="LiveId" clId="{D13DE75A-ED86-4B24-95DA-B9DEDE813A63}" dt="2020-11-13T17:33:28.129" v="30607" actId="47"/>
        <pc:sldMkLst>
          <pc:docMk/>
          <pc:sldMk cId="909849170" sldId="412"/>
        </pc:sldMkLst>
        <pc:spChg chg="mod">
          <ac:chgData name="Jonathan Loo" userId="d2d72d48b56f45d8" providerId="LiveId" clId="{D13DE75A-ED86-4B24-95DA-B9DEDE813A63}" dt="2020-11-12T22:26:53.904" v="20334" actId="20577"/>
          <ac:spMkLst>
            <pc:docMk/>
            <pc:sldMk cId="909849170" sldId="412"/>
            <ac:spMk id="3" creationId="{111332E9-5983-4FC6-A290-F5DB7B7F03CD}"/>
          </ac:spMkLst>
        </pc:spChg>
        <pc:spChg chg="del mod">
          <ac:chgData name="Jonathan Loo" userId="d2d72d48b56f45d8" providerId="LiveId" clId="{D13DE75A-ED86-4B24-95DA-B9DEDE813A63}" dt="2020-11-12T22:29:59.104" v="20431" actId="478"/>
          <ac:spMkLst>
            <pc:docMk/>
            <pc:sldMk cId="909849170" sldId="412"/>
            <ac:spMk id="20" creationId="{3A7EA0B0-09D6-447C-AAB2-35FADEEB8FBD}"/>
          </ac:spMkLst>
        </pc:spChg>
        <pc:spChg chg="mod">
          <ac:chgData name="Jonathan Loo" userId="d2d72d48b56f45d8" providerId="LiveId" clId="{D13DE75A-ED86-4B24-95DA-B9DEDE813A63}" dt="2020-11-12T22:30:07.551" v="20432"/>
          <ac:spMkLst>
            <pc:docMk/>
            <pc:sldMk cId="909849170" sldId="412"/>
            <ac:spMk id="24" creationId="{03493F18-EDAC-4863-A939-2A27C9FF8354}"/>
          </ac:spMkLst>
        </pc:spChg>
        <pc:spChg chg="mod">
          <ac:chgData name="Jonathan Loo" userId="d2d72d48b56f45d8" providerId="LiveId" clId="{D13DE75A-ED86-4B24-95DA-B9DEDE813A63}" dt="2020-11-12T22:30:07.551" v="20432"/>
          <ac:spMkLst>
            <pc:docMk/>
            <pc:sldMk cId="909849170" sldId="412"/>
            <ac:spMk id="25" creationId="{5DEC361C-3B98-409A-828C-E4B3A39D58DA}"/>
          </ac:spMkLst>
        </pc:spChg>
        <pc:grpChg chg="add del mod">
          <ac:chgData name="Jonathan Loo" userId="d2d72d48b56f45d8" providerId="LiveId" clId="{D13DE75A-ED86-4B24-95DA-B9DEDE813A63}" dt="2020-11-12T22:30:12.738" v="20434" actId="478"/>
          <ac:grpSpMkLst>
            <pc:docMk/>
            <pc:sldMk cId="909849170" sldId="412"/>
            <ac:grpSpMk id="22" creationId="{2C94EDC5-ACEE-4A3C-B496-98C704F07A97}"/>
          </ac:grpSpMkLst>
        </pc:grpChg>
        <pc:picChg chg="del mod ord">
          <ac:chgData name="Jonathan Loo" userId="d2d72d48b56f45d8" providerId="LiveId" clId="{D13DE75A-ED86-4B24-95DA-B9DEDE813A63}" dt="2020-11-12T22:27:54.825" v="20363" actId="478"/>
          <ac:picMkLst>
            <pc:docMk/>
            <pc:sldMk cId="909849170" sldId="412"/>
            <ac:picMk id="4" creationId="{728501F7-3E0F-407E-8940-D2A7F5154AE6}"/>
          </ac:picMkLst>
        </pc:picChg>
        <pc:picChg chg="del mod ord">
          <ac:chgData name="Jonathan Loo" userId="d2d72d48b56f45d8" providerId="LiveId" clId="{D13DE75A-ED86-4B24-95DA-B9DEDE813A63}" dt="2020-11-12T22:28:10.780" v="20378" actId="478"/>
          <ac:picMkLst>
            <pc:docMk/>
            <pc:sldMk cId="909849170" sldId="412"/>
            <ac:picMk id="6" creationId="{213F3C44-E960-4C85-90B1-6882AAF346A3}"/>
          </ac:picMkLst>
        </pc:picChg>
        <pc:picChg chg="del mod ord">
          <ac:chgData name="Jonathan Loo" userId="d2d72d48b56f45d8" providerId="LiveId" clId="{D13DE75A-ED86-4B24-95DA-B9DEDE813A63}" dt="2020-11-12T22:28:39.953" v="20394" actId="478"/>
          <ac:picMkLst>
            <pc:docMk/>
            <pc:sldMk cId="909849170" sldId="412"/>
            <ac:picMk id="8" creationId="{27B32807-20D0-4738-8D6C-2247824AE0A7}"/>
          </ac:picMkLst>
        </pc:picChg>
        <pc:picChg chg="del mod ord">
          <ac:chgData name="Jonathan Loo" userId="d2d72d48b56f45d8" providerId="LiveId" clId="{D13DE75A-ED86-4B24-95DA-B9DEDE813A63}" dt="2020-11-12T22:29:10.235" v="20426" actId="478"/>
          <ac:picMkLst>
            <pc:docMk/>
            <pc:sldMk cId="909849170" sldId="412"/>
            <ac:picMk id="10" creationId="{FA3511EE-AA05-4799-BD2F-B946521FE5E0}"/>
          </ac:picMkLst>
        </pc:picChg>
        <pc:picChg chg="add del mod">
          <ac:chgData name="Jonathan Loo" userId="d2d72d48b56f45d8" providerId="LiveId" clId="{D13DE75A-ED86-4B24-95DA-B9DEDE813A63}" dt="2020-11-12T22:28:58.402" v="20410" actId="478"/>
          <ac:picMkLst>
            <pc:docMk/>
            <pc:sldMk cId="909849170" sldId="412"/>
            <ac:picMk id="11" creationId="{FF051F4F-D931-4E2A-8BF0-A65A771D5EA1}"/>
          </ac:picMkLst>
        </pc:picChg>
        <pc:picChg chg="del mod ord">
          <ac:chgData name="Jonathan Loo" userId="d2d72d48b56f45d8" providerId="LiveId" clId="{D13DE75A-ED86-4B24-95DA-B9DEDE813A63}" dt="2020-11-12T22:45:58.387" v="20711" actId="478"/>
          <ac:picMkLst>
            <pc:docMk/>
            <pc:sldMk cId="909849170" sldId="412"/>
            <ac:picMk id="13" creationId="{F83D405E-C3F9-4893-9C35-10372D758B48}"/>
          </ac:picMkLst>
        </pc:picChg>
        <pc:picChg chg="del mod ord">
          <ac:chgData name="Jonathan Loo" userId="d2d72d48b56f45d8" providerId="LiveId" clId="{D13DE75A-ED86-4B24-95DA-B9DEDE813A63}" dt="2020-11-12T22:45:26.911" v="20675" actId="478"/>
          <ac:picMkLst>
            <pc:docMk/>
            <pc:sldMk cId="909849170" sldId="412"/>
            <ac:picMk id="17" creationId="{60A5F822-640E-4E94-827F-724510EE7E46}"/>
          </ac:picMkLst>
        </pc:picChg>
        <pc:picChg chg="add del mod">
          <ac:chgData name="Jonathan Loo" userId="d2d72d48b56f45d8" providerId="LiveId" clId="{D13DE75A-ED86-4B24-95DA-B9DEDE813A63}" dt="2020-11-12T22:46:18.940" v="20730" actId="478"/>
          <ac:picMkLst>
            <pc:docMk/>
            <pc:sldMk cId="909849170" sldId="412"/>
            <ac:picMk id="18" creationId="{9B6A1614-768B-4F1F-B7E6-757678DA2CB8}"/>
          </ac:picMkLst>
        </pc:picChg>
        <pc:picChg chg="add del mod">
          <ac:chgData name="Jonathan Loo" userId="d2d72d48b56f45d8" providerId="LiveId" clId="{D13DE75A-ED86-4B24-95DA-B9DEDE813A63}" dt="2020-11-12T22:30:12.329" v="20433" actId="478"/>
          <ac:picMkLst>
            <pc:docMk/>
            <pc:sldMk cId="909849170" sldId="412"/>
            <ac:picMk id="21" creationId="{86EA0635-AEB0-4171-AFB0-DDEFB86E985B}"/>
          </ac:picMkLst>
        </pc:picChg>
        <pc:picChg chg="mod">
          <ac:chgData name="Jonathan Loo" userId="d2d72d48b56f45d8" providerId="LiveId" clId="{D13DE75A-ED86-4B24-95DA-B9DEDE813A63}" dt="2020-11-12T22:30:07.551" v="20432"/>
          <ac:picMkLst>
            <pc:docMk/>
            <pc:sldMk cId="909849170" sldId="412"/>
            <ac:picMk id="23" creationId="{289F49FE-B783-489A-B795-51579EB9CFD1}"/>
          </ac:picMkLst>
        </pc:picChg>
        <pc:picChg chg="del mod ord">
          <ac:chgData name="Jonathan Loo" userId="d2d72d48b56f45d8" providerId="LiveId" clId="{D13DE75A-ED86-4B24-95DA-B9DEDE813A63}" dt="2020-11-12T22:45:42.221" v="20693" actId="478"/>
          <ac:picMkLst>
            <pc:docMk/>
            <pc:sldMk cId="909849170" sldId="412"/>
            <ac:picMk id="27" creationId="{72FA332D-54BA-4A04-9A5E-0A498436C3B5}"/>
          </ac:picMkLst>
        </pc:picChg>
        <pc:picChg chg="mod ord">
          <ac:chgData name="Jonathan Loo" userId="d2d72d48b56f45d8" providerId="LiveId" clId="{D13DE75A-ED86-4B24-95DA-B9DEDE813A63}" dt="2020-11-12T22:46:07.752" v="20718" actId="1076"/>
          <ac:picMkLst>
            <pc:docMk/>
            <pc:sldMk cId="909849170" sldId="412"/>
            <ac:picMk id="29" creationId="{2FFE613B-668C-4BEA-95F6-50A425A49D36}"/>
          </ac:picMkLst>
        </pc:picChg>
        <pc:picChg chg="mod ord">
          <ac:chgData name="Jonathan Loo" userId="d2d72d48b56f45d8" providerId="LiveId" clId="{D13DE75A-ED86-4B24-95DA-B9DEDE813A63}" dt="2020-11-12T22:46:22.794" v="20733" actId="1076"/>
          <ac:picMkLst>
            <pc:docMk/>
            <pc:sldMk cId="909849170" sldId="412"/>
            <ac:picMk id="32" creationId="{C0256090-C91C-4FF0-9542-475DE07DE6B1}"/>
          </ac:picMkLst>
        </pc:picChg>
        <pc:picChg chg="mod ord">
          <ac:chgData name="Jonathan Loo" userId="d2d72d48b56f45d8" providerId="LiveId" clId="{D13DE75A-ED86-4B24-95DA-B9DEDE813A63}" dt="2020-11-12T22:46:18.942" v="20732" actId="962"/>
          <ac:picMkLst>
            <pc:docMk/>
            <pc:sldMk cId="909849170" sldId="412"/>
            <ac:picMk id="34" creationId="{C66A00A7-6D51-4FB7-9178-0B84C440E473}"/>
          </ac:picMkLst>
        </pc:picChg>
        <pc:picChg chg="del">
          <ac:chgData name="Jonathan Loo" userId="d2d72d48b56f45d8" providerId="LiveId" clId="{D13DE75A-ED86-4B24-95DA-B9DEDE813A63}" dt="2020-11-12T22:29:56.270" v="20429" actId="478"/>
          <ac:picMkLst>
            <pc:docMk/>
            <pc:sldMk cId="909849170" sldId="412"/>
            <ac:picMk id="63" creationId="{61E99E35-5383-4207-971E-9E680078FA05}"/>
          </ac:picMkLst>
        </pc:picChg>
        <pc:picChg chg="del mod">
          <ac:chgData name="Jonathan Loo" userId="d2d72d48b56f45d8" providerId="LiveId" clId="{D13DE75A-ED86-4B24-95DA-B9DEDE813A63}" dt="2020-11-12T22:27:29.398" v="20348" actId="478"/>
          <ac:picMkLst>
            <pc:docMk/>
            <pc:sldMk cId="909849170" sldId="412"/>
            <ac:picMk id="10241" creationId="{D64A5DC1-04BB-433D-BDEE-CB5F2A9C4A73}"/>
          </ac:picMkLst>
        </pc:picChg>
        <pc:picChg chg="add del mod">
          <ac:chgData name="Jonathan Loo" userId="d2d72d48b56f45d8" providerId="LiveId" clId="{D13DE75A-ED86-4B24-95DA-B9DEDE813A63}" dt="2020-11-12T22:30:27.510" v="20440" actId="478"/>
          <ac:picMkLst>
            <pc:docMk/>
            <pc:sldMk cId="909849170" sldId="412"/>
            <ac:picMk id="12290" creationId="{DA9D105D-AEC9-4A90-A44D-97A1DC910EC3}"/>
          </ac:picMkLst>
        </pc:picChg>
        <pc:picChg chg="add mod">
          <ac:chgData name="Jonathan Loo" userId="d2d72d48b56f45d8" providerId="LiveId" clId="{D13DE75A-ED86-4B24-95DA-B9DEDE813A63}" dt="2020-11-12T22:31:13.022" v="20463" actId="1076"/>
          <ac:picMkLst>
            <pc:docMk/>
            <pc:sldMk cId="909849170" sldId="412"/>
            <ac:picMk id="12292" creationId="{42E587A8-D0D4-43A6-831E-A15D4DC081DA}"/>
          </ac:picMkLst>
        </pc:picChg>
        <pc:picChg chg="add mod">
          <ac:chgData name="Jonathan Loo" userId="d2d72d48b56f45d8" providerId="LiveId" clId="{D13DE75A-ED86-4B24-95DA-B9DEDE813A63}" dt="2020-11-13T13:13:31.390" v="26084" actId="1076"/>
          <ac:picMkLst>
            <pc:docMk/>
            <pc:sldMk cId="909849170" sldId="412"/>
            <ac:picMk id="12294" creationId="{B0781A47-9C15-45E1-AFCC-AB2FB9E4175D}"/>
          </ac:picMkLst>
        </pc:picChg>
        <pc:cxnChg chg="mod">
          <ac:chgData name="Jonathan Loo" userId="d2d72d48b56f45d8" providerId="LiveId" clId="{D13DE75A-ED86-4B24-95DA-B9DEDE813A63}" dt="2020-11-12T22:30:07.551" v="20432"/>
          <ac:cxnSpMkLst>
            <pc:docMk/>
            <pc:sldMk cId="909849170" sldId="412"/>
            <ac:cxnSpMk id="26" creationId="{4B3B0611-CBF3-40A5-9371-E709D9DF8CD4}"/>
          </ac:cxnSpMkLst>
        </pc:cxnChg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2101715282" sldId="413"/>
        </pc:sldMkLst>
      </pc:sldChg>
      <pc:sldChg chg="add del">
        <pc:chgData name="Jonathan Loo" userId="d2d72d48b56f45d8" providerId="LiveId" clId="{D13DE75A-ED86-4B24-95DA-B9DEDE813A63}" dt="2020-11-12T22:33:14.859" v="20468" actId="47"/>
        <pc:sldMkLst>
          <pc:docMk/>
          <pc:sldMk cId="2689725874" sldId="413"/>
        </pc:sldMkLst>
      </pc:sldChg>
      <pc:sldChg chg="addSp delSp modSp add del mod">
        <pc:chgData name="Jonathan Loo" userId="d2d72d48b56f45d8" providerId="LiveId" clId="{D13DE75A-ED86-4B24-95DA-B9DEDE813A63}" dt="2020-11-13T17:33:24.637" v="30606" actId="47"/>
        <pc:sldMkLst>
          <pc:docMk/>
          <pc:sldMk cId="3367434449" sldId="413"/>
        </pc:sldMkLst>
        <pc:spChg chg="add del mod">
          <ac:chgData name="Jonathan Loo" userId="d2d72d48b56f45d8" providerId="LiveId" clId="{D13DE75A-ED86-4B24-95DA-B9DEDE813A63}" dt="2020-11-12T22:37:43.816" v="20540" actId="478"/>
          <ac:spMkLst>
            <pc:docMk/>
            <pc:sldMk cId="3367434449" sldId="413"/>
            <ac:spMk id="7" creationId="{4094579B-49B9-4A3A-85F0-86F7FD6C3075}"/>
          </ac:spMkLst>
        </pc:spChg>
        <pc:picChg chg="del mod ord">
          <ac:chgData name="Jonathan Loo" userId="d2d72d48b56f45d8" providerId="LiveId" clId="{D13DE75A-ED86-4B24-95DA-B9DEDE813A63}" dt="2020-11-12T22:37:10.404" v="20533" actId="478"/>
          <ac:picMkLst>
            <pc:docMk/>
            <pc:sldMk cId="3367434449" sldId="413"/>
            <ac:picMk id="4" creationId="{31A53AB6-2C24-410A-A0E7-D8E19B828C98}"/>
          </ac:picMkLst>
        </pc:picChg>
        <pc:picChg chg="del mod ord">
          <ac:chgData name="Jonathan Loo" userId="d2d72d48b56f45d8" providerId="LiveId" clId="{D13DE75A-ED86-4B24-95DA-B9DEDE813A63}" dt="2020-11-12T22:43:07.119" v="20647" actId="478"/>
          <ac:picMkLst>
            <pc:docMk/>
            <pc:sldMk cId="3367434449" sldId="413"/>
            <ac:picMk id="6" creationId="{571CDD90-21A2-4E0D-AF82-433653FC4763}"/>
          </ac:picMkLst>
        </pc:picChg>
        <pc:picChg chg="add del mod">
          <ac:chgData name="Jonathan Loo" userId="d2d72d48b56f45d8" providerId="LiveId" clId="{D13DE75A-ED86-4B24-95DA-B9DEDE813A63}" dt="2020-11-12T22:38:45.304" v="20554" actId="478"/>
          <ac:picMkLst>
            <pc:docMk/>
            <pc:sldMk cId="3367434449" sldId="413"/>
            <ac:picMk id="8" creationId="{0C89DA4B-03E6-4E98-BFD4-E777D2B6B0C6}"/>
          </ac:picMkLst>
        </pc:picChg>
        <pc:picChg chg="del mod ord">
          <ac:chgData name="Jonathan Loo" userId="d2d72d48b56f45d8" providerId="LiveId" clId="{D13DE75A-ED86-4B24-95DA-B9DEDE813A63}" dt="2020-11-12T22:42:16.294" v="20610" actId="478"/>
          <ac:picMkLst>
            <pc:docMk/>
            <pc:sldMk cId="3367434449" sldId="413"/>
            <ac:picMk id="10" creationId="{FE8C8319-4359-41CC-916B-A2643FD6C1FD}"/>
          </ac:picMkLst>
        </pc:picChg>
        <pc:picChg chg="del mod">
          <ac:chgData name="Jonathan Loo" userId="d2d72d48b56f45d8" providerId="LiveId" clId="{D13DE75A-ED86-4B24-95DA-B9DEDE813A63}" dt="2020-11-12T22:41:32.837" v="20579" actId="478"/>
          <ac:picMkLst>
            <pc:docMk/>
            <pc:sldMk cId="3367434449" sldId="413"/>
            <ac:picMk id="13" creationId="{7D91CEFB-818A-4746-A130-A93B879D0FF6}"/>
          </ac:picMkLst>
        </pc:picChg>
        <pc:picChg chg="del mod ord">
          <ac:chgData name="Jonathan Loo" userId="d2d72d48b56f45d8" providerId="LiveId" clId="{D13DE75A-ED86-4B24-95DA-B9DEDE813A63}" dt="2020-11-12T22:41:43.664" v="20594" actId="478"/>
          <ac:picMkLst>
            <pc:docMk/>
            <pc:sldMk cId="3367434449" sldId="413"/>
            <ac:picMk id="16" creationId="{8BAAB10C-F6D3-45DE-B813-3B9059229E02}"/>
          </ac:picMkLst>
        </pc:picChg>
        <pc:picChg chg="del mod ord">
          <ac:chgData name="Jonathan Loo" userId="d2d72d48b56f45d8" providerId="LiveId" clId="{D13DE75A-ED86-4B24-95DA-B9DEDE813A63}" dt="2020-11-12T22:43:10.446" v="20649" actId="478"/>
          <ac:picMkLst>
            <pc:docMk/>
            <pc:sldMk cId="3367434449" sldId="413"/>
            <ac:picMk id="18" creationId="{43CF844F-2DED-47B4-8D04-295CD22BD984}"/>
          </ac:picMkLst>
        </pc:picChg>
        <pc:picChg chg="del mod ord">
          <ac:chgData name="Jonathan Loo" userId="d2d72d48b56f45d8" providerId="LiveId" clId="{D13DE75A-ED86-4B24-95DA-B9DEDE813A63}" dt="2020-11-12T22:42:41.570" v="20626" actId="478"/>
          <ac:picMkLst>
            <pc:docMk/>
            <pc:sldMk cId="3367434449" sldId="413"/>
            <ac:picMk id="21" creationId="{B3B8A8B1-C602-4B97-8E1A-152D92AAED08}"/>
          </ac:picMkLst>
        </pc:picChg>
        <pc:picChg chg="del mod ord">
          <ac:chgData name="Jonathan Loo" userId="d2d72d48b56f45d8" providerId="LiveId" clId="{D13DE75A-ED86-4B24-95DA-B9DEDE813A63}" dt="2020-11-12T22:43:00.803" v="20642" actId="478"/>
          <ac:picMkLst>
            <pc:docMk/>
            <pc:sldMk cId="3367434449" sldId="413"/>
            <ac:picMk id="23" creationId="{13D6D676-26FC-4D69-A6BF-D02561591919}"/>
          </ac:picMkLst>
        </pc:picChg>
        <pc:picChg chg="mod ord">
          <ac:chgData name="Jonathan Loo" userId="d2d72d48b56f45d8" providerId="LiveId" clId="{D13DE75A-ED86-4B24-95DA-B9DEDE813A63}" dt="2020-11-12T22:43:30.057" v="20651" actId="1076"/>
          <ac:picMkLst>
            <pc:docMk/>
            <pc:sldMk cId="3367434449" sldId="413"/>
            <ac:picMk id="25" creationId="{B21364FA-FF62-4E1A-95B4-393789F1D25E}"/>
          </ac:picMkLst>
        </pc:picChg>
        <pc:picChg chg="del mod">
          <ac:chgData name="Jonathan Loo" userId="d2d72d48b56f45d8" providerId="LiveId" clId="{D13DE75A-ED86-4B24-95DA-B9DEDE813A63}" dt="2020-11-12T22:36:58.574" v="20519" actId="478"/>
          <ac:picMkLst>
            <pc:docMk/>
            <pc:sldMk cId="3367434449" sldId="413"/>
            <ac:picMk id="63" creationId="{61E99E35-5383-4207-971E-9E680078FA05}"/>
          </ac:picMkLst>
        </pc:picChg>
      </pc:sldChg>
      <pc:sldChg chg="new del">
        <pc:chgData name="Jonathan Loo" userId="d2d72d48b56f45d8" providerId="LiveId" clId="{D13DE75A-ED86-4B24-95DA-B9DEDE813A63}" dt="2020-11-13T09:31:33.838" v="21598" actId="47"/>
        <pc:sldMkLst>
          <pc:docMk/>
          <pc:sldMk cId="333463744" sldId="414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3738792630" sldId="414"/>
        </pc:sldMkLst>
      </pc:sldChg>
      <pc:sldChg chg="add del">
        <pc:chgData name="Jonathan Loo" userId="d2d72d48b56f45d8" providerId="LiveId" clId="{D13DE75A-ED86-4B24-95DA-B9DEDE813A63}" dt="2020-11-11T10:43:29.466" v="28" actId="47"/>
        <pc:sldMkLst>
          <pc:docMk/>
          <pc:sldMk cId="960142789" sldId="415"/>
        </pc:sldMkLst>
      </pc:sldChg>
      <pc:sldChg chg="add del">
        <pc:chgData name="Jonathan Loo" userId="d2d72d48b56f45d8" providerId="LiveId" clId="{D13DE75A-ED86-4B24-95DA-B9DEDE813A63}" dt="2020-11-13T09:31:26.919" v="21597" actId="47"/>
        <pc:sldMkLst>
          <pc:docMk/>
          <pc:sldMk cId="3967602154" sldId="415"/>
        </pc:sldMkLst>
      </pc:sldChg>
      <pc:sldChg chg="add del">
        <pc:chgData name="Jonathan Loo" userId="d2d72d48b56f45d8" providerId="LiveId" clId="{D13DE75A-ED86-4B24-95DA-B9DEDE813A63}" dt="2020-11-13T09:23:32.315" v="21501" actId="47"/>
        <pc:sldMkLst>
          <pc:docMk/>
          <pc:sldMk cId="283295454" sldId="416"/>
        </pc:sldMkLst>
      </pc:sldChg>
      <pc:sldChg chg="addSp delSp modSp add mod">
        <pc:chgData name="Jonathan Loo" userId="d2d72d48b56f45d8" providerId="LiveId" clId="{D13DE75A-ED86-4B24-95DA-B9DEDE813A63}" dt="2020-11-18T16:05:43.678" v="60160" actId="20577"/>
        <pc:sldMkLst>
          <pc:docMk/>
          <pc:sldMk cId="178844051" sldId="417"/>
        </pc:sldMkLst>
        <pc:spChg chg="mod">
          <ac:chgData name="Jonathan Loo" userId="d2d72d48b56f45d8" providerId="LiveId" clId="{D13DE75A-ED86-4B24-95DA-B9DEDE813A63}" dt="2020-11-18T16:05:43.678" v="60160" actId="20577"/>
          <ac:spMkLst>
            <pc:docMk/>
            <pc:sldMk cId="178844051" sldId="417"/>
            <ac:spMk id="2" creationId="{28AFF0E6-1ADF-4316-A18C-CBA02856A299}"/>
          </ac:spMkLst>
        </pc:spChg>
        <pc:spChg chg="mod">
          <ac:chgData name="Jonathan Loo" userId="d2d72d48b56f45d8" providerId="LiveId" clId="{D13DE75A-ED86-4B24-95DA-B9DEDE813A63}" dt="2020-11-17T15:58:14.416" v="55767" actId="1037"/>
          <ac:spMkLst>
            <pc:docMk/>
            <pc:sldMk cId="178844051" sldId="417"/>
            <ac:spMk id="121" creationId="{6565DDE5-0465-40B9-AF14-5DF9BC4EE36D}"/>
          </ac:spMkLst>
        </pc:spChg>
        <pc:spChg chg="add mod">
          <ac:chgData name="Jonathan Loo" userId="d2d72d48b56f45d8" providerId="LiveId" clId="{D13DE75A-ED86-4B24-95DA-B9DEDE813A63}" dt="2020-11-17T15:53:34.319" v="55662" actId="571"/>
          <ac:spMkLst>
            <pc:docMk/>
            <pc:sldMk cId="178844051" sldId="417"/>
            <ac:spMk id="122" creationId="{FE81077B-64A7-4994-A455-48C6D4D456A1}"/>
          </ac:spMkLst>
        </pc:spChg>
        <pc:spChg chg="add mod">
          <ac:chgData name="Jonathan Loo" userId="d2d72d48b56f45d8" providerId="LiveId" clId="{D13DE75A-ED86-4B24-95DA-B9DEDE813A63}" dt="2020-11-17T15:53:34.319" v="55662" actId="571"/>
          <ac:spMkLst>
            <pc:docMk/>
            <pc:sldMk cId="178844051" sldId="417"/>
            <ac:spMk id="124" creationId="{6DE93FA9-6F88-4BAE-A614-A5B1E05DEC7D}"/>
          </ac:spMkLst>
        </pc:spChg>
        <pc:spChg chg="mod">
          <ac:chgData name="Jonathan Loo" userId="d2d72d48b56f45d8" providerId="LiveId" clId="{D13DE75A-ED86-4B24-95DA-B9DEDE813A63}" dt="2020-11-17T15:57:42.783" v="55734" actId="20577"/>
          <ac:spMkLst>
            <pc:docMk/>
            <pc:sldMk cId="178844051" sldId="417"/>
            <ac:spMk id="155" creationId="{FA94A13A-D35B-48A2-8652-A48248C8FC5A}"/>
          </ac:spMkLst>
        </pc:spChg>
        <pc:spChg chg="del">
          <ac:chgData name="Jonathan Loo" userId="d2d72d48b56f45d8" providerId="LiveId" clId="{D13DE75A-ED86-4B24-95DA-B9DEDE813A63}" dt="2020-11-13T09:20:35.108" v="21173" actId="478"/>
          <ac:spMkLst>
            <pc:docMk/>
            <pc:sldMk cId="178844051" sldId="417"/>
            <ac:spMk id="188" creationId="{243B75D8-A68D-45AD-BD42-BB6E4E998D42}"/>
          </ac:spMkLst>
        </pc:spChg>
        <pc:spChg chg="mod">
          <ac:chgData name="Jonathan Loo" userId="d2d72d48b56f45d8" providerId="LiveId" clId="{D13DE75A-ED86-4B24-95DA-B9DEDE813A63}" dt="2020-11-17T15:58:22.448" v="55806" actId="1038"/>
          <ac:spMkLst>
            <pc:docMk/>
            <pc:sldMk cId="178844051" sldId="417"/>
            <ac:spMk id="210" creationId="{C2092215-8223-4328-813D-2D0F419F8AF4}"/>
          </ac:spMkLst>
        </pc:spChg>
        <pc:spChg chg="del">
          <ac:chgData name="Jonathan Loo" userId="d2d72d48b56f45d8" providerId="LiveId" clId="{D13DE75A-ED86-4B24-95DA-B9DEDE813A63}" dt="2020-11-13T09:20:35.108" v="21173" actId="478"/>
          <ac:spMkLst>
            <pc:docMk/>
            <pc:sldMk cId="178844051" sldId="417"/>
            <ac:spMk id="218" creationId="{77DD3D10-DF5A-44C9-9028-0BFF83396C64}"/>
          </ac:spMkLst>
        </pc:spChg>
        <pc:spChg chg="mod">
          <ac:chgData name="Jonathan Loo" userId="d2d72d48b56f45d8" providerId="LiveId" clId="{D13DE75A-ED86-4B24-95DA-B9DEDE813A63}" dt="2020-11-13T09:20:43.956" v="21209" actId="1037"/>
          <ac:spMkLst>
            <pc:docMk/>
            <pc:sldMk cId="178844051" sldId="417"/>
            <ac:spMk id="219" creationId="{8907D3B8-ABAD-4870-8E37-63FE37A87F11}"/>
          </ac:spMkLst>
        </pc:spChg>
        <pc:spChg chg="mod">
          <ac:chgData name="Jonathan Loo" userId="d2d72d48b56f45d8" providerId="LiveId" clId="{D13DE75A-ED86-4B24-95DA-B9DEDE813A63}" dt="2020-11-17T15:57:38.551" v="55733" actId="20577"/>
          <ac:spMkLst>
            <pc:docMk/>
            <pc:sldMk cId="178844051" sldId="417"/>
            <ac:spMk id="223" creationId="{19F90B68-2386-4F03-AB02-02CC8E4728B0}"/>
          </ac:spMkLst>
        </pc:spChg>
        <pc:spChg chg="mod">
          <ac:chgData name="Jonathan Loo" userId="d2d72d48b56f45d8" providerId="LiveId" clId="{D13DE75A-ED86-4B24-95DA-B9DEDE813A63}" dt="2020-11-17T15:53:40.376" v="55665" actId="1076"/>
          <ac:spMkLst>
            <pc:docMk/>
            <pc:sldMk cId="178844051" sldId="417"/>
            <ac:spMk id="226" creationId="{A46E922E-AE80-470A-8E29-A19372C484AF}"/>
          </ac:spMkLst>
        </pc:spChg>
        <pc:spChg chg="mod">
          <ac:chgData name="Jonathan Loo" userId="d2d72d48b56f45d8" providerId="LiveId" clId="{D13DE75A-ED86-4B24-95DA-B9DEDE813A63}" dt="2020-11-17T15:57:34.996" v="55723" actId="1076"/>
          <ac:spMkLst>
            <pc:docMk/>
            <pc:sldMk cId="178844051" sldId="417"/>
            <ac:spMk id="228" creationId="{FF14973E-C4A9-4D62-BF4A-6D5703CF29B6}"/>
          </ac:spMkLst>
        </pc:spChg>
        <pc:spChg chg="mod">
          <ac:chgData name="Jonathan Loo" userId="d2d72d48b56f45d8" providerId="LiveId" clId="{D13DE75A-ED86-4B24-95DA-B9DEDE813A63}" dt="2020-11-17T15:57:50.128" v="55736" actId="1076"/>
          <ac:spMkLst>
            <pc:docMk/>
            <pc:sldMk cId="178844051" sldId="417"/>
            <ac:spMk id="230" creationId="{6B3E1C2A-8AE2-4252-B608-D1D87A3030D1}"/>
          </ac:spMkLst>
        </pc:spChg>
        <pc:picChg chg="del mod ord">
          <ac:chgData name="Jonathan Loo" userId="d2d72d48b56f45d8" providerId="LiveId" clId="{D13DE75A-ED86-4B24-95DA-B9DEDE813A63}" dt="2020-11-13T14:20:57.347" v="27634" actId="478"/>
          <ac:picMkLst>
            <pc:docMk/>
            <pc:sldMk cId="178844051" sldId="417"/>
            <ac:picMk id="4" creationId="{9F17F8AD-05FF-422D-8EF7-106211B6EAB0}"/>
          </ac:picMkLst>
        </pc:picChg>
        <pc:picChg chg="del mod ord">
          <ac:chgData name="Jonathan Loo" userId="d2d72d48b56f45d8" providerId="LiveId" clId="{D13DE75A-ED86-4B24-95DA-B9DEDE813A63}" dt="2020-11-13T14:21:03.460" v="27706" actId="478"/>
          <ac:picMkLst>
            <pc:docMk/>
            <pc:sldMk cId="178844051" sldId="417"/>
            <ac:picMk id="6" creationId="{DB542AA3-3990-4D58-87F8-CBADEECEAC11}"/>
          </ac:picMkLst>
        </pc:picChg>
        <pc:picChg chg="del mod ord">
          <ac:chgData name="Jonathan Loo" userId="d2d72d48b56f45d8" providerId="LiveId" clId="{D13DE75A-ED86-4B24-95DA-B9DEDE813A63}" dt="2020-11-13T14:20:50.843" v="27558" actId="478"/>
          <ac:picMkLst>
            <pc:docMk/>
            <pc:sldMk cId="178844051" sldId="417"/>
            <ac:picMk id="9" creationId="{40E004D2-8009-4CBA-9A10-E8D0A3079ACB}"/>
          </ac:picMkLst>
        </pc:picChg>
        <pc:picChg chg="del mod ord">
          <ac:chgData name="Jonathan Loo" userId="d2d72d48b56f45d8" providerId="LiveId" clId="{D13DE75A-ED86-4B24-95DA-B9DEDE813A63}" dt="2020-11-13T14:20:43.721" v="27527" actId="478"/>
          <ac:picMkLst>
            <pc:docMk/>
            <pc:sldMk cId="178844051" sldId="417"/>
            <ac:picMk id="11" creationId="{CC5EACC8-600F-4C96-B832-196875DD70DE}"/>
          </ac:picMkLst>
        </pc:picChg>
        <pc:picChg chg="mod ord">
          <ac:chgData name="Jonathan Loo" userId="d2d72d48b56f45d8" providerId="LiveId" clId="{D13DE75A-ED86-4B24-95DA-B9DEDE813A63}" dt="2020-11-13T14:20:43.723" v="27529" actId="962"/>
          <ac:picMkLst>
            <pc:docMk/>
            <pc:sldMk cId="178844051" sldId="417"/>
            <ac:picMk id="13" creationId="{FCD47917-487E-4EFC-89DF-FF3E1E1B014A}"/>
          </ac:picMkLst>
        </pc:picChg>
        <pc:picChg chg="mod ord">
          <ac:chgData name="Jonathan Loo" userId="d2d72d48b56f45d8" providerId="LiveId" clId="{D13DE75A-ED86-4B24-95DA-B9DEDE813A63}" dt="2020-11-13T14:20:50.845" v="27560" actId="962"/>
          <ac:picMkLst>
            <pc:docMk/>
            <pc:sldMk cId="178844051" sldId="417"/>
            <ac:picMk id="16" creationId="{1E7F65DB-0993-44D5-A994-11D523CBEECD}"/>
          </ac:picMkLst>
        </pc:picChg>
        <pc:picChg chg="mod ord">
          <ac:chgData name="Jonathan Loo" userId="d2d72d48b56f45d8" providerId="LiveId" clId="{D13DE75A-ED86-4B24-95DA-B9DEDE813A63}" dt="2020-11-13T14:20:57.347" v="27636" actId="962"/>
          <ac:picMkLst>
            <pc:docMk/>
            <pc:sldMk cId="178844051" sldId="417"/>
            <ac:picMk id="19" creationId="{A73F56C9-7F24-431D-AEBB-4FDD0B5DF572}"/>
          </ac:picMkLst>
        </pc:picChg>
        <pc:picChg chg="mod ord">
          <ac:chgData name="Jonathan Loo" userId="d2d72d48b56f45d8" providerId="LiveId" clId="{D13DE75A-ED86-4B24-95DA-B9DEDE813A63}" dt="2020-11-13T14:21:03.462" v="27708" actId="962"/>
          <ac:picMkLst>
            <pc:docMk/>
            <pc:sldMk cId="178844051" sldId="417"/>
            <ac:picMk id="21" creationId="{611EA0FA-7894-4777-B570-752D54605270}"/>
          </ac:picMkLst>
        </pc:picChg>
        <pc:picChg chg="del mod">
          <ac:chgData name="Jonathan Loo" userId="d2d72d48b56f45d8" providerId="LiveId" clId="{D13DE75A-ED86-4B24-95DA-B9DEDE813A63}" dt="2020-11-13T09:23:07.042" v="21463" actId="478"/>
          <ac:picMkLst>
            <pc:docMk/>
            <pc:sldMk cId="178844051" sldId="417"/>
            <ac:picMk id="236" creationId="{B2596318-0ECA-42E3-8FD2-3A1167DB20BF}"/>
          </ac:picMkLst>
        </pc:picChg>
        <pc:picChg chg="del mod">
          <ac:chgData name="Jonathan Loo" userId="d2d72d48b56f45d8" providerId="LiveId" clId="{D13DE75A-ED86-4B24-95DA-B9DEDE813A63}" dt="2020-11-13T09:23:00.415" v="21432" actId="478"/>
          <ac:picMkLst>
            <pc:docMk/>
            <pc:sldMk cId="178844051" sldId="417"/>
            <ac:picMk id="238" creationId="{9C6B2FAE-CF14-4530-AE6F-0D8A0DB2C8F1}"/>
          </ac:picMkLst>
        </pc:picChg>
        <pc:picChg chg="del mod">
          <ac:chgData name="Jonathan Loo" userId="d2d72d48b56f45d8" providerId="LiveId" clId="{D13DE75A-ED86-4B24-95DA-B9DEDE813A63}" dt="2020-11-13T09:22:53.909" v="21360" actId="478"/>
          <ac:picMkLst>
            <pc:docMk/>
            <pc:sldMk cId="178844051" sldId="417"/>
            <ac:picMk id="240" creationId="{3E99AA1C-6210-448B-BFD9-8DC1E0562AC8}"/>
          </ac:picMkLst>
        </pc:picChg>
        <pc:picChg chg="del mod">
          <ac:chgData name="Jonathan Loo" userId="d2d72d48b56f45d8" providerId="LiveId" clId="{D13DE75A-ED86-4B24-95DA-B9DEDE813A63}" dt="2020-11-13T09:23:21.425" v="21498" actId="478"/>
          <ac:picMkLst>
            <pc:docMk/>
            <pc:sldMk cId="178844051" sldId="417"/>
            <ac:picMk id="242" creationId="{5913A7A5-D386-41C5-A991-47188B447F5D}"/>
          </ac:picMkLst>
        </pc:picChg>
        <pc:cxnChg chg="add del mod">
          <ac:chgData name="Jonathan Loo" userId="d2d72d48b56f45d8" providerId="LiveId" clId="{D13DE75A-ED86-4B24-95DA-B9DEDE813A63}" dt="2020-11-17T15:54:18.631" v="55684" actId="478"/>
          <ac:cxnSpMkLst>
            <pc:docMk/>
            <pc:sldMk cId="178844051" sldId="417"/>
            <ac:cxnSpMk id="35" creationId="{0E192605-8CF6-4B2C-AB1F-34B34E898504}"/>
          </ac:cxnSpMkLst>
        </pc:cxnChg>
        <pc:cxnChg chg="add del mod">
          <ac:chgData name="Jonathan Loo" userId="d2d72d48b56f45d8" providerId="LiveId" clId="{D13DE75A-ED86-4B24-95DA-B9DEDE813A63}" dt="2020-11-17T15:54:41.427" v="55687" actId="478"/>
          <ac:cxnSpMkLst>
            <pc:docMk/>
            <pc:sldMk cId="178844051" sldId="417"/>
            <ac:cxnSpMk id="41" creationId="{3232F028-8FC9-4026-88F3-ED22777DE85F}"/>
          </ac:cxnSpMkLst>
        </pc:cxnChg>
        <pc:cxnChg chg="add del mod">
          <ac:chgData name="Jonathan Loo" userId="d2d72d48b56f45d8" providerId="LiveId" clId="{D13DE75A-ED86-4B24-95DA-B9DEDE813A63}" dt="2020-11-17T15:54:54.796" v="55692" actId="478"/>
          <ac:cxnSpMkLst>
            <pc:docMk/>
            <pc:sldMk cId="178844051" sldId="417"/>
            <ac:cxnSpMk id="48" creationId="{FFCDAC81-F70F-4F5B-B55C-D2534EB058B4}"/>
          </ac:cxnSpMkLst>
        </pc:cxnChg>
        <pc:cxnChg chg="add del">
          <ac:chgData name="Jonathan Loo" userId="d2d72d48b56f45d8" providerId="LiveId" clId="{D13DE75A-ED86-4B24-95DA-B9DEDE813A63}" dt="2020-11-17T15:55:09.266" v="55694" actId="478"/>
          <ac:cxnSpMkLst>
            <pc:docMk/>
            <pc:sldMk cId="178844051" sldId="417"/>
            <ac:cxnSpMk id="53" creationId="{327AFDBD-4A80-4656-B254-365B55B235B6}"/>
          </ac:cxnSpMkLst>
        </pc:cxnChg>
        <pc:cxnChg chg="add del mod">
          <ac:chgData name="Jonathan Loo" userId="d2d72d48b56f45d8" providerId="LiveId" clId="{D13DE75A-ED86-4B24-95DA-B9DEDE813A63}" dt="2020-11-17T15:55:22.738" v="55699" actId="478"/>
          <ac:cxnSpMkLst>
            <pc:docMk/>
            <pc:sldMk cId="178844051" sldId="417"/>
            <ac:cxnSpMk id="55" creationId="{8FE1535D-EF86-47EC-B1B9-ED84CB2C9FF6}"/>
          </ac:cxnSpMkLst>
        </pc:cxnChg>
        <pc:cxnChg chg="mod">
          <ac:chgData name="Jonathan Loo" userId="d2d72d48b56f45d8" providerId="LiveId" clId="{D13DE75A-ED86-4B24-95DA-B9DEDE813A63}" dt="2020-11-17T15:58:14.416" v="55767" actId="1037"/>
          <ac:cxnSpMkLst>
            <pc:docMk/>
            <pc:sldMk cId="178844051" sldId="417"/>
            <ac:cxnSpMk id="123" creationId="{5EA31EE4-EAA5-49B4-AC34-A8E16E215A98}"/>
          </ac:cxnSpMkLst>
        </pc:cxnChg>
        <pc:cxnChg chg="del">
          <ac:chgData name="Jonathan Loo" userId="d2d72d48b56f45d8" providerId="LiveId" clId="{D13DE75A-ED86-4B24-95DA-B9DEDE813A63}" dt="2020-11-13T09:20:35.108" v="21173" actId="478"/>
          <ac:cxnSpMkLst>
            <pc:docMk/>
            <pc:sldMk cId="178844051" sldId="417"/>
            <ac:cxnSpMk id="189" creationId="{E00ED3A0-61C2-4245-A805-39164440DBAA}"/>
          </ac:cxnSpMkLst>
        </pc:cxnChg>
        <pc:cxnChg chg="del">
          <ac:chgData name="Jonathan Loo" userId="d2d72d48b56f45d8" providerId="LiveId" clId="{D13DE75A-ED86-4B24-95DA-B9DEDE813A63}" dt="2020-11-13T09:20:35.108" v="21173" actId="478"/>
          <ac:cxnSpMkLst>
            <pc:docMk/>
            <pc:sldMk cId="178844051" sldId="417"/>
            <ac:cxnSpMk id="190" creationId="{6FC60F55-FAB7-441F-A5FE-0979B69A2EFE}"/>
          </ac:cxnSpMkLst>
        </pc:cxnChg>
        <pc:cxnChg chg="del">
          <ac:chgData name="Jonathan Loo" userId="d2d72d48b56f45d8" providerId="LiveId" clId="{D13DE75A-ED86-4B24-95DA-B9DEDE813A63}" dt="2020-11-13T09:20:35.108" v="21173" actId="478"/>
          <ac:cxnSpMkLst>
            <pc:docMk/>
            <pc:sldMk cId="178844051" sldId="417"/>
            <ac:cxnSpMk id="191" creationId="{9E83396E-577A-46B0-B936-F9DEBBB01261}"/>
          </ac:cxnSpMkLst>
        </pc:cxnChg>
        <pc:cxnChg chg="mod">
          <ac:chgData name="Jonathan Loo" userId="d2d72d48b56f45d8" providerId="LiveId" clId="{D13DE75A-ED86-4B24-95DA-B9DEDE813A63}" dt="2020-11-17T15:58:22.448" v="55806" actId="1038"/>
          <ac:cxnSpMkLst>
            <pc:docMk/>
            <pc:sldMk cId="178844051" sldId="417"/>
            <ac:cxnSpMk id="211" creationId="{F744FF84-A5DF-4F61-9B1E-08417A7D5133}"/>
          </ac:cxnSpMkLst>
        </pc:cxnChg>
        <pc:cxnChg chg="mod">
          <ac:chgData name="Jonathan Loo" userId="d2d72d48b56f45d8" providerId="LiveId" clId="{D13DE75A-ED86-4B24-95DA-B9DEDE813A63}" dt="2020-11-13T17:39:14.258" v="30722" actId="1036"/>
          <ac:cxnSpMkLst>
            <pc:docMk/>
            <pc:sldMk cId="178844051" sldId="417"/>
            <ac:cxnSpMk id="220" creationId="{F85BD197-03BA-4773-B83D-F7057C229227}"/>
          </ac:cxnSpMkLst>
        </pc:cxnChg>
        <pc:cxnChg chg="mod">
          <ac:chgData name="Jonathan Loo" userId="d2d72d48b56f45d8" providerId="LiveId" clId="{D13DE75A-ED86-4B24-95DA-B9DEDE813A63}" dt="2020-11-13T09:20:43.956" v="21209" actId="1037"/>
          <ac:cxnSpMkLst>
            <pc:docMk/>
            <pc:sldMk cId="178844051" sldId="417"/>
            <ac:cxnSpMk id="221" creationId="{161EF334-51B4-4E77-B612-933E9DA17249}"/>
          </ac:cxnSpMkLst>
        </pc:cxnChg>
        <pc:cxnChg chg="mod">
          <ac:chgData name="Jonathan Loo" userId="d2d72d48b56f45d8" providerId="LiveId" clId="{D13DE75A-ED86-4B24-95DA-B9DEDE813A63}" dt="2020-11-13T17:40:00.702" v="30751" actId="14100"/>
          <ac:cxnSpMkLst>
            <pc:docMk/>
            <pc:sldMk cId="178844051" sldId="417"/>
            <ac:cxnSpMk id="222" creationId="{3E48AEF1-F661-4D75-8EB1-CB8F3D781721}"/>
          </ac:cxnSpMkLst>
        </pc:cxnChg>
        <pc:cxnChg chg="mod">
          <ac:chgData name="Jonathan Loo" userId="d2d72d48b56f45d8" providerId="LiveId" clId="{D13DE75A-ED86-4B24-95DA-B9DEDE813A63}" dt="2020-11-13T17:39:53.723" v="30750" actId="1035"/>
          <ac:cxnSpMkLst>
            <pc:docMk/>
            <pc:sldMk cId="178844051" sldId="417"/>
            <ac:cxnSpMk id="224" creationId="{C41248DA-9324-49A3-A350-8F0B74C8B1A5}"/>
          </ac:cxnSpMkLst>
        </pc:cxnChg>
        <pc:cxnChg chg="mod">
          <ac:chgData name="Jonathan Loo" userId="d2d72d48b56f45d8" providerId="LiveId" clId="{D13DE75A-ED86-4B24-95DA-B9DEDE813A63}" dt="2020-11-13T17:39:51.602" v="30747" actId="1035"/>
          <ac:cxnSpMkLst>
            <pc:docMk/>
            <pc:sldMk cId="178844051" sldId="417"/>
            <ac:cxnSpMk id="225" creationId="{822D2593-A102-4E68-A8F0-0608D657423F}"/>
          </ac:cxnSpMkLst>
        </pc:cxnChg>
      </pc:sldChg>
      <pc:sldChg chg="addSp delSp modSp add del mod ord">
        <pc:chgData name="Jonathan Loo" userId="d2d72d48b56f45d8" providerId="LiveId" clId="{D13DE75A-ED86-4B24-95DA-B9DEDE813A63}" dt="2020-11-13T10:07:44.520" v="21815" actId="47"/>
        <pc:sldMkLst>
          <pc:docMk/>
          <pc:sldMk cId="3001852670" sldId="418"/>
        </pc:sldMkLst>
        <pc:spChg chg="mod">
          <ac:chgData name="Jonathan Loo" userId="d2d72d48b56f45d8" providerId="LiveId" clId="{D13DE75A-ED86-4B24-95DA-B9DEDE813A63}" dt="2020-11-13T10:07:41.556" v="21814" actId="6549"/>
          <ac:spMkLst>
            <pc:docMk/>
            <pc:sldMk cId="3001852670" sldId="418"/>
            <ac:spMk id="2" creationId="{DD84F429-1092-4E6C-8E9C-A134CBE9751D}"/>
          </ac:spMkLst>
        </pc:spChg>
        <pc:spChg chg="add del mod">
          <ac:chgData name="Jonathan Loo" userId="d2d72d48b56f45d8" providerId="LiveId" clId="{D13DE75A-ED86-4B24-95DA-B9DEDE813A63}" dt="2020-11-13T10:05:15.920" v="21809" actId="22"/>
          <ac:spMkLst>
            <pc:docMk/>
            <pc:sldMk cId="3001852670" sldId="418"/>
            <ac:spMk id="3" creationId="{42D597F2-721B-4579-804F-F98CD90E354D}"/>
          </ac:spMkLst>
        </pc:spChg>
        <pc:spChg chg="mod">
          <ac:chgData name="Jonathan Loo" userId="d2d72d48b56f45d8" providerId="LiveId" clId="{D13DE75A-ED86-4B24-95DA-B9DEDE813A63}" dt="2020-11-13T10:05:16.311" v="21810" actId="1076"/>
          <ac:spMkLst>
            <pc:docMk/>
            <pc:sldMk cId="3001852670" sldId="418"/>
            <ac:spMk id="7176" creationId="{EF6F7BFD-F231-48E6-AD45-4863A415A51A}"/>
          </ac:spMkLst>
        </pc:spChg>
      </pc:sldChg>
      <pc:sldChg chg="addSp delSp modSp new del mod chgLayout">
        <pc:chgData name="Jonathan Loo" userId="d2d72d48b56f45d8" providerId="LiveId" clId="{D13DE75A-ED86-4B24-95DA-B9DEDE813A63}" dt="2020-11-13T11:03:06.795" v="23221" actId="47"/>
        <pc:sldMkLst>
          <pc:docMk/>
          <pc:sldMk cId="514585127" sldId="419"/>
        </pc:sldMkLst>
        <pc:spChg chg="mod ord">
          <ac:chgData name="Jonathan Loo" userId="d2d72d48b56f45d8" providerId="LiveId" clId="{D13DE75A-ED86-4B24-95DA-B9DEDE813A63}" dt="2020-11-13T10:49:07.319" v="22673" actId="700"/>
          <ac:spMkLst>
            <pc:docMk/>
            <pc:sldMk cId="514585127" sldId="419"/>
            <ac:spMk id="2" creationId="{283556C5-B21C-4CAF-A051-FA1F8CAEB2C9}"/>
          </ac:spMkLst>
        </pc:spChg>
        <pc:spChg chg="mod ord">
          <ac:chgData name="Jonathan Loo" userId="d2d72d48b56f45d8" providerId="LiveId" clId="{D13DE75A-ED86-4B24-95DA-B9DEDE813A63}" dt="2020-11-13T11:02:53.728" v="23219" actId="6549"/>
          <ac:spMkLst>
            <pc:docMk/>
            <pc:sldMk cId="514585127" sldId="419"/>
            <ac:spMk id="3" creationId="{0591F0B8-C006-4E2F-A702-B6290810AA6D}"/>
          </ac:spMkLst>
        </pc:spChg>
        <pc:spChg chg="del mod">
          <ac:chgData name="Jonathan Loo" userId="d2d72d48b56f45d8" providerId="LiveId" clId="{D13DE75A-ED86-4B24-95DA-B9DEDE813A63}" dt="2020-11-13T10:41:02.074" v="22613"/>
          <ac:spMkLst>
            <pc:docMk/>
            <pc:sldMk cId="514585127" sldId="419"/>
            <ac:spMk id="4" creationId="{295FD987-CCC0-4D52-94A2-B9FC16821520}"/>
          </ac:spMkLst>
        </pc:spChg>
        <pc:spChg chg="add del">
          <ac:chgData name="Jonathan Loo" userId="d2d72d48b56f45d8" providerId="LiveId" clId="{D13DE75A-ED86-4B24-95DA-B9DEDE813A63}" dt="2020-11-13T10:40:06.868" v="22608" actId="478"/>
          <ac:spMkLst>
            <pc:docMk/>
            <pc:sldMk cId="514585127" sldId="419"/>
            <ac:spMk id="9" creationId="{2DA9D06D-F9CB-4087-958D-8CF6D5FB6654}"/>
          </ac:spMkLst>
        </pc:spChg>
        <pc:spChg chg="add del">
          <ac:chgData name="Jonathan Loo" userId="d2d72d48b56f45d8" providerId="LiveId" clId="{D13DE75A-ED86-4B24-95DA-B9DEDE813A63}" dt="2020-11-13T10:40:32.684" v="22610" actId="478"/>
          <ac:spMkLst>
            <pc:docMk/>
            <pc:sldMk cId="514585127" sldId="419"/>
            <ac:spMk id="10" creationId="{B94C4C30-392B-4BA5-ADB8-AA7D524AFD42}"/>
          </ac:spMkLst>
        </pc:spChg>
        <pc:spChg chg="add del">
          <ac:chgData name="Jonathan Loo" userId="d2d72d48b56f45d8" providerId="LiveId" clId="{D13DE75A-ED86-4B24-95DA-B9DEDE813A63}" dt="2020-11-13T10:40:38.823" v="22612" actId="478"/>
          <ac:spMkLst>
            <pc:docMk/>
            <pc:sldMk cId="514585127" sldId="419"/>
            <ac:spMk id="11" creationId="{71438A9C-7C9A-41A9-910C-733DD7F3EE25}"/>
          </ac:spMkLst>
        </pc:spChg>
        <pc:spChg chg="add del mod topLvl">
          <ac:chgData name="Jonathan Loo" userId="d2d72d48b56f45d8" providerId="LiveId" clId="{D13DE75A-ED86-4B24-95DA-B9DEDE813A63}" dt="2020-11-13T10:41:31.583" v="22624" actId="1076"/>
          <ac:spMkLst>
            <pc:docMk/>
            <pc:sldMk cId="514585127" sldId="419"/>
            <ac:spMk id="15" creationId="{B9965A44-4DD1-44E7-A967-53922F6A15B9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17" creationId="{7A70ECD6-7855-4016-81E4-E55AD27A9BDD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19" creationId="{6759891E-672A-48B2-BA01-7B5964B9C304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20" creationId="{7FF61973-AEBA-4225-96D7-F9FEF0564F45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21" creationId="{35D4CDBB-BC4D-4F73-BA78-3768530377AA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22" creationId="{A44D95E7-082D-4DC3-A026-D7592485D0B1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23" creationId="{52DFE49F-0AFA-496C-8B95-2E06938DFEE9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24" creationId="{49600FA3-A906-4782-9988-752EBBC2E38D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26" creationId="{B5A204CF-B4EF-4AA2-BC2A-399640ACBB50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27" creationId="{B36A42B0-6F07-48E9-8AF8-7917202148C0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28" creationId="{CB9DB318-DE3A-4868-8D2D-96ACE95E0381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29" creationId="{AC9CFA6D-2CDE-4BB8-9004-52931CDD0581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30" creationId="{ACE08280-A6CB-42DD-8825-90C9C8A80420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32" creationId="{3EC4D496-1BA1-4678-AA4F-541DE9BC1D82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33" creationId="{242D3D05-D62B-4B2F-8CD0-DB65A890F084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34" creationId="{425034F7-C021-4693-AEBD-5651F579EFEB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36" creationId="{C64F4E57-4982-4B80-9D94-751BFED97EDF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37" creationId="{BA93937A-6D68-4711-862D-5E90D52F1ABF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38" creationId="{4A08D297-5F03-43F6-B328-604E72A83A0A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39" creationId="{02E6B8B9-FB83-439E-A901-D5018B5303C9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40" creationId="{E074719E-8D42-47CE-B33E-61464A418500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41" creationId="{6539D016-5F42-4887-9B6B-CE4101644841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43" creationId="{3142C555-9638-4858-92FA-A9FAEDBA1EF1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44" creationId="{7B6D73B7-72EF-41F0-A820-8DFE2D396210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45" creationId="{4C09D35B-6BB8-4F1F-8699-BC0D49168ED3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46" creationId="{91FFB855-8394-47E5-A650-E022527582DD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47" creationId="{44722164-6946-4477-8F43-14951F0A8278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49" creationId="{5568225D-F8BD-4150-97A8-4D4702BD8998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50" creationId="{E1E11D6C-B11C-4DF8-8945-4E88031FA30C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51" creationId="{35CC834A-D1CF-4B92-A8FD-BF1FB18FEA1A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53" creationId="{F157D474-28F4-45FA-838E-827392862E87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54" creationId="{6768DC3D-07FF-4014-822D-B0ADC2BD3A32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55" creationId="{BE24D1FE-02D0-446D-9CA2-794DF018AF60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56" creationId="{91D5C414-6235-4B69-9ECE-5A3253399E57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57" creationId="{2D6FCAD9-F1F9-404D-AB24-6AAB76D1C6AD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59" creationId="{44842E52-AF0C-4896-BF43-C0B47499CB5D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60" creationId="{44F6299A-9C66-4A1B-8616-B789700C640A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61" creationId="{A64159A4-AE89-4EEB-99AB-93533DC2C612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63" creationId="{67BC0BFE-C1F3-46D8-A979-F17AC24FA6CC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64" creationId="{220675D3-6454-46C7-9F45-2F96A619AF11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65" creationId="{A540D13E-213F-49C0-985C-1F8362513F68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66" creationId="{0FB2C065-2D19-4141-9F85-C81E2F152D43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67" creationId="{74D07A6E-FAEB-4672-BC13-232AF8F0772D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68" creationId="{C5AA179E-58C6-450B-A666-6DED55F20E6B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69" creationId="{22A011E0-C2D0-42AA-88F6-5995FAB31138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70" creationId="{6ECCE58F-5969-45CB-B5F9-E14369581632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72" creationId="{268D8627-1B4A-4776-9438-EFD8DC7D6C8B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73" creationId="{D18F7718-876F-4FA7-8E2B-0AB13572A24D}"/>
          </ac:spMkLst>
        </pc:spChg>
        <pc:spChg chg="mod">
          <ac:chgData name="Jonathan Loo" userId="d2d72d48b56f45d8" providerId="LiveId" clId="{D13DE75A-ED86-4B24-95DA-B9DEDE813A63}" dt="2020-11-13T10:41:15.962" v="22617" actId="27803"/>
          <ac:spMkLst>
            <pc:docMk/>
            <pc:sldMk cId="514585127" sldId="419"/>
            <ac:spMk id="74" creationId="{B86AF156-B254-44AD-A087-7561062DCB4E}"/>
          </ac:spMkLst>
        </pc:spChg>
        <pc:spChg chg="add mod ord">
          <ac:chgData name="Jonathan Loo" userId="d2d72d48b56f45d8" providerId="LiveId" clId="{D13DE75A-ED86-4B24-95DA-B9DEDE813A63}" dt="2020-11-13T10:49:35.679" v="22735" actId="20577"/>
          <ac:spMkLst>
            <pc:docMk/>
            <pc:sldMk cId="514585127" sldId="419"/>
            <ac:spMk id="75" creationId="{E5D3813D-0534-4A55-B14C-132C8E3BE9F5}"/>
          </ac:spMkLst>
        </pc:spChg>
        <pc:grpChg chg="add del mod">
          <ac:chgData name="Jonathan Loo" userId="d2d72d48b56f45d8" providerId="LiveId" clId="{D13DE75A-ED86-4B24-95DA-B9DEDE813A63}" dt="2020-11-13T10:41:34.442" v="22625" actId="478"/>
          <ac:grpSpMkLst>
            <pc:docMk/>
            <pc:sldMk cId="514585127" sldId="419"/>
            <ac:grpSpMk id="14" creationId="{07F44099-226F-4D4C-B574-E7B1552DD20F}"/>
          </ac:grpSpMkLst>
        </pc:grpChg>
        <pc:grpChg chg="mod topLvl">
          <ac:chgData name="Jonathan Loo" userId="d2d72d48b56f45d8" providerId="LiveId" clId="{D13DE75A-ED86-4B24-95DA-B9DEDE813A63}" dt="2020-11-13T10:41:22.521" v="22622" actId="478"/>
          <ac:grpSpMkLst>
            <pc:docMk/>
            <pc:sldMk cId="514585127" sldId="419"/>
            <ac:grpSpMk id="16" creationId="{07F44099-226F-4D4C-B574-E7B1552DD20F}"/>
          </ac:grpSpMkLst>
        </pc:grpChg>
        <pc:grpChg chg="mod">
          <ac:chgData name="Jonathan Loo" userId="d2d72d48b56f45d8" providerId="LiveId" clId="{D13DE75A-ED86-4B24-95DA-B9DEDE813A63}" dt="2020-11-13T10:41:15.962" v="22617" actId="27803"/>
          <ac:grpSpMkLst>
            <pc:docMk/>
            <pc:sldMk cId="514585127" sldId="419"/>
            <ac:grpSpMk id="18" creationId="{07F44099-226F-4D4C-B574-E7B1552DD20F}"/>
          </ac:grpSpMkLst>
        </pc:grpChg>
        <pc:grpChg chg="mod">
          <ac:chgData name="Jonathan Loo" userId="d2d72d48b56f45d8" providerId="LiveId" clId="{D13DE75A-ED86-4B24-95DA-B9DEDE813A63}" dt="2020-11-13T10:41:15.962" v="22617" actId="27803"/>
          <ac:grpSpMkLst>
            <pc:docMk/>
            <pc:sldMk cId="514585127" sldId="419"/>
            <ac:grpSpMk id="25" creationId="{07F44099-226F-4D4C-B574-E7B1552DD20F}"/>
          </ac:grpSpMkLst>
        </pc:grpChg>
        <pc:grpChg chg="mod">
          <ac:chgData name="Jonathan Loo" userId="d2d72d48b56f45d8" providerId="LiveId" clId="{D13DE75A-ED86-4B24-95DA-B9DEDE813A63}" dt="2020-11-13T10:41:15.962" v="22617" actId="27803"/>
          <ac:grpSpMkLst>
            <pc:docMk/>
            <pc:sldMk cId="514585127" sldId="419"/>
            <ac:grpSpMk id="31" creationId="{07F44099-226F-4D4C-B574-E7B1552DD20F}"/>
          </ac:grpSpMkLst>
        </pc:grpChg>
        <pc:grpChg chg="mod">
          <ac:chgData name="Jonathan Loo" userId="d2d72d48b56f45d8" providerId="LiveId" clId="{D13DE75A-ED86-4B24-95DA-B9DEDE813A63}" dt="2020-11-13T10:41:15.962" v="22617" actId="27803"/>
          <ac:grpSpMkLst>
            <pc:docMk/>
            <pc:sldMk cId="514585127" sldId="419"/>
            <ac:grpSpMk id="35" creationId="{07F44099-226F-4D4C-B574-E7B1552DD20F}"/>
          </ac:grpSpMkLst>
        </pc:grpChg>
        <pc:grpChg chg="mod">
          <ac:chgData name="Jonathan Loo" userId="d2d72d48b56f45d8" providerId="LiveId" clId="{D13DE75A-ED86-4B24-95DA-B9DEDE813A63}" dt="2020-11-13T10:41:15.962" v="22617" actId="27803"/>
          <ac:grpSpMkLst>
            <pc:docMk/>
            <pc:sldMk cId="514585127" sldId="419"/>
            <ac:grpSpMk id="42" creationId="{07F44099-226F-4D4C-B574-E7B1552DD20F}"/>
          </ac:grpSpMkLst>
        </pc:grpChg>
        <pc:grpChg chg="mod">
          <ac:chgData name="Jonathan Loo" userId="d2d72d48b56f45d8" providerId="LiveId" clId="{D13DE75A-ED86-4B24-95DA-B9DEDE813A63}" dt="2020-11-13T10:41:15.962" v="22617" actId="27803"/>
          <ac:grpSpMkLst>
            <pc:docMk/>
            <pc:sldMk cId="514585127" sldId="419"/>
            <ac:grpSpMk id="48" creationId="{07F44099-226F-4D4C-B574-E7B1552DD20F}"/>
          </ac:grpSpMkLst>
        </pc:grpChg>
        <pc:grpChg chg="mod">
          <ac:chgData name="Jonathan Loo" userId="d2d72d48b56f45d8" providerId="LiveId" clId="{D13DE75A-ED86-4B24-95DA-B9DEDE813A63}" dt="2020-11-13T10:41:15.962" v="22617" actId="27803"/>
          <ac:grpSpMkLst>
            <pc:docMk/>
            <pc:sldMk cId="514585127" sldId="419"/>
            <ac:grpSpMk id="52" creationId="{07F44099-226F-4D4C-B574-E7B1552DD20F}"/>
          </ac:grpSpMkLst>
        </pc:grpChg>
        <pc:grpChg chg="mod">
          <ac:chgData name="Jonathan Loo" userId="d2d72d48b56f45d8" providerId="LiveId" clId="{D13DE75A-ED86-4B24-95DA-B9DEDE813A63}" dt="2020-11-13T10:41:15.962" v="22617" actId="27803"/>
          <ac:grpSpMkLst>
            <pc:docMk/>
            <pc:sldMk cId="514585127" sldId="419"/>
            <ac:grpSpMk id="58" creationId="{07F44099-226F-4D4C-B574-E7B1552DD20F}"/>
          </ac:grpSpMkLst>
        </pc:grpChg>
        <pc:grpChg chg="mod">
          <ac:chgData name="Jonathan Loo" userId="d2d72d48b56f45d8" providerId="LiveId" clId="{D13DE75A-ED86-4B24-95DA-B9DEDE813A63}" dt="2020-11-13T10:41:15.962" v="22617" actId="27803"/>
          <ac:grpSpMkLst>
            <pc:docMk/>
            <pc:sldMk cId="514585127" sldId="419"/>
            <ac:grpSpMk id="62" creationId="{07F44099-226F-4D4C-B574-E7B1552DD20F}"/>
          </ac:grpSpMkLst>
        </pc:grpChg>
        <pc:grpChg chg="mod">
          <ac:chgData name="Jonathan Loo" userId="d2d72d48b56f45d8" providerId="LiveId" clId="{D13DE75A-ED86-4B24-95DA-B9DEDE813A63}" dt="2020-11-13T10:41:15.962" v="22617" actId="27803"/>
          <ac:grpSpMkLst>
            <pc:docMk/>
            <pc:sldMk cId="514585127" sldId="419"/>
            <ac:grpSpMk id="71" creationId="{07F44099-226F-4D4C-B574-E7B1552DD20F}"/>
          </ac:grpSpMkLst>
        </pc:grpChg>
        <pc:picChg chg="del mod">
          <ac:chgData name="Jonathan Loo" userId="d2d72d48b56f45d8" providerId="LiveId" clId="{D13DE75A-ED86-4B24-95DA-B9DEDE813A63}" dt="2020-11-13T10:38:02.262" v="22604" actId="478"/>
          <ac:picMkLst>
            <pc:docMk/>
            <pc:sldMk cId="514585127" sldId="419"/>
            <ac:picMk id="6" creationId="{06D34C8C-05E1-4ABF-92B9-DAD4AAC5809C}"/>
          </ac:picMkLst>
        </pc:picChg>
        <pc:picChg chg="del mod ord">
          <ac:chgData name="Jonathan Loo" userId="d2d72d48b56f45d8" providerId="LiveId" clId="{D13DE75A-ED86-4B24-95DA-B9DEDE813A63}" dt="2020-11-13T10:41:34.442" v="22625" actId="478"/>
          <ac:picMkLst>
            <pc:docMk/>
            <pc:sldMk cId="514585127" sldId="419"/>
            <ac:picMk id="8" creationId="{7A6D329D-117A-449A-9900-0A3ED612CC87}"/>
          </ac:picMkLst>
        </pc:picChg>
        <pc:picChg chg="add del mod">
          <ac:chgData name="Jonathan Loo" userId="d2d72d48b56f45d8" providerId="LiveId" clId="{D13DE75A-ED86-4B24-95DA-B9DEDE813A63}" dt="2020-11-13T10:41:15.962" v="22617" actId="27803"/>
          <ac:picMkLst>
            <pc:docMk/>
            <pc:sldMk cId="514585127" sldId="419"/>
            <ac:picMk id="13" creationId="{07F44099-226F-4D4C-B574-E7B1552DD20F}"/>
          </ac:picMkLst>
        </pc:picChg>
        <pc:picChg chg="del mod">
          <ac:chgData name="Jonathan Loo" userId="d2d72d48b56f45d8" providerId="LiveId" clId="{D13DE75A-ED86-4B24-95DA-B9DEDE813A63}" dt="2020-11-13T11:02:25.613" v="23210" actId="478"/>
          <ac:picMkLst>
            <pc:docMk/>
            <pc:sldMk cId="514585127" sldId="419"/>
            <ac:picMk id="77" creationId="{2DE4A23B-5D21-4344-9989-57D004497B4C}"/>
          </ac:picMkLst>
        </pc:picChg>
        <pc:picChg chg="mod ord">
          <ac:chgData name="Jonathan Loo" userId="d2d72d48b56f45d8" providerId="LiveId" clId="{D13DE75A-ED86-4B24-95DA-B9DEDE813A63}" dt="2020-11-13T11:02:26.794" v="23213" actId="1076"/>
          <ac:picMkLst>
            <pc:docMk/>
            <pc:sldMk cId="514585127" sldId="419"/>
            <ac:picMk id="79" creationId="{3DE9FED5-F93B-47B8-AF63-F852C8206529}"/>
          </ac:picMkLst>
        </pc:picChg>
      </pc:sldChg>
      <pc:sldChg chg="modSp add del mod">
        <pc:chgData name="Jonathan Loo" userId="d2d72d48b56f45d8" providerId="LiveId" clId="{D13DE75A-ED86-4B24-95DA-B9DEDE813A63}" dt="2020-11-13T17:20:39.005" v="30335" actId="47"/>
        <pc:sldMkLst>
          <pc:docMk/>
          <pc:sldMk cId="1100354401" sldId="420"/>
        </pc:sldMkLst>
        <pc:spChg chg="mod">
          <ac:chgData name="Jonathan Loo" userId="d2d72d48b56f45d8" providerId="LiveId" clId="{D13DE75A-ED86-4B24-95DA-B9DEDE813A63}" dt="2020-11-13T13:50:47.829" v="26642" actId="20577"/>
          <ac:spMkLst>
            <pc:docMk/>
            <pc:sldMk cId="1100354401" sldId="420"/>
            <ac:spMk id="2" creationId="{DD84F429-1092-4E6C-8E9C-A134CBE9751D}"/>
          </ac:spMkLst>
        </pc:spChg>
      </pc:sldChg>
      <pc:sldChg chg="delSp modSp add mod ord">
        <pc:chgData name="Jonathan Loo" userId="d2d72d48b56f45d8" providerId="LiveId" clId="{D13DE75A-ED86-4B24-95DA-B9DEDE813A63}" dt="2020-11-16T21:47:21.206" v="45525" actId="962"/>
        <pc:sldMkLst>
          <pc:docMk/>
          <pc:sldMk cId="3494228739" sldId="421"/>
        </pc:sldMkLst>
        <pc:spChg chg="mod">
          <ac:chgData name="Jonathan Loo" userId="d2d72d48b56f45d8" providerId="LiveId" clId="{D13DE75A-ED86-4B24-95DA-B9DEDE813A63}" dt="2020-11-13T13:50:30.523" v="26637"/>
          <ac:spMkLst>
            <pc:docMk/>
            <pc:sldMk cId="3494228739" sldId="421"/>
            <ac:spMk id="2" creationId="{DD84F429-1092-4E6C-8E9C-A134CBE9751D}"/>
          </ac:spMkLst>
        </pc:spChg>
        <pc:spChg chg="mod">
          <ac:chgData name="Jonathan Loo" userId="d2d72d48b56f45d8" providerId="LiveId" clId="{D13DE75A-ED86-4B24-95DA-B9DEDE813A63}" dt="2020-11-13T10:30:38.067" v="22492" actId="20577"/>
          <ac:spMkLst>
            <pc:docMk/>
            <pc:sldMk cId="3494228739" sldId="421"/>
            <ac:spMk id="4" creationId="{1A341028-B098-49E1-A305-D6A4B7F420AB}"/>
          </ac:spMkLst>
        </pc:spChg>
        <pc:spChg chg="mod">
          <ac:chgData name="Jonathan Loo" userId="d2d72d48b56f45d8" providerId="LiveId" clId="{D13DE75A-ED86-4B24-95DA-B9DEDE813A63}" dt="2020-11-13T10:10:20.966" v="21930" actId="20577"/>
          <ac:spMkLst>
            <pc:docMk/>
            <pc:sldMk cId="3494228739" sldId="421"/>
            <ac:spMk id="16" creationId="{67089F43-4555-4DAC-AE67-00022EFDF1EC}"/>
          </ac:spMkLst>
        </pc:spChg>
        <pc:spChg chg="mod">
          <ac:chgData name="Jonathan Loo" userId="d2d72d48b56f45d8" providerId="LiveId" clId="{D13DE75A-ED86-4B24-95DA-B9DEDE813A63}" dt="2020-11-16T12:13:32.766" v="36697" actId="1076"/>
          <ac:spMkLst>
            <pc:docMk/>
            <pc:sldMk cId="3494228739" sldId="421"/>
            <ac:spMk id="7176" creationId="{EF6F7BFD-F231-48E6-AD45-4863A415A51A}"/>
          </ac:spMkLst>
        </pc:spChg>
        <pc:picChg chg="del mod ord">
          <ac:chgData name="Jonathan Loo" userId="d2d72d48b56f45d8" providerId="LiveId" clId="{D13DE75A-ED86-4B24-95DA-B9DEDE813A63}" dt="2020-11-13T10:09:00.458" v="21846" actId="478"/>
          <ac:picMkLst>
            <pc:docMk/>
            <pc:sldMk cId="3494228739" sldId="421"/>
            <ac:picMk id="5" creationId="{FFF0D2F9-9077-4C55-B26F-1C8178A9607F}"/>
          </ac:picMkLst>
        </pc:picChg>
        <pc:picChg chg="del mod ord">
          <ac:chgData name="Jonathan Loo" userId="d2d72d48b56f45d8" providerId="LiveId" clId="{D13DE75A-ED86-4B24-95DA-B9DEDE813A63}" dt="2020-11-13T10:09:33.149" v="21868" actId="478"/>
          <ac:picMkLst>
            <pc:docMk/>
            <pc:sldMk cId="3494228739" sldId="421"/>
            <ac:picMk id="7" creationId="{7607ADFE-AB05-40E3-98AE-A83BCBDCB8EE}"/>
          </ac:picMkLst>
        </pc:picChg>
        <pc:picChg chg="del mod ord">
          <ac:chgData name="Jonathan Loo" userId="d2d72d48b56f45d8" providerId="LiveId" clId="{D13DE75A-ED86-4B24-95DA-B9DEDE813A63}" dt="2020-11-13T10:12:58.766" v="22026" actId="478"/>
          <ac:picMkLst>
            <pc:docMk/>
            <pc:sldMk cId="3494228739" sldId="421"/>
            <ac:picMk id="9" creationId="{2A8DF984-FE5C-4813-AE1C-56188EE0BC35}"/>
          </ac:picMkLst>
        </pc:picChg>
        <pc:picChg chg="del mod ord">
          <ac:chgData name="Jonathan Loo" userId="d2d72d48b56f45d8" providerId="LiveId" clId="{D13DE75A-ED86-4B24-95DA-B9DEDE813A63}" dt="2020-11-13T10:11:01.589" v="21958" actId="478"/>
          <ac:picMkLst>
            <pc:docMk/>
            <pc:sldMk cId="3494228739" sldId="421"/>
            <ac:picMk id="11" creationId="{CF256913-6D9C-43A9-A735-C08E0DBEC610}"/>
          </ac:picMkLst>
        </pc:picChg>
        <pc:picChg chg="del mod ord">
          <ac:chgData name="Jonathan Loo" userId="d2d72d48b56f45d8" providerId="LiveId" clId="{D13DE75A-ED86-4B24-95DA-B9DEDE813A63}" dt="2020-11-13T10:11:14.106" v="21972" actId="478"/>
          <ac:picMkLst>
            <pc:docMk/>
            <pc:sldMk cId="3494228739" sldId="421"/>
            <ac:picMk id="13" creationId="{310C5A5E-DC08-4AD7-A961-88290761FB4B}"/>
          </ac:picMkLst>
        </pc:picChg>
        <pc:picChg chg="del mod ord">
          <ac:chgData name="Jonathan Loo" userId="d2d72d48b56f45d8" providerId="LiveId" clId="{D13DE75A-ED86-4B24-95DA-B9DEDE813A63}" dt="2020-11-13T10:12:12.265" v="21986" actId="478"/>
          <ac:picMkLst>
            <pc:docMk/>
            <pc:sldMk cId="3494228739" sldId="421"/>
            <ac:picMk id="15" creationId="{AC9AA0B8-78FE-4521-A01F-A6807369F9A4}"/>
          </ac:picMkLst>
        </pc:picChg>
        <pc:picChg chg="del mod ord">
          <ac:chgData name="Jonathan Loo" userId="d2d72d48b56f45d8" providerId="LiveId" clId="{D13DE75A-ED86-4B24-95DA-B9DEDE813A63}" dt="2020-11-13T10:12:42.620" v="22000" actId="478"/>
          <ac:picMkLst>
            <pc:docMk/>
            <pc:sldMk cId="3494228739" sldId="421"/>
            <ac:picMk id="18" creationId="{76624980-2D70-4425-8C74-842C9B416A09}"/>
          </ac:picMkLst>
        </pc:picChg>
        <pc:picChg chg="del mod ord">
          <ac:chgData name="Jonathan Loo" userId="d2d72d48b56f45d8" providerId="LiveId" clId="{D13DE75A-ED86-4B24-95DA-B9DEDE813A63}" dt="2020-11-13T10:12:51.623" v="22013" actId="478"/>
          <ac:picMkLst>
            <pc:docMk/>
            <pc:sldMk cId="3494228739" sldId="421"/>
            <ac:picMk id="20" creationId="{7C0CE74E-8EB8-4E04-938C-9D3B90DFEED9}"/>
          </ac:picMkLst>
        </pc:picChg>
        <pc:picChg chg="del mod ord">
          <ac:chgData name="Jonathan Loo" userId="d2d72d48b56f45d8" providerId="LiveId" clId="{D13DE75A-ED86-4B24-95DA-B9DEDE813A63}" dt="2020-11-13T10:15:32.536" v="22086" actId="478"/>
          <ac:picMkLst>
            <pc:docMk/>
            <pc:sldMk cId="3494228739" sldId="421"/>
            <ac:picMk id="22" creationId="{E47128E8-2C5D-4947-B010-EC889E25A6F8}"/>
          </ac:picMkLst>
        </pc:picChg>
        <pc:picChg chg="del mod ord">
          <ac:chgData name="Jonathan Loo" userId="d2d72d48b56f45d8" providerId="LiveId" clId="{D13DE75A-ED86-4B24-95DA-B9DEDE813A63}" dt="2020-11-13T10:14:22.350" v="22042" actId="478"/>
          <ac:picMkLst>
            <pc:docMk/>
            <pc:sldMk cId="3494228739" sldId="421"/>
            <ac:picMk id="24" creationId="{8CA25BAF-AC1A-4CA6-8DFD-ED6BF06FCD04}"/>
          </ac:picMkLst>
        </pc:picChg>
        <pc:picChg chg="del mod ord">
          <ac:chgData name="Jonathan Loo" userId="d2d72d48b56f45d8" providerId="LiveId" clId="{D13DE75A-ED86-4B24-95DA-B9DEDE813A63}" dt="2020-11-13T10:14:44.158" v="22057" actId="478"/>
          <ac:picMkLst>
            <pc:docMk/>
            <pc:sldMk cId="3494228739" sldId="421"/>
            <ac:picMk id="26" creationId="{70DE34EB-8A4E-4326-A15C-A18CE380B144}"/>
          </ac:picMkLst>
        </pc:picChg>
        <pc:picChg chg="del mod ord">
          <ac:chgData name="Jonathan Loo" userId="d2d72d48b56f45d8" providerId="LiveId" clId="{D13DE75A-ED86-4B24-95DA-B9DEDE813A63}" dt="2020-11-13T10:15:16.075" v="22072" actId="478"/>
          <ac:picMkLst>
            <pc:docMk/>
            <pc:sldMk cId="3494228739" sldId="421"/>
            <ac:picMk id="28" creationId="{D169BD48-AD39-4A17-AA6C-FD1E62FFBDC9}"/>
          </ac:picMkLst>
        </pc:picChg>
        <pc:picChg chg="del mod ord">
          <ac:chgData name="Jonathan Loo" userId="d2d72d48b56f45d8" providerId="LiveId" clId="{D13DE75A-ED86-4B24-95DA-B9DEDE813A63}" dt="2020-11-16T21:46:37.051" v="45508" actId="478"/>
          <ac:picMkLst>
            <pc:docMk/>
            <pc:sldMk cId="3494228739" sldId="421"/>
            <ac:picMk id="30" creationId="{5EEF778B-80D3-4BDD-91B1-B2EB59E301E6}"/>
          </ac:picMkLst>
        </pc:picChg>
        <pc:picChg chg="del mod ord">
          <ac:chgData name="Jonathan Loo" userId="d2d72d48b56f45d8" providerId="LiveId" clId="{D13DE75A-ED86-4B24-95DA-B9DEDE813A63}" dt="2020-11-13T15:03:26.561" v="28493" actId="478"/>
          <ac:picMkLst>
            <pc:docMk/>
            <pc:sldMk cId="3494228739" sldId="421"/>
            <ac:picMk id="32" creationId="{960046AB-7C53-4D69-93B8-A77876DD25F0}"/>
          </ac:picMkLst>
        </pc:picChg>
        <pc:picChg chg="del mod ord">
          <ac:chgData name="Jonathan Loo" userId="d2d72d48b56f45d8" providerId="LiveId" clId="{D13DE75A-ED86-4B24-95DA-B9DEDE813A63}" dt="2020-11-13T15:03:42.194" v="28507" actId="478"/>
          <ac:picMkLst>
            <pc:docMk/>
            <pc:sldMk cId="3494228739" sldId="421"/>
            <ac:picMk id="34" creationId="{26815104-8D76-46AD-A0B1-101134FA5AE3}"/>
          </ac:picMkLst>
        </pc:picChg>
        <pc:picChg chg="mod ord">
          <ac:chgData name="Jonathan Loo" userId="d2d72d48b56f45d8" providerId="LiveId" clId="{D13DE75A-ED86-4B24-95DA-B9DEDE813A63}" dt="2020-11-13T15:03:47.081" v="28510" actId="1076"/>
          <ac:picMkLst>
            <pc:docMk/>
            <pc:sldMk cId="3494228739" sldId="421"/>
            <ac:picMk id="36" creationId="{BCCD5EDE-6A13-43A3-A8AF-06A5BD6A8524}"/>
          </ac:picMkLst>
        </pc:picChg>
        <pc:picChg chg="del mod ord">
          <ac:chgData name="Jonathan Loo" userId="d2d72d48b56f45d8" providerId="LiveId" clId="{D13DE75A-ED86-4B24-95DA-B9DEDE813A63}" dt="2020-11-16T21:47:21.204" v="45523" actId="478"/>
          <ac:picMkLst>
            <pc:docMk/>
            <pc:sldMk cId="3494228739" sldId="421"/>
            <ac:picMk id="38" creationId="{1961A52D-6ACA-4B9D-B997-F8F650FA05EA}"/>
          </ac:picMkLst>
        </pc:picChg>
        <pc:picChg chg="mod ord">
          <ac:chgData name="Jonathan Loo" userId="d2d72d48b56f45d8" providerId="LiveId" clId="{D13DE75A-ED86-4B24-95DA-B9DEDE813A63}" dt="2020-11-16T21:47:21.206" v="45525" actId="962"/>
          <ac:picMkLst>
            <pc:docMk/>
            <pc:sldMk cId="3494228739" sldId="421"/>
            <ac:picMk id="40" creationId="{B0FE6D94-EFFF-406F-9B36-8A2DDAD7F2E6}"/>
          </ac:picMkLst>
        </pc:picChg>
        <pc:picChg chg="del mod">
          <ac:chgData name="Jonathan Loo" userId="d2d72d48b56f45d8" providerId="LiveId" clId="{D13DE75A-ED86-4B24-95DA-B9DEDE813A63}" dt="2020-11-13T10:08:37.245" v="21831" actId="478"/>
          <ac:picMkLst>
            <pc:docMk/>
            <pc:sldMk cId="3494228739" sldId="421"/>
            <ac:picMk id="41" creationId="{A747E9A2-818A-46BA-B2C0-1CAAEC2CEC78}"/>
          </ac:picMkLst>
        </pc:picChg>
        <pc:picChg chg="del mod">
          <ac:chgData name="Jonathan Loo" userId="d2d72d48b56f45d8" providerId="LiveId" clId="{D13DE75A-ED86-4B24-95DA-B9DEDE813A63}" dt="2020-11-13T10:10:44.700" v="21943" actId="478"/>
          <ac:picMkLst>
            <pc:docMk/>
            <pc:sldMk cId="3494228739" sldId="421"/>
            <ac:picMk id="43" creationId="{4B973150-D4B8-4464-92E1-AFAF47EA0765}"/>
          </ac:picMkLst>
        </pc:picChg>
      </pc:sldChg>
      <pc:sldChg chg="add del modNotesTx">
        <pc:chgData name="Jonathan Loo" userId="d2d72d48b56f45d8" providerId="LiveId" clId="{D13DE75A-ED86-4B24-95DA-B9DEDE813A63}" dt="2020-11-18T15:59:42.459" v="60117" actId="47"/>
        <pc:sldMkLst>
          <pc:docMk/>
          <pc:sldMk cId="567679080" sldId="422"/>
        </pc:sldMkLst>
      </pc:sldChg>
      <pc:sldChg chg="addSp modSp new del mod ord">
        <pc:chgData name="Jonathan Loo" userId="d2d72d48b56f45d8" providerId="LiveId" clId="{D13DE75A-ED86-4B24-95DA-B9DEDE813A63}" dt="2020-11-13T17:31:34.906" v="30529" actId="2696"/>
        <pc:sldMkLst>
          <pc:docMk/>
          <pc:sldMk cId="1905367498" sldId="422"/>
        </pc:sldMkLst>
        <pc:spChg chg="mod">
          <ac:chgData name="Jonathan Loo" userId="d2d72d48b56f45d8" providerId="LiveId" clId="{D13DE75A-ED86-4B24-95DA-B9DEDE813A63}" dt="2020-11-13T13:48:46.112" v="26630" actId="20577"/>
          <ac:spMkLst>
            <pc:docMk/>
            <pc:sldMk cId="1905367498" sldId="422"/>
            <ac:spMk id="2" creationId="{CAD9AD20-94E2-4403-912A-6B053AA7BE95}"/>
          </ac:spMkLst>
        </pc:spChg>
        <pc:spChg chg="mod">
          <ac:chgData name="Jonathan Loo" userId="d2d72d48b56f45d8" providerId="LiveId" clId="{D13DE75A-ED86-4B24-95DA-B9DEDE813A63}" dt="2020-11-13T13:48:53.208" v="26632"/>
          <ac:spMkLst>
            <pc:docMk/>
            <pc:sldMk cId="1905367498" sldId="422"/>
            <ac:spMk id="3" creationId="{F1861322-AF9A-47AF-BD67-882FFB1E88C5}"/>
          </ac:spMkLst>
        </pc:spChg>
        <pc:picChg chg="add mod">
          <ac:chgData name="Jonathan Loo" userId="d2d72d48b56f45d8" providerId="LiveId" clId="{D13DE75A-ED86-4B24-95DA-B9DEDE813A63}" dt="2020-11-13T13:49:55.727" v="26635" actId="1076"/>
          <ac:picMkLst>
            <pc:docMk/>
            <pc:sldMk cId="1905367498" sldId="422"/>
            <ac:picMk id="14338" creationId="{8A660512-FD7D-45A1-89F4-5B5802948E6D}"/>
          </ac:picMkLst>
        </pc:picChg>
      </pc:sldChg>
      <pc:sldChg chg="modSp new del mod">
        <pc:chgData name="Jonathan Loo" userId="d2d72d48b56f45d8" providerId="LiveId" clId="{D13DE75A-ED86-4B24-95DA-B9DEDE813A63}" dt="2020-11-13T13:45:48.556" v="26622" actId="47"/>
        <pc:sldMkLst>
          <pc:docMk/>
          <pc:sldMk cId="3929150485" sldId="423"/>
        </pc:sldMkLst>
        <pc:spChg chg="mod">
          <ac:chgData name="Jonathan Loo" userId="d2d72d48b56f45d8" providerId="LiveId" clId="{D13DE75A-ED86-4B24-95DA-B9DEDE813A63}" dt="2020-11-13T10:19:40.527" v="22144" actId="20577"/>
          <ac:spMkLst>
            <pc:docMk/>
            <pc:sldMk cId="3929150485" sldId="423"/>
            <ac:spMk id="2" creationId="{45CE9769-6BBA-47A0-81C3-4469F8C8CC4F}"/>
          </ac:spMkLst>
        </pc:spChg>
        <pc:spChg chg="mod">
          <ac:chgData name="Jonathan Loo" userId="d2d72d48b56f45d8" providerId="LiveId" clId="{D13DE75A-ED86-4B24-95DA-B9DEDE813A63}" dt="2020-11-13T10:52:50.353" v="23085"/>
          <ac:spMkLst>
            <pc:docMk/>
            <pc:sldMk cId="3929150485" sldId="423"/>
            <ac:spMk id="3" creationId="{C6874E09-D303-460A-93FB-7DA25CA92DEC}"/>
          </ac:spMkLst>
        </pc:spChg>
        <pc:spChg chg="mod">
          <ac:chgData name="Jonathan Loo" userId="d2d72d48b56f45d8" providerId="LiveId" clId="{D13DE75A-ED86-4B24-95DA-B9DEDE813A63}" dt="2020-11-13T11:59:01.560" v="24410"/>
          <ac:spMkLst>
            <pc:docMk/>
            <pc:sldMk cId="3929150485" sldId="423"/>
            <ac:spMk id="4" creationId="{4F40FCCF-318D-4C36-85E7-531A4BBA4EAF}"/>
          </ac:spMkLst>
        </pc:spChg>
      </pc:sldChg>
      <pc:sldChg chg="addSp delSp modSp add mod">
        <pc:chgData name="Jonathan Loo" userId="d2d72d48b56f45d8" providerId="LiveId" clId="{D13DE75A-ED86-4B24-95DA-B9DEDE813A63}" dt="2020-11-16T21:48:33.073" v="45573" actId="1076"/>
        <pc:sldMkLst>
          <pc:docMk/>
          <pc:sldMk cId="2565769474" sldId="424"/>
        </pc:sldMkLst>
        <pc:spChg chg="mod">
          <ac:chgData name="Jonathan Loo" userId="d2d72d48b56f45d8" providerId="LiveId" clId="{D13DE75A-ED86-4B24-95DA-B9DEDE813A63}" dt="2020-11-16T21:48:28.027" v="45572" actId="20577"/>
          <ac:spMkLst>
            <pc:docMk/>
            <pc:sldMk cId="2565769474" sldId="424"/>
            <ac:spMk id="3" creationId="{0591F0B8-C006-4E2F-A702-B6290810AA6D}"/>
          </ac:spMkLst>
        </pc:spChg>
        <pc:spChg chg="add mod">
          <ac:chgData name="Jonathan Loo" userId="d2d72d48b56f45d8" providerId="LiveId" clId="{D13DE75A-ED86-4B24-95DA-B9DEDE813A63}" dt="2020-11-16T21:48:16.035" v="45566" actId="1076"/>
          <ac:spMkLst>
            <pc:docMk/>
            <pc:sldMk cId="2565769474" sldId="424"/>
            <ac:spMk id="16" creationId="{FC69ADCE-E70C-4245-BA8C-11D832EDF974}"/>
          </ac:spMkLst>
        </pc:spChg>
        <pc:spChg chg="add del">
          <ac:chgData name="Jonathan Loo" userId="d2d72d48b56f45d8" providerId="LiveId" clId="{D13DE75A-ED86-4B24-95DA-B9DEDE813A63}" dt="2020-11-13T11:56:09.958" v="24281" actId="22"/>
          <ac:spMkLst>
            <pc:docMk/>
            <pc:sldMk cId="2565769474" sldId="424"/>
            <ac:spMk id="18" creationId="{40DAC36E-AFBD-451B-8567-38D8E21497CE}"/>
          </ac:spMkLst>
        </pc:spChg>
        <pc:spChg chg="add del mod">
          <ac:chgData name="Jonathan Loo" userId="d2d72d48b56f45d8" providerId="LiveId" clId="{D13DE75A-ED86-4B24-95DA-B9DEDE813A63}" dt="2020-11-13T12:07:12.751" v="24431"/>
          <ac:spMkLst>
            <pc:docMk/>
            <pc:sldMk cId="2565769474" sldId="424"/>
            <ac:spMk id="25" creationId="{941076FC-72F5-4A8E-9389-2FB4F0989C65}"/>
          </ac:spMkLst>
        </pc:spChg>
        <pc:spChg chg="del mod">
          <ac:chgData name="Jonathan Loo" userId="d2d72d48b56f45d8" providerId="LiveId" clId="{D13DE75A-ED86-4B24-95DA-B9DEDE813A63}" dt="2020-11-13T11:59:13.239" v="24411" actId="478"/>
          <ac:spMkLst>
            <pc:docMk/>
            <pc:sldMk cId="2565769474" sldId="424"/>
            <ac:spMk id="75" creationId="{E5D3813D-0534-4A55-B14C-132C8E3BE9F5}"/>
          </ac:spMkLst>
        </pc:spChg>
        <pc:picChg chg="add del mod">
          <ac:chgData name="Jonathan Loo" userId="d2d72d48b56f45d8" providerId="LiveId" clId="{D13DE75A-ED86-4B24-95DA-B9DEDE813A63}" dt="2020-11-13T11:40:00.326" v="23425" actId="478"/>
          <ac:picMkLst>
            <pc:docMk/>
            <pc:sldMk cId="2565769474" sldId="424"/>
            <ac:picMk id="4" creationId="{11EB2E75-01BD-4B64-B74F-D3CE61C84D3F}"/>
          </ac:picMkLst>
        </pc:picChg>
        <pc:picChg chg="del mod ord">
          <ac:chgData name="Jonathan Loo" userId="d2d72d48b56f45d8" providerId="LiveId" clId="{D13DE75A-ED86-4B24-95DA-B9DEDE813A63}" dt="2020-11-13T11:31:12.624" v="23250"/>
          <ac:picMkLst>
            <pc:docMk/>
            <pc:sldMk cId="2565769474" sldId="424"/>
            <ac:picMk id="7" creationId="{2990D00C-F9C9-4161-B6EF-42A1504C089A}"/>
          </ac:picMkLst>
        </pc:picChg>
        <pc:picChg chg="add del mod">
          <ac:chgData name="Jonathan Loo" userId="d2d72d48b56f45d8" providerId="LiveId" clId="{D13DE75A-ED86-4B24-95DA-B9DEDE813A63}" dt="2020-11-13T11:58:26.883" v="24395" actId="478"/>
          <ac:picMkLst>
            <pc:docMk/>
            <pc:sldMk cId="2565769474" sldId="424"/>
            <ac:picMk id="8" creationId="{4A63A2F0-3D36-4E8B-A2BF-6C064731FAD9}"/>
          </ac:picMkLst>
        </pc:picChg>
        <pc:picChg chg="del mod ord">
          <ac:chgData name="Jonathan Loo" userId="d2d72d48b56f45d8" providerId="LiveId" clId="{D13DE75A-ED86-4B24-95DA-B9DEDE813A63}" dt="2020-11-13T11:40:26.777" v="23441" actId="478"/>
          <ac:picMkLst>
            <pc:docMk/>
            <pc:sldMk cId="2565769474" sldId="424"/>
            <ac:picMk id="11" creationId="{3EBAAC6A-896A-480E-9C76-63BC0F2FFEBA}"/>
          </ac:picMkLst>
        </pc:picChg>
        <pc:picChg chg="del mod ord">
          <ac:chgData name="Jonathan Loo" userId="d2d72d48b56f45d8" providerId="LiveId" clId="{D13DE75A-ED86-4B24-95DA-B9DEDE813A63}" dt="2020-11-13T11:46:15.921" v="23729" actId="478"/>
          <ac:picMkLst>
            <pc:docMk/>
            <pc:sldMk cId="2565769474" sldId="424"/>
            <ac:picMk id="13" creationId="{B714FA72-2F0C-49EB-A37A-6F63EA3820C6}"/>
          </ac:picMkLst>
        </pc:picChg>
        <pc:picChg chg="del mod ord">
          <ac:chgData name="Jonathan Loo" userId="d2d72d48b56f45d8" providerId="LiveId" clId="{D13DE75A-ED86-4B24-95DA-B9DEDE813A63}" dt="2020-11-16T10:09:22.936" v="30912" actId="478"/>
          <ac:picMkLst>
            <pc:docMk/>
            <pc:sldMk cId="2565769474" sldId="424"/>
            <ac:picMk id="15" creationId="{38E174FC-3DC5-416C-8910-3FB5B67AA7DD}"/>
          </ac:picMkLst>
        </pc:picChg>
        <pc:picChg chg="add mod">
          <ac:chgData name="Jonathan Loo" userId="d2d72d48b56f45d8" providerId="LiveId" clId="{D13DE75A-ED86-4B24-95DA-B9DEDE813A63}" dt="2020-11-13T12:06:22.430" v="24428" actId="1076"/>
          <ac:picMkLst>
            <pc:docMk/>
            <pc:sldMk cId="2565769474" sldId="424"/>
            <ac:picMk id="20" creationId="{47B4A838-773D-4D70-B3AE-DC9070E4FD71}"/>
          </ac:picMkLst>
        </pc:picChg>
        <pc:picChg chg="add del mod">
          <ac:chgData name="Jonathan Loo" userId="d2d72d48b56f45d8" providerId="LiveId" clId="{D13DE75A-ED86-4B24-95DA-B9DEDE813A63}" dt="2020-11-13T12:06:09.709" v="24424" actId="478"/>
          <ac:picMkLst>
            <pc:docMk/>
            <pc:sldMk cId="2565769474" sldId="424"/>
            <ac:picMk id="21" creationId="{40ACB2FC-5D34-434B-811F-2C4761A76EC6}"/>
          </ac:picMkLst>
        </pc:picChg>
        <pc:picChg chg="add mod">
          <ac:chgData name="Jonathan Loo" userId="d2d72d48b56f45d8" providerId="LiveId" clId="{D13DE75A-ED86-4B24-95DA-B9DEDE813A63}" dt="2020-11-13T12:07:25.909" v="24432" actId="1076"/>
          <ac:picMkLst>
            <pc:docMk/>
            <pc:sldMk cId="2565769474" sldId="424"/>
            <ac:picMk id="23" creationId="{F4977BE0-1BB3-44BE-B071-07BCDE68818F}"/>
          </ac:picMkLst>
        </pc:picChg>
        <pc:picChg chg="del mod ord">
          <ac:chgData name="Jonathan Loo" userId="d2d72d48b56f45d8" providerId="LiveId" clId="{D13DE75A-ED86-4B24-95DA-B9DEDE813A63}" dt="2020-11-16T16:43:48.203" v="42382" actId="478"/>
          <ac:picMkLst>
            <pc:docMk/>
            <pc:sldMk cId="2565769474" sldId="424"/>
            <ac:picMk id="27" creationId="{7585A410-CD99-435B-B314-87232D117A59}"/>
          </ac:picMkLst>
        </pc:picChg>
        <pc:picChg chg="mod">
          <ac:chgData name="Jonathan Loo" userId="d2d72d48b56f45d8" providerId="LiveId" clId="{D13DE75A-ED86-4B24-95DA-B9DEDE813A63}" dt="2020-11-16T21:48:24.249" v="45570" actId="1076"/>
          <ac:picMkLst>
            <pc:docMk/>
            <pc:sldMk cId="2565769474" sldId="424"/>
            <ac:picMk id="29" creationId="{4E3554E1-DBBD-4C44-AAD6-8A361B3A66B5}"/>
          </ac:picMkLst>
        </pc:picChg>
        <pc:picChg chg="del mod ord">
          <ac:chgData name="Jonathan Loo" userId="d2d72d48b56f45d8" providerId="LiveId" clId="{D13DE75A-ED86-4B24-95DA-B9DEDE813A63}" dt="2020-11-16T16:50:31.521" v="42449" actId="478"/>
          <ac:picMkLst>
            <pc:docMk/>
            <pc:sldMk cId="2565769474" sldId="424"/>
            <ac:picMk id="31" creationId="{E3574692-332F-4529-8972-AD05D9F59C6B}"/>
          </ac:picMkLst>
        </pc:picChg>
        <pc:picChg chg="add del mod">
          <ac:chgData name="Jonathan Loo" userId="d2d72d48b56f45d8" providerId="LiveId" clId="{D13DE75A-ED86-4B24-95DA-B9DEDE813A63}" dt="2020-11-16T16:45:13.130" v="42400" actId="478"/>
          <ac:picMkLst>
            <pc:docMk/>
            <pc:sldMk cId="2565769474" sldId="424"/>
            <ac:picMk id="32" creationId="{6B97DBE6-6485-4F84-9460-F7597549F015}"/>
          </ac:picMkLst>
        </pc:picChg>
        <pc:picChg chg="del mod ord">
          <ac:chgData name="Jonathan Loo" userId="d2d72d48b56f45d8" providerId="LiveId" clId="{D13DE75A-ED86-4B24-95DA-B9DEDE813A63}" dt="2020-11-16T16:48:38.811" v="42414" actId="478"/>
          <ac:picMkLst>
            <pc:docMk/>
            <pc:sldMk cId="2565769474" sldId="424"/>
            <ac:picMk id="35" creationId="{10CC3609-5A7C-4632-8126-A0B034998F89}"/>
          </ac:picMkLst>
        </pc:picChg>
        <pc:picChg chg="del mod ord">
          <ac:chgData name="Jonathan Loo" userId="d2d72d48b56f45d8" providerId="LiveId" clId="{D13DE75A-ED86-4B24-95DA-B9DEDE813A63}" dt="2020-11-16T16:49:12.969" v="42429" actId="478"/>
          <ac:picMkLst>
            <pc:docMk/>
            <pc:sldMk cId="2565769474" sldId="424"/>
            <ac:picMk id="37" creationId="{2A4ECBE7-2B82-484F-8C3A-C6D83099CF37}"/>
          </ac:picMkLst>
        </pc:picChg>
        <pc:picChg chg="del mod ord">
          <ac:chgData name="Jonathan Loo" userId="d2d72d48b56f45d8" providerId="LiveId" clId="{D13DE75A-ED86-4B24-95DA-B9DEDE813A63}" dt="2020-11-16T16:50:52.574" v="42460" actId="478"/>
          <ac:picMkLst>
            <pc:docMk/>
            <pc:sldMk cId="2565769474" sldId="424"/>
            <ac:picMk id="39" creationId="{67A503B3-6278-4C91-BCE1-AE34EE5EDF80}"/>
          </ac:picMkLst>
        </pc:picChg>
        <pc:picChg chg="del mod ord">
          <ac:chgData name="Jonathan Loo" userId="d2d72d48b56f45d8" providerId="LiveId" clId="{D13DE75A-ED86-4B24-95DA-B9DEDE813A63}" dt="2020-11-16T21:47:57.265" v="45543" actId="478"/>
          <ac:picMkLst>
            <pc:docMk/>
            <pc:sldMk cId="2565769474" sldId="424"/>
            <ac:picMk id="41" creationId="{4046A887-AA99-4F09-82AC-F33AC9F28C89}"/>
          </ac:picMkLst>
        </pc:picChg>
        <pc:picChg chg="del mod ord">
          <ac:chgData name="Jonathan Loo" userId="d2d72d48b56f45d8" providerId="LiveId" clId="{D13DE75A-ED86-4B24-95DA-B9DEDE813A63}" dt="2020-11-16T21:48:08.219" v="45559" actId="478"/>
          <ac:picMkLst>
            <pc:docMk/>
            <pc:sldMk cId="2565769474" sldId="424"/>
            <ac:picMk id="43" creationId="{59648E80-CE4A-4B39-80D1-954796A3F6F2}"/>
          </ac:picMkLst>
        </pc:picChg>
        <pc:picChg chg="mod ord">
          <ac:chgData name="Jonathan Loo" userId="d2d72d48b56f45d8" providerId="LiveId" clId="{D13DE75A-ED86-4B24-95DA-B9DEDE813A63}" dt="2020-11-16T21:48:33.073" v="45573" actId="1076"/>
          <ac:picMkLst>
            <pc:docMk/>
            <pc:sldMk cId="2565769474" sldId="424"/>
            <ac:picMk id="45" creationId="{D3160B12-79F7-43DF-9FD0-B8A69D289332}"/>
          </ac:picMkLst>
        </pc:picChg>
        <pc:picChg chg="add del mod">
          <ac:chgData name="Jonathan Loo" userId="d2d72d48b56f45d8" providerId="LiveId" clId="{D13DE75A-ED86-4B24-95DA-B9DEDE813A63}" dt="2020-11-13T12:01:33.950" v="24419" actId="478"/>
          <ac:picMkLst>
            <pc:docMk/>
            <pc:sldMk cId="2565769474" sldId="424"/>
            <ac:picMk id="17410" creationId="{6CA87F9B-706E-4784-AF6D-7F046001A7C2}"/>
          </ac:picMkLst>
        </pc:picChg>
      </pc:sldChg>
      <pc:sldChg chg="addSp delSp modSp add del mod">
        <pc:chgData name="Jonathan Loo" userId="d2d72d48b56f45d8" providerId="LiveId" clId="{D13DE75A-ED86-4B24-95DA-B9DEDE813A63}" dt="2020-11-13T13:44:59.442" v="26621" actId="47"/>
        <pc:sldMkLst>
          <pc:docMk/>
          <pc:sldMk cId="556825985" sldId="425"/>
        </pc:sldMkLst>
        <pc:spChg chg="mod">
          <ac:chgData name="Jonathan Loo" userId="d2d72d48b56f45d8" providerId="LiveId" clId="{D13DE75A-ED86-4B24-95DA-B9DEDE813A63}" dt="2020-11-13T12:09:09.944" v="24439"/>
          <ac:spMkLst>
            <pc:docMk/>
            <pc:sldMk cId="556825985" sldId="425"/>
            <ac:spMk id="2" creationId="{DF69F8D1-A2C2-4186-BED5-ED721047F700}"/>
          </ac:spMkLst>
        </pc:spChg>
        <pc:spChg chg="add del">
          <ac:chgData name="Jonathan Loo" userId="d2d72d48b56f45d8" providerId="LiveId" clId="{D13DE75A-ED86-4B24-95DA-B9DEDE813A63}" dt="2020-11-13T12:10:25.965" v="24441"/>
          <ac:spMkLst>
            <pc:docMk/>
            <pc:sldMk cId="556825985" sldId="425"/>
            <ac:spMk id="3" creationId="{77D9259D-410A-40F5-B597-D086FE940D04}"/>
          </ac:spMkLst>
        </pc:spChg>
        <pc:spChg chg="mod">
          <ac:chgData name="Jonathan Loo" userId="d2d72d48b56f45d8" providerId="LiveId" clId="{D13DE75A-ED86-4B24-95DA-B9DEDE813A63}" dt="2020-11-13T12:10:28.350" v="24444" actId="20577"/>
          <ac:spMkLst>
            <pc:docMk/>
            <pc:sldMk cId="556825985" sldId="425"/>
            <ac:spMk id="5" creationId="{CCE3A70F-6A46-4E45-AE64-2F41F9CB99EC}"/>
          </ac:spMkLst>
        </pc:spChg>
      </pc:sldChg>
      <pc:sldChg chg="addSp delSp modSp add del mod modClrScheme chgLayout">
        <pc:chgData name="Jonathan Loo" userId="d2d72d48b56f45d8" providerId="LiveId" clId="{D13DE75A-ED86-4B24-95DA-B9DEDE813A63}" dt="2020-11-13T16:35:40.361" v="29512" actId="47"/>
        <pc:sldMkLst>
          <pc:docMk/>
          <pc:sldMk cId="3156093163" sldId="426"/>
        </pc:sldMkLst>
        <pc:spChg chg="mod ord">
          <ac:chgData name="Jonathan Loo" userId="d2d72d48b56f45d8" providerId="LiveId" clId="{D13DE75A-ED86-4B24-95DA-B9DEDE813A63}" dt="2020-11-13T12:53:48.615" v="25570" actId="20577"/>
          <ac:spMkLst>
            <pc:docMk/>
            <pc:sldMk cId="3156093163" sldId="426"/>
            <ac:spMk id="2" creationId="{283556C5-B21C-4CAF-A051-FA1F8CAEB2C9}"/>
          </ac:spMkLst>
        </pc:spChg>
        <pc:spChg chg="mod ord">
          <ac:chgData name="Jonathan Loo" userId="d2d72d48b56f45d8" providerId="LiveId" clId="{D13DE75A-ED86-4B24-95DA-B9DEDE813A63}" dt="2020-11-13T14:56:46.742" v="28344" actId="1076"/>
          <ac:spMkLst>
            <pc:docMk/>
            <pc:sldMk cId="3156093163" sldId="426"/>
            <ac:spMk id="3" creationId="{0591F0B8-C006-4E2F-A702-B6290810AA6D}"/>
          </ac:spMkLst>
        </pc:spChg>
        <pc:spChg chg="add mod">
          <ac:chgData name="Jonathan Loo" userId="d2d72d48b56f45d8" providerId="LiveId" clId="{D13DE75A-ED86-4B24-95DA-B9DEDE813A63}" dt="2020-11-13T12:54:27.396" v="25573" actId="1076"/>
          <ac:spMkLst>
            <pc:docMk/>
            <pc:sldMk cId="3156093163" sldId="426"/>
            <ac:spMk id="4" creationId="{C9D88D94-4D80-4D05-B276-4957414447E6}"/>
          </ac:spMkLst>
        </pc:spChg>
        <pc:spChg chg="add del mod">
          <ac:chgData name="Jonathan Loo" userId="d2d72d48b56f45d8" providerId="LiveId" clId="{D13DE75A-ED86-4B24-95DA-B9DEDE813A63}" dt="2020-11-13T12:15:05.858" v="24503" actId="478"/>
          <ac:spMkLst>
            <pc:docMk/>
            <pc:sldMk cId="3156093163" sldId="426"/>
            <ac:spMk id="5" creationId="{E1371DF1-5AD8-4605-8C4A-E370D0D9BA66}"/>
          </ac:spMkLst>
        </pc:spChg>
        <pc:spChg chg="del">
          <ac:chgData name="Jonathan Loo" userId="d2d72d48b56f45d8" providerId="LiveId" clId="{D13DE75A-ED86-4B24-95DA-B9DEDE813A63}" dt="2020-11-13T12:12:41.360" v="24449" actId="478"/>
          <ac:spMkLst>
            <pc:docMk/>
            <pc:sldMk cId="3156093163" sldId="426"/>
            <ac:spMk id="16" creationId="{FC69ADCE-E70C-4245-BA8C-11D832EDF974}"/>
          </ac:spMkLst>
        </pc:spChg>
        <pc:spChg chg="add mod ord">
          <ac:chgData name="Jonathan Loo" userId="d2d72d48b56f45d8" providerId="LiveId" clId="{D13DE75A-ED86-4B24-95DA-B9DEDE813A63}" dt="2020-11-13T15:08:21.021" v="28604" actId="404"/>
          <ac:spMkLst>
            <pc:docMk/>
            <pc:sldMk cId="3156093163" sldId="426"/>
            <ac:spMk id="30" creationId="{283B2172-275B-48CB-8786-68E3B6D62269}"/>
          </ac:spMkLst>
        </pc:spChg>
        <pc:spChg chg="add del">
          <ac:chgData name="Jonathan Loo" userId="d2d72d48b56f45d8" providerId="LiveId" clId="{D13DE75A-ED86-4B24-95DA-B9DEDE813A63}" dt="2020-11-13T12:36:31.672" v="25322" actId="478"/>
          <ac:spMkLst>
            <pc:docMk/>
            <pc:sldMk cId="3156093163" sldId="426"/>
            <ac:spMk id="53" creationId="{9D8FE60D-7A6F-418B-8058-A9AA023E04C4}"/>
          </ac:spMkLst>
        </pc:spChg>
        <pc:grpChg chg="add del mod">
          <ac:chgData name="Jonathan Loo" userId="d2d72d48b56f45d8" providerId="LiveId" clId="{D13DE75A-ED86-4B24-95DA-B9DEDE813A63}" dt="2020-11-13T12:58:25.891" v="25655" actId="21"/>
          <ac:grpSpMkLst>
            <pc:docMk/>
            <pc:sldMk cId="3156093163" sldId="426"/>
            <ac:grpSpMk id="17" creationId="{79EE2900-E25A-4DFD-AF9B-19B796F6318C}"/>
          </ac:grpSpMkLst>
        </pc:grpChg>
        <pc:picChg chg="add del mod">
          <ac:chgData name="Jonathan Loo" userId="d2d72d48b56f45d8" providerId="LiveId" clId="{D13DE75A-ED86-4B24-95DA-B9DEDE813A63}" dt="2020-11-13T12:15:33.376" v="24516" actId="478"/>
          <ac:picMkLst>
            <pc:docMk/>
            <pc:sldMk cId="3156093163" sldId="426"/>
            <ac:picMk id="6" creationId="{1656618D-B638-4204-8CE9-ED44DAFF2775}"/>
          </ac:picMkLst>
        </pc:picChg>
        <pc:picChg chg="del mod ord">
          <ac:chgData name="Jonathan Loo" userId="d2d72d48b56f45d8" providerId="LiveId" clId="{D13DE75A-ED86-4B24-95DA-B9DEDE813A63}" dt="2020-11-13T12:17:01.868" v="24536" actId="478"/>
          <ac:picMkLst>
            <pc:docMk/>
            <pc:sldMk cId="3156093163" sldId="426"/>
            <ac:picMk id="8" creationId="{507C70A0-1BCA-4892-99A5-A7A4276F0465}"/>
          </ac:picMkLst>
        </pc:picChg>
        <pc:picChg chg="del mod ord">
          <ac:chgData name="Jonathan Loo" userId="d2d72d48b56f45d8" providerId="LiveId" clId="{D13DE75A-ED86-4B24-95DA-B9DEDE813A63}" dt="2020-11-13T12:17:18.784" v="24552" actId="478"/>
          <ac:picMkLst>
            <pc:docMk/>
            <pc:sldMk cId="3156093163" sldId="426"/>
            <ac:picMk id="11" creationId="{E9EC7BC8-B52C-4185-9120-ABB5A6F43DC3}"/>
          </ac:picMkLst>
        </pc:picChg>
        <pc:picChg chg="mod ord">
          <ac:chgData name="Jonathan Loo" userId="d2d72d48b56f45d8" providerId="LiveId" clId="{D13DE75A-ED86-4B24-95DA-B9DEDE813A63}" dt="2020-11-13T12:54:27.396" v="25573" actId="1076"/>
          <ac:picMkLst>
            <pc:docMk/>
            <pc:sldMk cId="3156093163" sldId="426"/>
            <ac:picMk id="14" creationId="{8556FC81-17A4-4744-9702-F6FC9B7F1475}"/>
          </ac:picMkLst>
        </pc:picChg>
        <pc:picChg chg="del">
          <ac:chgData name="Jonathan Loo" userId="d2d72d48b56f45d8" providerId="LiveId" clId="{D13DE75A-ED86-4B24-95DA-B9DEDE813A63}" dt="2020-11-13T12:12:38.951" v="24448" actId="478"/>
          <ac:picMkLst>
            <pc:docMk/>
            <pc:sldMk cId="3156093163" sldId="426"/>
            <ac:picMk id="15" creationId="{38E174FC-3DC5-416C-8910-3FB5B67AA7DD}"/>
          </ac:picMkLst>
        </pc:picChg>
        <pc:picChg chg="add del mod">
          <ac:chgData name="Jonathan Loo" userId="d2d72d48b56f45d8" providerId="LiveId" clId="{D13DE75A-ED86-4B24-95DA-B9DEDE813A63}" dt="2020-11-13T12:20:30.002" v="24848" actId="478"/>
          <ac:picMkLst>
            <pc:docMk/>
            <pc:sldMk cId="3156093163" sldId="426"/>
            <ac:picMk id="19" creationId="{B5E1651C-D814-4763-97FE-4F054406CFC5}"/>
          </ac:picMkLst>
        </pc:picChg>
        <pc:picChg chg="del">
          <ac:chgData name="Jonathan Loo" userId="d2d72d48b56f45d8" providerId="LiveId" clId="{D13DE75A-ED86-4B24-95DA-B9DEDE813A63}" dt="2020-11-13T12:12:37.912" v="24447" actId="478"/>
          <ac:picMkLst>
            <pc:docMk/>
            <pc:sldMk cId="3156093163" sldId="426"/>
            <ac:picMk id="20" creationId="{47B4A838-773D-4D70-B3AE-DC9070E4FD71}"/>
          </ac:picMkLst>
        </pc:picChg>
        <pc:picChg chg="del mod ord">
          <ac:chgData name="Jonathan Loo" userId="d2d72d48b56f45d8" providerId="LiveId" clId="{D13DE75A-ED86-4B24-95DA-B9DEDE813A63}" dt="2020-11-13T12:20:11.842" v="24836"/>
          <ac:picMkLst>
            <pc:docMk/>
            <pc:sldMk cId="3156093163" sldId="426"/>
            <ac:picMk id="22" creationId="{DE4F982C-EBF0-4506-AF95-13535DCC35B6}"/>
          </ac:picMkLst>
        </pc:picChg>
        <pc:picChg chg="del">
          <ac:chgData name="Jonathan Loo" userId="d2d72d48b56f45d8" providerId="LiveId" clId="{D13DE75A-ED86-4B24-95DA-B9DEDE813A63}" dt="2020-11-13T12:12:37.182" v="24446" actId="478"/>
          <ac:picMkLst>
            <pc:docMk/>
            <pc:sldMk cId="3156093163" sldId="426"/>
            <ac:picMk id="23" creationId="{F4977BE0-1BB3-44BE-B071-07BCDE68818F}"/>
          </ac:picMkLst>
        </pc:picChg>
        <pc:picChg chg="del mod ord">
          <ac:chgData name="Jonathan Loo" userId="d2d72d48b56f45d8" providerId="LiveId" clId="{D13DE75A-ED86-4B24-95DA-B9DEDE813A63}" dt="2020-11-13T12:22:09.817" v="24864" actId="478"/>
          <ac:picMkLst>
            <pc:docMk/>
            <pc:sldMk cId="3156093163" sldId="426"/>
            <ac:picMk id="25" creationId="{680BBCCE-4564-4F91-952F-FF22BC8DDB3C}"/>
          </ac:picMkLst>
        </pc:picChg>
        <pc:picChg chg="add del mod ord">
          <ac:chgData name="Jonathan Loo" userId="d2d72d48b56f45d8" providerId="LiveId" clId="{D13DE75A-ED86-4B24-95DA-B9DEDE813A63}" dt="2020-11-13T14:05:42.287" v="26716" actId="478"/>
          <ac:picMkLst>
            <pc:docMk/>
            <pc:sldMk cId="3156093163" sldId="426"/>
            <ac:picMk id="27" creationId="{028CCED2-146E-4A02-B804-A6C3B0CC5034}"/>
          </ac:picMkLst>
        </pc:picChg>
        <pc:picChg chg="add del mod">
          <ac:chgData name="Jonathan Loo" userId="d2d72d48b56f45d8" providerId="LiveId" clId="{D13DE75A-ED86-4B24-95DA-B9DEDE813A63}" dt="2020-11-13T12:26:03.946" v="25016" actId="478"/>
          <ac:picMkLst>
            <pc:docMk/>
            <pc:sldMk cId="3156093163" sldId="426"/>
            <ac:picMk id="28" creationId="{8FA699C2-2759-4B22-9417-67DD6D5E4DF0}"/>
          </ac:picMkLst>
        </pc:picChg>
        <pc:picChg chg="del mod ord">
          <ac:chgData name="Jonathan Loo" userId="d2d72d48b56f45d8" providerId="LiveId" clId="{D13DE75A-ED86-4B24-95DA-B9DEDE813A63}" dt="2020-11-13T12:26:40.956" v="25030" actId="478"/>
          <ac:picMkLst>
            <pc:docMk/>
            <pc:sldMk cId="3156093163" sldId="426"/>
            <ac:picMk id="32" creationId="{DB6B0100-3B14-4592-91C0-10C216DB0FF4}"/>
          </ac:picMkLst>
        </pc:picChg>
        <pc:picChg chg="del mod ord">
          <ac:chgData name="Jonathan Loo" userId="d2d72d48b56f45d8" providerId="LiveId" clId="{D13DE75A-ED86-4B24-95DA-B9DEDE813A63}" dt="2020-11-13T12:27:35.379" v="25044" actId="478"/>
          <ac:picMkLst>
            <pc:docMk/>
            <pc:sldMk cId="3156093163" sldId="426"/>
            <ac:picMk id="34" creationId="{804454FF-9A8C-49ED-8B2F-F2C97A918780}"/>
          </ac:picMkLst>
        </pc:picChg>
        <pc:picChg chg="del mod ord">
          <ac:chgData name="Jonathan Loo" userId="d2d72d48b56f45d8" providerId="LiveId" clId="{D13DE75A-ED86-4B24-95DA-B9DEDE813A63}" dt="2020-11-13T12:29:39.940" v="25061" actId="478"/>
          <ac:picMkLst>
            <pc:docMk/>
            <pc:sldMk cId="3156093163" sldId="426"/>
            <ac:picMk id="36" creationId="{CA109DAA-7645-4D0F-83C1-FEA3F1F5481F}"/>
          </ac:picMkLst>
        </pc:picChg>
        <pc:picChg chg="add del mod">
          <ac:chgData name="Jonathan Loo" userId="d2d72d48b56f45d8" providerId="LiveId" clId="{D13DE75A-ED86-4B24-95DA-B9DEDE813A63}" dt="2020-11-13T12:32:27.586" v="25193" actId="478"/>
          <ac:picMkLst>
            <pc:docMk/>
            <pc:sldMk cId="3156093163" sldId="426"/>
            <ac:picMk id="37" creationId="{DB0E3799-D51B-4F08-96EB-0253A55393F9}"/>
          </ac:picMkLst>
        </pc:picChg>
        <pc:picChg chg="del mod ord">
          <ac:chgData name="Jonathan Loo" userId="d2d72d48b56f45d8" providerId="LiveId" clId="{D13DE75A-ED86-4B24-95DA-B9DEDE813A63}" dt="2020-11-13T12:30:36.108" v="25112" actId="478"/>
          <ac:picMkLst>
            <pc:docMk/>
            <pc:sldMk cId="3156093163" sldId="426"/>
            <ac:picMk id="40" creationId="{FB82F547-8B61-4038-A280-0F51ADB1F956}"/>
          </ac:picMkLst>
        </pc:picChg>
        <pc:picChg chg="del mod ord">
          <ac:chgData name="Jonathan Loo" userId="d2d72d48b56f45d8" providerId="LiveId" clId="{D13DE75A-ED86-4B24-95DA-B9DEDE813A63}" dt="2020-11-13T14:34:17.201" v="27837" actId="478"/>
          <ac:picMkLst>
            <pc:docMk/>
            <pc:sldMk cId="3156093163" sldId="426"/>
            <ac:picMk id="42" creationId="{D396E0AE-A769-454E-B2BC-A66261608522}"/>
          </ac:picMkLst>
        </pc:picChg>
        <pc:picChg chg="del mod ord">
          <ac:chgData name="Jonathan Loo" userId="d2d72d48b56f45d8" providerId="LiveId" clId="{D13DE75A-ED86-4B24-95DA-B9DEDE813A63}" dt="2020-11-13T12:33:33.804" v="25209" actId="478"/>
          <ac:picMkLst>
            <pc:docMk/>
            <pc:sldMk cId="3156093163" sldId="426"/>
            <ac:picMk id="44" creationId="{D00B99FC-E4E1-4D20-B4BC-528C717C5DDD}"/>
          </ac:picMkLst>
        </pc:picChg>
        <pc:picChg chg="del mod ord">
          <ac:chgData name="Jonathan Loo" userId="d2d72d48b56f45d8" providerId="LiveId" clId="{D13DE75A-ED86-4B24-95DA-B9DEDE813A63}" dt="2020-11-13T12:34:20.068" v="25224" actId="478"/>
          <ac:picMkLst>
            <pc:docMk/>
            <pc:sldMk cId="3156093163" sldId="426"/>
            <ac:picMk id="46" creationId="{FB13BA76-7C7A-4774-BEBD-51EE22DEB4DF}"/>
          </ac:picMkLst>
        </pc:picChg>
        <pc:picChg chg="del mod ord">
          <ac:chgData name="Jonathan Loo" userId="d2d72d48b56f45d8" providerId="LiveId" clId="{D13DE75A-ED86-4B24-95DA-B9DEDE813A63}" dt="2020-11-13T12:34:32.371" v="25238" actId="478"/>
          <ac:picMkLst>
            <pc:docMk/>
            <pc:sldMk cId="3156093163" sldId="426"/>
            <ac:picMk id="48" creationId="{0ADFE5D9-6EFB-4519-B59E-12C4053B9496}"/>
          </ac:picMkLst>
        </pc:picChg>
        <pc:picChg chg="del mod ord">
          <ac:chgData name="Jonathan Loo" userId="d2d72d48b56f45d8" providerId="LiveId" clId="{D13DE75A-ED86-4B24-95DA-B9DEDE813A63}" dt="2020-11-13T12:40:13.891" v="25337" actId="478"/>
          <ac:picMkLst>
            <pc:docMk/>
            <pc:sldMk cId="3156093163" sldId="426"/>
            <ac:picMk id="50" creationId="{02102D66-0E2C-4CFD-947B-26A311B8FF8E}"/>
          </ac:picMkLst>
        </pc:picChg>
        <pc:picChg chg="add del mod">
          <ac:chgData name="Jonathan Loo" userId="d2d72d48b56f45d8" providerId="LiveId" clId="{D13DE75A-ED86-4B24-95DA-B9DEDE813A63}" dt="2020-11-13T12:37:17.529" v="25325" actId="478"/>
          <ac:picMkLst>
            <pc:docMk/>
            <pc:sldMk cId="3156093163" sldId="426"/>
            <ac:picMk id="52" creationId="{D90672B1-C9E4-4D3D-886F-E1D232773EEF}"/>
          </ac:picMkLst>
        </pc:picChg>
        <pc:picChg chg="del mod ord">
          <ac:chgData name="Jonathan Loo" userId="d2d72d48b56f45d8" providerId="LiveId" clId="{D13DE75A-ED86-4B24-95DA-B9DEDE813A63}" dt="2020-11-13T12:40:50.932" v="25352" actId="478"/>
          <ac:picMkLst>
            <pc:docMk/>
            <pc:sldMk cId="3156093163" sldId="426"/>
            <ac:picMk id="56" creationId="{D22B6DF2-F8B0-41DE-B94C-87D1F002293C}"/>
          </ac:picMkLst>
        </pc:picChg>
        <pc:picChg chg="del mod ord">
          <ac:chgData name="Jonathan Loo" userId="d2d72d48b56f45d8" providerId="LiveId" clId="{D13DE75A-ED86-4B24-95DA-B9DEDE813A63}" dt="2020-11-13T14:58:05.802" v="28377" actId="478"/>
          <ac:picMkLst>
            <pc:docMk/>
            <pc:sldMk cId="3156093163" sldId="426"/>
            <ac:picMk id="58" creationId="{7B0A2BE4-1A29-4483-A88B-B9E50C98D9F0}"/>
          </ac:picMkLst>
        </pc:picChg>
        <pc:picChg chg="add del mod">
          <ac:chgData name="Jonathan Loo" userId="d2d72d48b56f45d8" providerId="LiveId" clId="{D13DE75A-ED86-4B24-95DA-B9DEDE813A63}" dt="2020-11-13T12:44:05.640" v="25368" actId="478"/>
          <ac:picMkLst>
            <pc:docMk/>
            <pc:sldMk cId="3156093163" sldId="426"/>
            <ac:picMk id="59" creationId="{BFB15666-C36C-44A6-8891-9BD626529CBA}"/>
          </ac:picMkLst>
        </pc:picChg>
        <pc:picChg chg="add del mod ord">
          <ac:chgData name="Jonathan Loo" userId="d2d72d48b56f45d8" providerId="LiveId" clId="{D13DE75A-ED86-4B24-95DA-B9DEDE813A63}" dt="2020-11-13T12:46:55.856" v="25415" actId="478"/>
          <ac:picMkLst>
            <pc:docMk/>
            <pc:sldMk cId="3156093163" sldId="426"/>
            <ac:picMk id="62" creationId="{C460BD48-96C4-491F-A04B-78ED1BCF2BA2}"/>
          </ac:picMkLst>
        </pc:picChg>
        <pc:picChg chg="mod ord">
          <ac:chgData name="Jonathan Loo" userId="d2d72d48b56f45d8" providerId="LiveId" clId="{D13DE75A-ED86-4B24-95DA-B9DEDE813A63}" dt="2020-11-13T15:07:46.563" v="28595" actId="1076"/>
          <ac:picMkLst>
            <pc:docMk/>
            <pc:sldMk cId="3156093163" sldId="426"/>
            <ac:picMk id="64" creationId="{AA922F1B-57B4-4C34-A362-C32125BD115F}"/>
          </ac:picMkLst>
        </pc:picChg>
        <pc:picChg chg="del mod ord">
          <ac:chgData name="Jonathan Loo" userId="d2d72d48b56f45d8" providerId="LiveId" clId="{D13DE75A-ED86-4B24-95DA-B9DEDE813A63}" dt="2020-11-13T12:45:21.439" v="25402"/>
          <ac:picMkLst>
            <pc:docMk/>
            <pc:sldMk cId="3156093163" sldId="426"/>
            <ac:picMk id="19456" creationId="{DB41B327-2DDE-4FCB-AE00-4B55A1CE9F3F}"/>
          </ac:picMkLst>
        </pc:picChg>
        <pc:picChg chg="add mod">
          <ac:chgData name="Jonathan Loo" userId="d2d72d48b56f45d8" providerId="LiveId" clId="{D13DE75A-ED86-4B24-95DA-B9DEDE813A63}" dt="2020-11-13T12:54:27.396" v="25573" actId="1076"/>
          <ac:picMkLst>
            <pc:docMk/>
            <pc:sldMk cId="3156093163" sldId="426"/>
            <ac:picMk id="19458" creationId="{B511C3F9-059E-4833-9281-8B410EB8E082}"/>
          </ac:picMkLst>
        </pc:picChg>
        <pc:picChg chg="del mod ord">
          <ac:chgData name="Jonathan Loo" userId="d2d72d48b56f45d8" providerId="LiveId" clId="{D13DE75A-ED86-4B24-95DA-B9DEDE813A63}" dt="2020-11-13T12:47:50.482" v="25429" actId="478"/>
          <ac:picMkLst>
            <pc:docMk/>
            <pc:sldMk cId="3156093163" sldId="426"/>
            <ac:picMk id="19459" creationId="{3329C838-3E86-4782-9BFB-9CF86137061B}"/>
          </ac:picMkLst>
        </pc:picChg>
        <pc:picChg chg="del mod ord">
          <ac:chgData name="Jonathan Loo" userId="d2d72d48b56f45d8" providerId="LiveId" clId="{D13DE75A-ED86-4B24-95DA-B9DEDE813A63}" dt="2020-11-13T12:48:20.125" v="25443" actId="478"/>
          <ac:picMkLst>
            <pc:docMk/>
            <pc:sldMk cId="3156093163" sldId="426"/>
            <ac:picMk id="19461" creationId="{A4905263-40BF-4966-89F6-D6F3B0D842E9}"/>
          </ac:picMkLst>
        </pc:picChg>
        <pc:picChg chg="del mod ord">
          <ac:chgData name="Jonathan Loo" userId="d2d72d48b56f45d8" providerId="LiveId" clId="{D13DE75A-ED86-4B24-95DA-B9DEDE813A63}" dt="2020-11-13T12:50:19.733" v="25457" actId="478"/>
          <ac:picMkLst>
            <pc:docMk/>
            <pc:sldMk cId="3156093163" sldId="426"/>
            <ac:picMk id="19463" creationId="{06567521-51DA-4BC2-B39C-F44665086DA7}"/>
          </ac:picMkLst>
        </pc:picChg>
        <pc:picChg chg="del mod ord">
          <ac:chgData name="Jonathan Loo" userId="d2d72d48b56f45d8" providerId="LiveId" clId="{D13DE75A-ED86-4B24-95DA-B9DEDE813A63}" dt="2020-11-13T12:51:26.159" v="25471" actId="478"/>
          <ac:picMkLst>
            <pc:docMk/>
            <pc:sldMk cId="3156093163" sldId="426"/>
            <ac:picMk id="19465" creationId="{CB115F0B-4E0D-4216-8986-5F6DE419817B}"/>
          </ac:picMkLst>
        </pc:picChg>
        <pc:picChg chg="del mod ord">
          <ac:chgData name="Jonathan Loo" userId="d2d72d48b56f45d8" providerId="LiveId" clId="{D13DE75A-ED86-4B24-95DA-B9DEDE813A63}" dt="2020-11-13T12:52:04.554" v="25485" actId="478"/>
          <ac:picMkLst>
            <pc:docMk/>
            <pc:sldMk cId="3156093163" sldId="426"/>
            <ac:picMk id="19467" creationId="{3847F55B-12EE-47A0-84C7-E06F7989277D}"/>
          </ac:picMkLst>
        </pc:picChg>
        <pc:picChg chg="del mod ord">
          <ac:chgData name="Jonathan Loo" userId="d2d72d48b56f45d8" providerId="LiveId" clId="{D13DE75A-ED86-4B24-95DA-B9DEDE813A63}" dt="2020-11-13T12:52:24.098" v="25500" actId="478"/>
          <ac:picMkLst>
            <pc:docMk/>
            <pc:sldMk cId="3156093163" sldId="426"/>
            <ac:picMk id="19469" creationId="{9D8A8232-50FF-40B2-8DA6-F91A8E02ED46}"/>
          </ac:picMkLst>
        </pc:picChg>
        <pc:picChg chg="del mod ord">
          <ac:chgData name="Jonathan Loo" userId="d2d72d48b56f45d8" providerId="LiveId" clId="{D13DE75A-ED86-4B24-95DA-B9DEDE813A63}" dt="2020-11-13T12:52:44.462" v="25517" actId="478"/>
          <ac:picMkLst>
            <pc:docMk/>
            <pc:sldMk cId="3156093163" sldId="426"/>
            <ac:picMk id="19471" creationId="{7EB5A07F-EC1B-453A-A1BA-DC10A9FDD006}"/>
          </ac:picMkLst>
        </pc:picChg>
        <pc:picChg chg="del mod ord">
          <ac:chgData name="Jonathan Loo" userId="d2d72d48b56f45d8" providerId="LiveId" clId="{D13DE75A-ED86-4B24-95DA-B9DEDE813A63}" dt="2020-11-13T12:53:03.714" v="25531" actId="478"/>
          <ac:picMkLst>
            <pc:docMk/>
            <pc:sldMk cId="3156093163" sldId="426"/>
            <ac:picMk id="19473" creationId="{CD920897-2305-4136-8FC7-96A88D2434D6}"/>
          </ac:picMkLst>
        </pc:picChg>
        <pc:picChg chg="del mod ord">
          <ac:chgData name="Jonathan Loo" userId="d2d72d48b56f45d8" providerId="LiveId" clId="{D13DE75A-ED86-4B24-95DA-B9DEDE813A63}" dt="2020-11-13T14:58:35.243" v="28406" actId="478"/>
          <ac:picMkLst>
            <pc:docMk/>
            <pc:sldMk cId="3156093163" sldId="426"/>
            <ac:picMk id="19475" creationId="{9060D6E3-D9AC-4D65-BAFD-0E48E17D56BC}"/>
          </ac:picMkLst>
        </pc:picChg>
        <pc:picChg chg="add del mod">
          <ac:chgData name="Jonathan Loo" userId="d2d72d48b56f45d8" providerId="LiveId" clId="{D13DE75A-ED86-4B24-95DA-B9DEDE813A63}" dt="2020-11-13T12:55:07.166" v="25587" actId="478"/>
          <ac:picMkLst>
            <pc:docMk/>
            <pc:sldMk cId="3156093163" sldId="426"/>
            <ac:picMk id="19476" creationId="{1A597246-EB1C-4347-AE0B-EB1B5B12638A}"/>
          </ac:picMkLst>
        </pc:picChg>
        <pc:picChg chg="del mod ord">
          <ac:chgData name="Jonathan Loo" userId="d2d72d48b56f45d8" providerId="LiveId" clId="{D13DE75A-ED86-4B24-95DA-B9DEDE813A63}" dt="2020-11-13T12:55:36.154" v="25601" actId="478"/>
          <ac:picMkLst>
            <pc:docMk/>
            <pc:sldMk cId="3156093163" sldId="426"/>
            <ac:picMk id="19478" creationId="{E3C43541-B370-4051-A4C5-59D3217E96FD}"/>
          </ac:picMkLst>
        </pc:picChg>
        <pc:picChg chg="del mod ord">
          <ac:chgData name="Jonathan Loo" userId="d2d72d48b56f45d8" providerId="LiveId" clId="{D13DE75A-ED86-4B24-95DA-B9DEDE813A63}" dt="2020-11-13T12:56:49.979" v="25615" actId="478"/>
          <ac:picMkLst>
            <pc:docMk/>
            <pc:sldMk cId="3156093163" sldId="426"/>
            <ac:picMk id="19480" creationId="{110674D0-8B3D-4F22-A585-F3737365B92B}"/>
          </ac:picMkLst>
        </pc:picChg>
        <pc:picChg chg="del mod ord">
          <ac:chgData name="Jonathan Loo" userId="d2d72d48b56f45d8" providerId="LiveId" clId="{D13DE75A-ED86-4B24-95DA-B9DEDE813A63}" dt="2020-11-13T12:57:15.409" v="25631" actId="478"/>
          <ac:picMkLst>
            <pc:docMk/>
            <pc:sldMk cId="3156093163" sldId="426"/>
            <ac:picMk id="19482" creationId="{C699E79A-9515-459E-A00A-A613EEA1BFF0}"/>
          </ac:picMkLst>
        </pc:picChg>
        <pc:picChg chg="del mod ord">
          <ac:chgData name="Jonathan Loo" userId="d2d72d48b56f45d8" providerId="LiveId" clId="{D13DE75A-ED86-4B24-95DA-B9DEDE813A63}" dt="2020-11-13T12:57:44.550" v="25646" actId="478"/>
          <ac:picMkLst>
            <pc:docMk/>
            <pc:sldMk cId="3156093163" sldId="426"/>
            <ac:picMk id="19484" creationId="{8C5FC006-A9C9-4162-A7B7-A87DF9FBA44A}"/>
          </ac:picMkLst>
        </pc:picChg>
        <pc:picChg chg="del mod ord">
          <ac:chgData name="Jonathan Loo" userId="d2d72d48b56f45d8" providerId="LiveId" clId="{D13DE75A-ED86-4B24-95DA-B9DEDE813A63}" dt="2020-11-13T12:57:59.467" v="25651" actId="21"/>
          <ac:picMkLst>
            <pc:docMk/>
            <pc:sldMk cId="3156093163" sldId="426"/>
            <ac:picMk id="19486" creationId="{C5EF7EC2-2D6D-48F7-97E5-52F637801076}"/>
          </ac:picMkLst>
        </pc:picChg>
        <pc:picChg chg="del mod ord">
          <ac:chgData name="Jonathan Loo" userId="d2d72d48b56f45d8" providerId="LiveId" clId="{D13DE75A-ED86-4B24-95DA-B9DEDE813A63}" dt="2020-11-13T14:01:52.652" v="26701"/>
          <ac:picMkLst>
            <pc:docMk/>
            <pc:sldMk cId="3156093163" sldId="426"/>
            <ac:picMk id="19488" creationId="{9A7DECD3-7991-4ED8-BDDB-C852581DF561}"/>
          </ac:picMkLst>
        </pc:picChg>
        <pc:picChg chg="del mod ord">
          <ac:chgData name="Jonathan Loo" userId="d2d72d48b56f45d8" providerId="LiveId" clId="{D13DE75A-ED86-4B24-95DA-B9DEDE813A63}" dt="2020-11-13T14:06:04.238" v="26733" actId="478"/>
          <ac:picMkLst>
            <pc:docMk/>
            <pc:sldMk cId="3156093163" sldId="426"/>
            <ac:picMk id="19490" creationId="{24F22D83-2A32-41F0-94E3-D61C37A97399}"/>
          </ac:picMkLst>
        </pc:picChg>
        <pc:picChg chg="del mod ord">
          <ac:chgData name="Jonathan Loo" userId="d2d72d48b56f45d8" providerId="LiveId" clId="{D13DE75A-ED86-4B24-95DA-B9DEDE813A63}" dt="2020-11-13T15:04:10.766" v="28525" actId="478"/>
          <ac:picMkLst>
            <pc:docMk/>
            <pc:sldMk cId="3156093163" sldId="426"/>
            <ac:picMk id="19492" creationId="{819C9E59-DEB5-4300-BAFD-666F764AB496}"/>
          </ac:picMkLst>
        </pc:picChg>
        <pc:picChg chg="del mod ord">
          <ac:chgData name="Jonathan Loo" userId="d2d72d48b56f45d8" providerId="LiveId" clId="{D13DE75A-ED86-4B24-95DA-B9DEDE813A63}" dt="2020-11-13T14:34:28.311" v="27853" actId="478"/>
          <ac:picMkLst>
            <pc:docMk/>
            <pc:sldMk cId="3156093163" sldId="426"/>
            <ac:picMk id="19494" creationId="{5E05162B-8675-4E3C-A868-9C29494CD3B1}"/>
          </ac:picMkLst>
        </pc:picChg>
        <pc:picChg chg="del mod ord">
          <ac:chgData name="Jonathan Loo" userId="d2d72d48b56f45d8" providerId="LiveId" clId="{D13DE75A-ED86-4B24-95DA-B9DEDE813A63}" dt="2020-11-13T14:54:33.327" v="28309" actId="478"/>
          <ac:picMkLst>
            <pc:docMk/>
            <pc:sldMk cId="3156093163" sldId="426"/>
            <ac:picMk id="19496" creationId="{7936D352-A845-4A14-827B-C51EDBAC1BE0}"/>
          </ac:picMkLst>
        </pc:picChg>
        <pc:picChg chg="del mod ord">
          <ac:chgData name="Jonathan Loo" userId="d2d72d48b56f45d8" providerId="LiveId" clId="{D13DE75A-ED86-4B24-95DA-B9DEDE813A63}" dt="2020-11-13T14:55:13.762" v="28325" actId="478"/>
          <ac:picMkLst>
            <pc:docMk/>
            <pc:sldMk cId="3156093163" sldId="426"/>
            <ac:picMk id="19498" creationId="{E5EBCA14-414B-4E3F-BEE5-AC6BD748CC51}"/>
          </ac:picMkLst>
        </pc:picChg>
        <pc:picChg chg="del mod ord">
          <ac:chgData name="Jonathan Loo" userId="d2d72d48b56f45d8" providerId="LiveId" clId="{D13DE75A-ED86-4B24-95DA-B9DEDE813A63}" dt="2020-11-13T14:55:53.278" v="28341" actId="478"/>
          <ac:picMkLst>
            <pc:docMk/>
            <pc:sldMk cId="3156093163" sldId="426"/>
            <ac:picMk id="19500" creationId="{3A0C2054-AF3D-4F86-8507-F8DFBAA08B1B}"/>
          </ac:picMkLst>
        </pc:picChg>
        <pc:picChg chg="del mod ord">
          <ac:chgData name="Jonathan Loo" userId="d2d72d48b56f45d8" providerId="LiveId" clId="{D13DE75A-ED86-4B24-95DA-B9DEDE813A63}" dt="2020-11-13T14:57:29.091" v="28359" actId="478"/>
          <ac:picMkLst>
            <pc:docMk/>
            <pc:sldMk cId="3156093163" sldId="426"/>
            <ac:picMk id="19502" creationId="{79F4066B-A406-4659-91A4-16C52E28B011}"/>
          </ac:picMkLst>
        </pc:picChg>
        <pc:picChg chg="del mod ord">
          <ac:chgData name="Jonathan Loo" userId="d2d72d48b56f45d8" providerId="LiveId" clId="{D13DE75A-ED86-4B24-95DA-B9DEDE813A63}" dt="2020-11-13T15:06:22.788" v="28561" actId="478"/>
          <ac:picMkLst>
            <pc:docMk/>
            <pc:sldMk cId="3156093163" sldId="426"/>
            <ac:picMk id="19504" creationId="{3AC0358C-E65B-4D0B-948B-4138DA5B73B8}"/>
          </ac:picMkLst>
        </pc:picChg>
        <pc:picChg chg="del mod ord">
          <ac:chgData name="Jonathan Loo" userId="d2d72d48b56f45d8" providerId="LiveId" clId="{D13DE75A-ED86-4B24-95DA-B9DEDE813A63}" dt="2020-11-13T14:58:17.615" v="28392" actId="478"/>
          <ac:picMkLst>
            <pc:docMk/>
            <pc:sldMk cId="3156093163" sldId="426"/>
            <ac:picMk id="19506" creationId="{228AFA09-F64B-4E55-B007-E6889B8815DF}"/>
          </ac:picMkLst>
        </pc:picChg>
        <pc:picChg chg="del mod ord">
          <ac:chgData name="Jonathan Loo" userId="d2d72d48b56f45d8" providerId="LiveId" clId="{D13DE75A-ED86-4B24-95DA-B9DEDE813A63}" dt="2020-11-13T15:07:41.477" v="28592" actId="478"/>
          <ac:picMkLst>
            <pc:docMk/>
            <pc:sldMk cId="3156093163" sldId="426"/>
            <ac:picMk id="19508" creationId="{ED187716-4070-4E0A-B602-9E05717CBD3D}"/>
          </ac:picMkLst>
        </pc:picChg>
        <pc:picChg chg="mod ord">
          <ac:chgData name="Jonathan Loo" userId="d2d72d48b56f45d8" providerId="LiveId" clId="{D13DE75A-ED86-4B24-95DA-B9DEDE813A63}" dt="2020-11-13T15:08:23.341" v="28605" actId="1076"/>
          <ac:picMkLst>
            <pc:docMk/>
            <pc:sldMk cId="3156093163" sldId="426"/>
            <ac:picMk id="19510" creationId="{E9C37E8E-60C4-4837-8C2C-A72C11819F99}"/>
          </ac:picMkLst>
        </pc:picChg>
        <pc:picChg chg="del mod ord">
          <ac:chgData name="Jonathan Loo" userId="d2d72d48b56f45d8" providerId="LiveId" clId="{D13DE75A-ED86-4B24-95DA-B9DEDE813A63}" dt="2020-11-13T15:05:58.210" v="28545" actId="478"/>
          <ac:picMkLst>
            <pc:docMk/>
            <pc:sldMk cId="3156093163" sldId="426"/>
            <ac:picMk id="19512" creationId="{6532FFCA-C7CA-428D-8961-2C2A78E32BF3}"/>
          </ac:picMkLst>
        </pc:picChg>
        <pc:picChg chg="mod ord">
          <ac:chgData name="Jonathan Loo" userId="d2d72d48b56f45d8" providerId="LiveId" clId="{D13DE75A-ED86-4B24-95DA-B9DEDE813A63}" dt="2020-11-13T15:05:58.212" v="28547" actId="962"/>
          <ac:picMkLst>
            <pc:docMk/>
            <pc:sldMk cId="3156093163" sldId="426"/>
            <ac:picMk id="19514" creationId="{7FB75611-DB14-451D-AC77-ED2AF3A05472}"/>
          </ac:picMkLst>
        </pc:picChg>
        <pc:picChg chg="del mod ord">
          <ac:chgData name="Jonathan Loo" userId="d2d72d48b56f45d8" providerId="LiveId" clId="{D13DE75A-ED86-4B24-95DA-B9DEDE813A63}" dt="2020-11-13T15:06:44.897" v="28577" actId="478"/>
          <ac:picMkLst>
            <pc:docMk/>
            <pc:sldMk cId="3156093163" sldId="426"/>
            <ac:picMk id="19516" creationId="{999C6993-24A3-484A-9F1D-96BE940ADF99}"/>
          </ac:picMkLst>
        </pc:picChg>
        <pc:picChg chg="mod ord">
          <ac:chgData name="Jonathan Loo" userId="d2d72d48b56f45d8" providerId="LiveId" clId="{D13DE75A-ED86-4B24-95DA-B9DEDE813A63}" dt="2020-11-13T15:06:44.899" v="28579" actId="962"/>
          <ac:picMkLst>
            <pc:docMk/>
            <pc:sldMk cId="3156093163" sldId="426"/>
            <ac:picMk id="19518" creationId="{ECA26235-2FA5-4334-A7E6-41E568AD9403}"/>
          </ac:picMkLst>
        </pc:picChg>
      </pc:sldChg>
      <pc:sldChg chg="addSp delSp modSp new mod">
        <pc:chgData name="Jonathan Loo" userId="d2d72d48b56f45d8" providerId="LiveId" clId="{D13DE75A-ED86-4B24-95DA-B9DEDE813A63}" dt="2020-11-16T20:02:18.271" v="44054" actId="403"/>
        <pc:sldMkLst>
          <pc:docMk/>
          <pc:sldMk cId="3009748081" sldId="427"/>
        </pc:sldMkLst>
        <pc:spChg chg="add del mod">
          <ac:chgData name="Jonathan Loo" userId="d2d72d48b56f45d8" providerId="LiveId" clId="{D13DE75A-ED86-4B24-95DA-B9DEDE813A63}" dt="2020-11-13T16:16:59.292" v="29367" actId="1076"/>
          <ac:spMkLst>
            <pc:docMk/>
            <pc:sldMk cId="3009748081" sldId="427"/>
            <ac:spMk id="2" creationId="{21DA9D82-983A-4322-AA5E-DA003D75F793}"/>
          </ac:spMkLst>
        </pc:spChg>
        <pc:spChg chg="mod">
          <ac:chgData name="Jonathan Loo" userId="d2d72d48b56f45d8" providerId="LiveId" clId="{D13DE75A-ED86-4B24-95DA-B9DEDE813A63}" dt="2020-11-16T20:02:18.271" v="44054" actId="403"/>
          <ac:spMkLst>
            <pc:docMk/>
            <pc:sldMk cId="3009748081" sldId="427"/>
            <ac:spMk id="3" creationId="{709CBED5-6815-4803-A782-9CA22C9D2321}"/>
          </ac:spMkLst>
        </pc:spChg>
        <pc:spChg chg="mod">
          <ac:chgData name="Jonathan Loo" userId="d2d72d48b56f45d8" providerId="LiveId" clId="{D13DE75A-ED86-4B24-95DA-B9DEDE813A63}" dt="2020-11-16T16:37:46.655" v="42318" actId="6549"/>
          <ac:spMkLst>
            <pc:docMk/>
            <pc:sldMk cId="3009748081" sldId="427"/>
            <ac:spMk id="4" creationId="{FE3FA1B1-BA93-451F-B8E3-F7207BC3629C}"/>
          </ac:spMkLst>
        </pc:spChg>
        <pc:spChg chg="mod">
          <ac:chgData name="Jonathan Loo" userId="d2d72d48b56f45d8" providerId="LiveId" clId="{D13DE75A-ED86-4B24-95DA-B9DEDE813A63}" dt="2020-11-13T17:23:28.421" v="30448" actId="21"/>
          <ac:spMkLst>
            <pc:docMk/>
            <pc:sldMk cId="3009748081" sldId="427"/>
            <ac:spMk id="11" creationId="{7073D249-5F2A-4E14-B6C3-DB1DD932B6FA}"/>
          </ac:spMkLst>
        </pc:spChg>
        <pc:spChg chg="add del">
          <ac:chgData name="Jonathan Loo" userId="d2d72d48b56f45d8" providerId="LiveId" clId="{D13DE75A-ED86-4B24-95DA-B9DEDE813A63}" dt="2020-11-13T13:05:06.055" v="25833"/>
          <ac:spMkLst>
            <pc:docMk/>
            <pc:sldMk cId="3009748081" sldId="427"/>
            <ac:spMk id="13" creationId="{0FAC4C72-8F53-4CBB-9E9C-F877EBC3C4A6}"/>
          </ac:spMkLst>
        </pc:spChg>
        <pc:spChg chg="add del">
          <ac:chgData name="Jonathan Loo" userId="d2d72d48b56f45d8" providerId="LiveId" clId="{D13DE75A-ED86-4B24-95DA-B9DEDE813A63}" dt="2020-11-13T13:05:08.358" v="25835"/>
          <ac:spMkLst>
            <pc:docMk/>
            <pc:sldMk cId="3009748081" sldId="427"/>
            <ac:spMk id="14" creationId="{1565533F-E8E8-47CB-83B2-17EA359BB90B}"/>
          </ac:spMkLst>
        </pc:spChg>
        <pc:spChg chg="add del">
          <ac:chgData name="Jonathan Loo" userId="d2d72d48b56f45d8" providerId="LiveId" clId="{D13DE75A-ED86-4B24-95DA-B9DEDE813A63}" dt="2020-11-13T13:07:30.373" v="25907"/>
          <ac:spMkLst>
            <pc:docMk/>
            <pc:sldMk cId="3009748081" sldId="427"/>
            <ac:spMk id="21" creationId="{4525437D-781D-49C1-B6D4-ED1DEE6FE26F}"/>
          </ac:spMkLst>
        </pc:spChg>
        <pc:spChg chg="add del mod">
          <ac:chgData name="Jonathan Loo" userId="d2d72d48b56f45d8" providerId="LiveId" clId="{D13DE75A-ED86-4B24-95DA-B9DEDE813A63}" dt="2020-11-13T13:15:20.274" v="26103"/>
          <ac:spMkLst>
            <pc:docMk/>
            <pc:sldMk cId="3009748081" sldId="427"/>
            <ac:spMk id="42" creationId="{B19A26F8-23DE-4A08-8BEC-DCF728000E9E}"/>
          </ac:spMkLst>
        </pc:spChg>
        <pc:spChg chg="add del mod">
          <ac:chgData name="Jonathan Loo" userId="d2d72d48b56f45d8" providerId="LiveId" clId="{D13DE75A-ED86-4B24-95DA-B9DEDE813A63}" dt="2020-11-13T13:15:20.274" v="26103"/>
          <ac:spMkLst>
            <pc:docMk/>
            <pc:sldMk cId="3009748081" sldId="427"/>
            <ac:spMk id="43" creationId="{5FF3B98A-AD43-46A8-AAFB-70EC6C72EA32}"/>
          </ac:spMkLst>
        </pc:spChg>
        <pc:spChg chg="add del mod">
          <ac:chgData name="Jonathan Loo" userId="d2d72d48b56f45d8" providerId="LiveId" clId="{D13DE75A-ED86-4B24-95DA-B9DEDE813A63}" dt="2020-11-13T13:15:20.274" v="26103"/>
          <ac:spMkLst>
            <pc:docMk/>
            <pc:sldMk cId="3009748081" sldId="427"/>
            <ac:spMk id="44" creationId="{A59C3F46-8C13-4A4B-AE0B-36CCAD1F7C44}"/>
          </ac:spMkLst>
        </pc:spChg>
        <pc:grpChg chg="add del mod">
          <ac:chgData name="Jonathan Loo" userId="d2d72d48b56f45d8" providerId="LiveId" clId="{D13DE75A-ED86-4B24-95DA-B9DEDE813A63}" dt="2020-11-13T17:23:31.363" v="30449" actId="21"/>
          <ac:grpSpMkLst>
            <pc:docMk/>
            <pc:sldMk cId="3009748081" sldId="427"/>
            <ac:grpSpMk id="9" creationId="{2ADE4315-8AD0-42FC-B16A-79D813CE1A39}"/>
          </ac:grpSpMkLst>
        </pc:grpChg>
        <pc:graphicFrameChg chg="add del mod">
          <ac:chgData name="Jonathan Loo" userId="d2d72d48b56f45d8" providerId="LiveId" clId="{D13DE75A-ED86-4B24-95DA-B9DEDE813A63}" dt="2020-11-16T16:29:09.344" v="42103"/>
          <ac:graphicFrameMkLst>
            <pc:docMk/>
            <pc:sldMk cId="3009748081" sldId="427"/>
            <ac:graphicFrameMk id="73" creationId="{FAF6464B-88BB-43DF-AFFA-619A6CF2575C}"/>
          </ac:graphicFrameMkLst>
        </pc:graphicFrameChg>
        <pc:picChg chg="add del mod">
          <ac:chgData name="Jonathan Loo" userId="d2d72d48b56f45d8" providerId="LiveId" clId="{D13DE75A-ED86-4B24-95DA-B9DEDE813A63}" dt="2020-11-13T12:58:02.507" v="25653" actId="478"/>
          <ac:picMkLst>
            <pc:docMk/>
            <pc:sldMk cId="3009748081" sldId="427"/>
            <ac:picMk id="6" creationId="{B640163B-D532-4859-9895-3A869B1F5A96}"/>
          </ac:picMkLst>
        </pc:picChg>
        <pc:picChg chg="add del mod">
          <ac:chgData name="Jonathan Loo" userId="d2d72d48b56f45d8" providerId="LiveId" clId="{D13DE75A-ED86-4B24-95DA-B9DEDE813A63}" dt="2020-11-13T13:06:15.498" v="25855" actId="478"/>
          <ac:picMkLst>
            <pc:docMk/>
            <pc:sldMk cId="3009748081" sldId="427"/>
            <ac:picMk id="8" creationId="{FC25F377-8B6E-46E1-913E-D20D10D1B9D2}"/>
          </ac:picMkLst>
        </pc:picChg>
        <pc:picChg chg="add del mod">
          <ac:chgData name="Jonathan Loo" userId="d2d72d48b56f45d8" providerId="LiveId" clId="{D13DE75A-ED86-4B24-95DA-B9DEDE813A63}" dt="2020-11-13T17:23:28.421" v="30448" actId="21"/>
          <ac:picMkLst>
            <pc:docMk/>
            <pc:sldMk cId="3009748081" sldId="427"/>
            <ac:picMk id="10" creationId="{87D0D305-FD62-455C-A519-545858ED80F2}"/>
          </ac:picMkLst>
        </pc:picChg>
        <pc:picChg chg="mod">
          <ac:chgData name="Jonathan Loo" userId="d2d72d48b56f45d8" providerId="LiveId" clId="{D13DE75A-ED86-4B24-95DA-B9DEDE813A63}" dt="2020-11-13T17:23:28.421" v="30448" actId="21"/>
          <ac:picMkLst>
            <pc:docMk/>
            <pc:sldMk cId="3009748081" sldId="427"/>
            <ac:picMk id="12" creationId="{E37F951C-23F9-4D6F-8CC8-26B9DD59F65F}"/>
          </ac:picMkLst>
        </pc:picChg>
        <pc:picChg chg="del mod ord">
          <ac:chgData name="Jonathan Loo" userId="d2d72d48b56f45d8" providerId="LiveId" clId="{D13DE75A-ED86-4B24-95DA-B9DEDE813A63}" dt="2020-11-13T13:06:38.621" v="25876" actId="478"/>
          <ac:picMkLst>
            <pc:docMk/>
            <pc:sldMk cId="3009748081" sldId="427"/>
            <ac:picMk id="16" creationId="{41CFB631-258C-4978-BEBD-5C141E42F321}"/>
          </ac:picMkLst>
        </pc:picChg>
        <pc:picChg chg="del mod ord">
          <ac:chgData name="Jonathan Loo" userId="d2d72d48b56f45d8" providerId="LiveId" clId="{D13DE75A-ED86-4B24-95DA-B9DEDE813A63}" dt="2020-11-13T13:07:10.145" v="25898" actId="478"/>
          <ac:picMkLst>
            <pc:docMk/>
            <pc:sldMk cId="3009748081" sldId="427"/>
            <ac:picMk id="18" creationId="{DB330383-44FA-497E-88E0-EAE98D3B2953}"/>
          </ac:picMkLst>
        </pc:picChg>
        <pc:picChg chg="del mod ord">
          <ac:chgData name="Jonathan Loo" userId="d2d72d48b56f45d8" providerId="LiveId" clId="{D13DE75A-ED86-4B24-95DA-B9DEDE813A63}" dt="2020-11-13T13:07:46.010" v="25925" actId="478"/>
          <ac:picMkLst>
            <pc:docMk/>
            <pc:sldMk cId="3009748081" sldId="427"/>
            <ac:picMk id="20" creationId="{59CE8421-08CF-471E-909A-99C56AE91594}"/>
          </ac:picMkLst>
        </pc:picChg>
        <pc:picChg chg="del mod ord">
          <ac:chgData name="Jonathan Loo" userId="d2d72d48b56f45d8" providerId="LiveId" clId="{D13DE75A-ED86-4B24-95DA-B9DEDE813A63}" dt="2020-11-13T13:09:56.397" v="25951" actId="478"/>
          <ac:picMkLst>
            <pc:docMk/>
            <pc:sldMk cId="3009748081" sldId="427"/>
            <ac:picMk id="23" creationId="{059F1CE9-2EB5-48D7-B375-2561A12EF5BF}"/>
          </ac:picMkLst>
        </pc:picChg>
        <pc:picChg chg="add del mod">
          <ac:chgData name="Jonathan Loo" userId="d2d72d48b56f45d8" providerId="LiveId" clId="{D13DE75A-ED86-4B24-95DA-B9DEDE813A63}" dt="2020-11-13T13:10:18.895" v="25971" actId="478"/>
          <ac:picMkLst>
            <pc:docMk/>
            <pc:sldMk cId="3009748081" sldId="427"/>
            <ac:picMk id="25" creationId="{AD3E0E45-4B53-4132-BE38-D4B05FC62D55}"/>
          </ac:picMkLst>
        </pc:picChg>
        <pc:picChg chg="del mod ord">
          <ac:chgData name="Jonathan Loo" userId="d2d72d48b56f45d8" providerId="LiveId" clId="{D13DE75A-ED86-4B24-95DA-B9DEDE813A63}" dt="2020-11-13T13:12:06.269" v="26036" actId="478"/>
          <ac:picMkLst>
            <pc:docMk/>
            <pc:sldMk cId="3009748081" sldId="427"/>
            <ac:picMk id="27" creationId="{F55440A9-E312-4B12-BBE4-EEF8DC12CC53}"/>
          </ac:picMkLst>
        </pc:picChg>
        <pc:picChg chg="del mod ord">
          <ac:chgData name="Jonathan Loo" userId="d2d72d48b56f45d8" providerId="LiveId" clId="{D13DE75A-ED86-4B24-95DA-B9DEDE813A63}" dt="2020-11-13T13:10:41.603" v="25991" actId="478"/>
          <ac:picMkLst>
            <pc:docMk/>
            <pc:sldMk cId="3009748081" sldId="427"/>
            <ac:picMk id="29" creationId="{4BDDB706-66FD-4F69-9FEB-F2CE8A4FC845}"/>
          </ac:picMkLst>
        </pc:picChg>
        <pc:picChg chg="del mod ord">
          <ac:chgData name="Jonathan Loo" userId="d2d72d48b56f45d8" providerId="LiveId" clId="{D13DE75A-ED86-4B24-95DA-B9DEDE813A63}" dt="2020-11-13T13:11:17.366" v="26014" actId="478"/>
          <ac:picMkLst>
            <pc:docMk/>
            <pc:sldMk cId="3009748081" sldId="427"/>
            <ac:picMk id="31" creationId="{CFAE5B73-A28A-462C-8DF6-277884FB5D2C}"/>
          </ac:picMkLst>
        </pc:picChg>
        <pc:picChg chg="add del mod">
          <ac:chgData name="Jonathan Loo" userId="d2d72d48b56f45d8" providerId="LiveId" clId="{D13DE75A-ED86-4B24-95DA-B9DEDE813A63}" dt="2020-11-13T13:10:47.923" v="25996" actId="478"/>
          <ac:picMkLst>
            <pc:docMk/>
            <pc:sldMk cId="3009748081" sldId="427"/>
            <ac:picMk id="33" creationId="{9DC5C6D3-73B9-49E2-B6C6-1DF27E7B34A8}"/>
          </ac:picMkLst>
        </pc:picChg>
        <pc:picChg chg="del mod ord">
          <ac:chgData name="Jonathan Loo" userId="d2d72d48b56f45d8" providerId="LiveId" clId="{D13DE75A-ED86-4B24-95DA-B9DEDE813A63}" dt="2020-11-13T13:12:40.824" v="26077" actId="478"/>
          <ac:picMkLst>
            <pc:docMk/>
            <pc:sldMk cId="3009748081" sldId="427"/>
            <ac:picMk id="35" creationId="{ADD69C8E-9CC1-49AA-A402-38AFE1D90321}"/>
          </ac:picMkLst>
        </pc:picChg>
        <pc:picChg chg="del mod ord">
          <ac:chgData name="Jonathan Loo" userId="d2d72d48b56f45d8" providerId="LiveId" clId="{D13DE75A-ED86-4B24-95DA-B9DEDE813A63}" dt="2020-11-13T13:12:22.845" v="26058" actId="478"/>
          <ac:picMkLst>
            <pc:docMk/>
            <pc:sldMk cId="3009748081" sldId="427"/>
            <ac:picMk id="37" creationId="{761C3E3D-6144-4A57-9512-8BE08AEB4F80}"/>
          </ac:picMkLst>
        </pc:picChg>
        <pc:picChg chg="add del mod ord">
          <ac:chgData name="Jonathan Loo" userId="d2d72d48b56f45d8" providerId="LiveId" clId="{D13DE75A-ED86-4B24-95DA-B9DEDE813A63}" dt="2020-11-13T14:35:22.549" v="27911" actId="478"/>
          <ac:picMkLst>
            <pc:docMk/>
            <pc:sldMk cId="3009748081" sldId="427"/>
            <ac:picMk id="39" creationId="{EDE79753-861E-4494-B22D-2C00EB276355}"/>
          </ac:picMkLst>
        </pc:picChg>
        <pc:picChg chg="del mod ord">
          <ac:chgData name="Jonathan Loo" userId="d2d72d48b56f45d8" providerId="LiveId" clId="{D13DE75A-ED86-4B24-95DA-B9DEDE813A63}" dt="2020-11-13T15:02:53.834" v="28479" actId="478"/>
          <ac:picMkLst>
            <pc:docMk/>
            <pc:sldMk cId="3009748081" sldId="427"/>
            <ac:picMk id="41" creationId="{15667E64-81E6-4725-985A-959072C84824}"/>
          </ac:picMkLst>
        </pc:picChg>
        <pc:picChg chg="add del">
          <ac:chgData name="Jonathan Loo" userId="d2d72d48b56f45d8" providerId="LiveId" clId="{D13DE75A-ED86-4B24-95DA-B9DEDE813A63}" dt="2020-11-13T13:15:19.251" v="26100" actId="22"/>
          <ac:picMkLst>
            <pc:docMk/>
            <pc:sldMk cId="3009748081" sldId="427"/>
            <ac:picMk id="46" creationId="{92B999F4-066F-490F-B1C2-6D1B8D01B6B7}"/>
          </ac:picMkLst>
        </pc:picChg>
        <pc:picChg chg="add del">
          <ac:chgData name="Jonathan Loo" userId="d2d72d48b56f45d8" providerId="LiveId" clId="{D13DE75A-ED86-4B24-95DA-B9DEDE813A63}" dt="2020-11-13T13:15:19.251" v="26100" actId="22"/>
          <ac:picMkLst>
            <pc:docMk/>
            <pc:sldMk cId="3009748081" sldId="427"/>
            <ac:picMk id="48" creationId="{AFEF1B90-DF7F-42DC-9BF8-8460295C6692}"/>
          </ac:picMkLst>
        </pc:picChg>
        <pc:picChg chg="del mod ord">
          <ac:chgData name="Jonathan Loo" userId="d2d72d48b56f45d8" providerId="LiveId" clId="{D13DE75A-ED86-4B24-95DA-B9DEDE813A63}" dt="2020-11-13T14:34:59.933" v="27894"/>
          <ac:picMkLst>
            <pc:docMk/>
            <pc:sldMk cId="3009748081" sldId="427"/>
            <ac:picMk id="50" creationId="{B1CC5597-E40E-4200-B795-463E193BCB62}"/>
          </ac:picMkLst>
        </pc:picChg>
        <pc:picChg chg="del mod ord">
          <ac:chgData name="Jonathan Loo" userId="d2d72d48b56f45d8" providerId="LiveId" clId="{D13DE75A-ED86-4B24-95DA-B9DEDE813A63}" dt="2020-11-13T14:59:19.524" v="28426" actId="478"/>
          <ac:picMkLst>
            <pc:docMk/>
            <pc:sldMk cId="3009748081" sldId="427"/>
            <ac:picMk id="52" creationId="{4A418DCF-CC5E-4DE8-B4EF-0FDE2855B3EF}"/>
          </ac:picMkLst>
        </pc:picChg>
        <pc:picChg chg="del mod ord">
          <ac:chgData name="Jonathan Loo" userId="d2d72d48b56f45d8" providerId="LiveId" clId="{D13DE75A-ED86-4B24-95DA-B9DEDE813A63}" dt="2020-11-13T15:00:00.548" v="28445" actId="478"/>
          <ac:picMkLst>
            <pc:docMk/>
            <pc:sldMk cId="3009748081" sldId="427"/>
            <ac:picMk id="54" creationId="{2BE5771F-8B73-4816-80CA-F62581BAF28A}"/>
          </ac:picMkLst>
        </pc:picChg>
        <pc:picChg chg="del mod ord">
          <ac:chgData name="Jonathan Loo" userId="d2d72d48b56f45d8" providerId="LiveId" clId="{D13DE75A-ED86-4B24-95DA-B9DEDE813A63}" dt="2020-11-13T15:09:21.315" v="28623" actId="478"/>
          <ac:picMkLst>
            <pc:docMk/>
            <pc:sldMk cId="3009748081" sldId="427"/>
            <ac:picMk id="56" creationId="{D4AF854D-2480-43A1-A549-88CC1477F8A4}"/>
          </ac:picMkLst>
        </pc:picChg>
        <pc:picChg chg="del mod ord">
          <ac:chgData name="Jonathan Loo" userId="d2d72d48b56f45d8" providerId="LiveId" clId="{D13DE75A-ED86-4B24-95DA-B9DEDE813A63}" dt="2020-11-13T15:09:39.737" v="28641" actId="478"/>
          <ac:picMkLst>
            <pc:docMk/>
            <pc:sldMk cId="3009748081" sldId="427"/>
            <ac:picMk id="58" creationId="{49A93CDA-7917-4A20-B904-CA5C507EEEC0}"/>
          </ac:picMkLst>
        </pc:picChg>
        <pc:picChg chg="del mod ord">
          <ac:chgData name="Jonathan Loo" userId="d2d72d48b56f45d8" providerId="LiveId" clId="{D13DE75A-ED86-4B24-95DA-B9DEDE813A63}" dt="2020-11-13T16:31:09.482" v="29470" actId="478"/>
          <ac:picMkLst>
            <pc:docMk/>
            <pc:sldMk cId="3009748081" sldId="427"/>
            <ac:picMk id="60" creationId="{9764F849-1BFB-407A-9AD3-D9C3831CED0B}"/>
          </ac:picMkLst>
        </pc:picChg>
        <pc:picChg chg="del mod ord">
          <ac:chgData name="Jonathan Loo" userId="d2d72d48b56f45d8" providerId="LiveId" clId="{D13DE75A-ED86-4B24-95DA-B9DEDE813A63}" dt="2020-11-16T19:58:52.444" v="43932" actId="478"/>
          <ac:picMkLst>
            <pc:docMk/>
            <pc:sldMk cId="3009748081" sldId="427"/>
            <ac:picMk id="62" creationId="{06A17D5C-84DF-4BD9-8BAB-F5956CE357DE}"/>
          </ac:picMkLst>
        </pc:picChg>
        <pc:picChg chg="add del">
          <ac:chgData name="Jonathan Loo" userId="d2d72d48b56f45d8" providerId="LiveId" clId="{D13DE75A-ED86-4B24-95DA-B9DEDE813A63}" dt="2020-11-13T16:15:57.646" v="29352" actId="22"/>
          <ac:picMkLst>
            <pc:docMk/>
            <pc:sldMk cId="3009748081" sldId="427"/>
            <ac:picMk id="64" creationId="{033B4CBF-5961-4597-9D26-D6DDF30E48C5}"/>
          </ac:picMkLst>
        </pc:picChg>
        <pc:picChg chg="add del mod">
          <ac:chgData name="Jonathan Loo" userId="d2d72d48b56f45d8" providerId="LiveId" clId="{D13DE75A-ED86-4B24-95DA-B9DEDE813A63}" dt="2020-11-13T16:34:00.112" v="29502" actId="478"/>
          <ac:picMkLst>
            <pc:docMk/>
            <pc:sldMk cId="3009748081" sldId="427"/>
            <ac:picMk id="66" creationId="{AB1DA971-3200-4DF1-BEF8-B245A4A1503C}"/>
          </ac:picMkLst>
        </pc:picChg>
        <pc:picChg chg="del mod ord">
          <ac:chgData name="Jonathan Loo" userId="d2d72d48b56f45d8" providerId="LiveId" clId="{D13DE75A-ED86-4B24-95DA-B9DEDE813A63}" dt="2020-11-13T16:31:28.963" v="29487" actId="478"/>
          <ac:picMkLst>
            <pc:docMk/>
            <pc:sldMk cId="3009748081" sldId="427"/>
            <ac:picMk id="68" creationId="{7DE4BCCB-3D75-4C58-83CD-13DE01DF4CA7}"/>
          </ac:picMkLst>
        </pc:picChg>
        <pc:picChg chg="del mod ord">
          <ac:chgData name="Jonathan Loo" userId="d2d72d48b56f45d8" providerId="LiveId" clId="{D13DE75A-ED86-4B24-95DA-B9DEDE813A63}" dt="2020-11-16T20:01:44.226" v="44017" actId="478"/>
          <ac:picMkLst>
            <pc:docMk/>
            <pc:sldMk cId="3009748081" sldId="427"/>
            <ac:picMk id="70" creationId="{CA035432-D705-4BCA-9B9B-A95DAAB1BCC0}"/>
          </ac:picMkLst>
        </pc:picChg>
        <pc:picChg chg="del mod ord">
          <ac:chgData name="Jonathan Loo" userId="d2d72d48b56f45d8" providerId="LiveId" clId="{D13DE75A-ED86-4B24-95DA-B9DEDE813A63}" dt="2020-11-16T20:02:01.640" v="44046" actId="478"/>
          <ac:picMkLst>
            <pc:docMk/>
            <pc:sldMk cId="3009748081" sldId="427"/>
            <ac:picMk id="72" creationId="{E2988101-7F74-4F33-B025-2F5A6FC47DBB}"/>
          </ac:picMkLst>
        </pc:picChg>
        <pc:picChg chg="del mod">
          <ac:chgData name="Jonathan Loo" userId="d2d72d48b56f45d8" providerId="LiveId" clId="{D13DE75A-ED86-4B24-95DA-B9DEDE813A63}" dt="2020-11-16T16:29:33.014" v="42124" actId="478"/>
          <ac:picMkLst>
            <pc:docMk/>
            <pc:sldMk cId="3009748081" sldId="427"/>
            <ac:picMk id="75" creationId="{51F110BE-AB89-406E-8AD1-F3D92827B2ED}"/>
          </ac:picMkLst>
        </pc:picChg>
        <pc:picChg chg="del mod ord">
          <ac:chgData name="Jonathan Loo" userId="d2d72d48b56f45d8" providerId="LiveId" clId="{D13DE75A-ED86-4B24-95DA-B9DEDE813A63}" dt="2020-11-16T16:30:33.991" v="42139" actId="478"/>
          <ac:picMkLst>
            <pc:docMk/>
            <pc:sldMk cId="3009748081" sldId="427"/>
            <ac:picMk id="77" creationId="{90583023-4B48-4E7D-A52F-8DC9D0AA594E}"/>
          </ac:picMkLst>
        </pc:picChg>
        <pc:picChg chg="del mod ord">
          <ac:chgData name="Jonathan Loo" userId="d2d72d48b56f45d8" providerId="LiveId" clId="{D13DE75A-ED86-4B24-95DA-B9DEDE813A63}" dt="2020-11-16T16:30:53.489" v="42154" actId="478"/>
          <ac:picMkLst>
            <pc:docMk/>
            <pc:sldMk cId="3009748081" sldId="427"/>
            <ac:picMk id="79" creationId="{EFCFE390-2866-47C7-B13D-10685F8EBB1E}"/>
          </ac:picMkLst>
        </pc:picChg>
        <pc:picChg chg="del mod ord">
          <ac:chgData name="Jonathan Loo" userId="d2d72d48b56f45d8" providerId="LiveId" clId="{D13DE75A-ED86-4B24-95DA-B9DEDE813A63}" dt="2020-11-16T16:31:08.680" v="42168" actId="478"/>
          <ac:picMkLst>
            <pc:docMk/>
            <pc:sldMk cId="3009748081" sldId="427"/>
            <ac:picMk id="81" creationId="{909BC4C3-73AF-48B1-9119-3E47450C9F84}"/>
          </ac:picMkLst>
        </pc:picChg>
        <pc:picChg chg="add del mod ord">
          <ac:chgData name="Jonathan Loo" userId="d2d72d48b56f45d8" providerId="LiveId" clId="{D13DE75A-ED86-4B24-95DA-B9DEDE813A63}" dt="2020-11-16T16:34:21.268" v="42271" actId="478"/>
          <ac:picMkLst>
            <pc:docMk/>
            <pc:sldMk cId="3009748081" sldId="427"/>
            <ac:picMk id="83" creationId="{39A44756-47A0-4AA0-8319-68A254E841E1}"/>
          </ac:picMkLst>
        </pc:picChg>
        <pc:picChg chg="add del mod ord">
          <ac:chgData name="Jonathan Loo" userId="d2d72d48b56f45d8" providerId="LiveId" clId="{D13DE75A-ED86-4B24-95DA-B9DEDE813A63}" dt="2020-11-16T16:32:42.615" v="42258"/>
          <ac:picMkLst>
            <pc:docMk/>
            <pc:sldMk cId="3009748081" sldId="427"/>
            <ac:picMk id="85" creationId="{E44FD905-58A9-4F4A-81FD-7ACCF1843D9B}"/>
          </ac:picMkLst>
        </pc:picChg>
        <pc:picChg chg="add del mod ord">
          <ac:chgData name="Jonathan Loo" userId="d2d72d48b56f45d8" providerId="LiveId" clId="{D13DE75A-ED86-4B24-95DA-B9DEDE813A63}" dt="2020-11-16T16:32:42.034" v="42243"/>
          <ac:picMkLst>
            <pc:docMk/>
            <pc:sldMk cId="3009748081" sldId="427"/>
            <ac:picMk id="87" creationId="{A9740B82-D2C4-4CB6-A2A9-60DCBB0C6834}"/>
          </ac:picMkLst>
        </pc:picChg>
        <pc:picChg chg="del mod ord">
          <ac:chgData name="Jonathan Loo" userId="d2d72d48b56f45d8" providerId="LiveId" clId="{D13DE75A-ED86-4B24-95DA-B9DEDE813A63}" dt="2020-11-16T16:32:41.648" v="42228"/>
          <ac:picMkLst>
            <pc:docMk/>
            <pc:sldMk cId="3009748081" sldId="427"/>
            <ac:picMk id="89" creationId="{F19DA88B-A955-432F-9335-1E48AF884E59}"/>
          </ac:picMkLst>
        </pc:picChg>
        <pc:picChg chg="del mod ord">
          <ac:chgData name="Jonathan Loo" userId="d2d72d48b56f45d8" providerId="LiveId" clId="{D13DE75A-ED86-4B24-95DA-B9DEDE813A63}" dt="2020-11-16T16:35:19.154" v="42285" actId="478"/>
          <ac:picMkLst>
            <pc:docMk/>
            <pc:sldMk cId="3009748081" sldId="427"/>
            <ac:picMk id="91" creationId="{A4200670-8B21-400B-9FA3-7CAD98288EEB}"/>
          </ac:picMkLst>
        </pc:picChg>
        <pc:picChg chg="del mod ord">
          <ac:chgData name="Jonathan Loo" userId="d2d72d48b56f45d8" providerId="LiveId" clId="{D13DE75A-ED86-4B24-95DA-B9DEDE813A63}" dt="2020-11-16T16:35:30.160" v="42299" actId="478"/>
          <ac:picMkLst>
            <pc:docMk/>
            <pc:sldMk cId="3009748081" sldId="427"/>
            <ac:picMk id="93" creationId="{15D82DEC-66CA-4979-A558-3613FC19553D}"/>
          </ac:picMkLst>
        </pc:picChg>
        <pc:picChg chg="del mod ord">
          <ac:chgData name="Jonathan Loo" userId="d2d72d48b56f45d8" providerId="LiveId" clId="{D13DE75A-ED86-4B24-95DA-B9DEDE813A63}" dt="2020-11-16T16:35:39.077" v="42313" actId="478"/>
          <ac:picMkLst>
            <pc:docMk/>
            <pc:sldMk cId="3009748081" sldId="427"/>
            <ac:picMk id="95" creationId="{58EBD3F8-C48B-48F6-875D-C1F185131055}"/>
          </ac:picMkLst>
        </pc:picChg>
        <pc:picChg chg="del mod ord">
          <ac:chgData name="Jonathan Loo" userId="d2d72d48b56f45d8" providerId="LiveId" clId="{D13DE75A-ED86-4B24-95DA-B9DEDE813A63}" dt="2020-11-16T16:37:44.977" v="42317" actId="478"/>
          <ac:picMkLst>
            <pc:docMk/>
            <pc:sldMk cId="3009748081" sldId="427"/>
            <ac:picMk id="97" creationId="{AC448390-558B-4383-8C40-82A6C101481F}"/>
          </ac:picMkLst>
        </pc:picChg>
        <pc:picChg chg="del mod ord">
          <ac:chgData name="Jonathan Loo" userId="d2d72d48b56f45d8" providerId="LiveId" clId="{D13DE75A-ED86-4B24-95DA-B9DEDE813A63}" dt="2020-11-16T20:01:51.590" v="44032" actId="478"/>
          <ac:picMkLst>
            <pc:docMk/>
            <pc:sldMk cId="3009748081" sldId="427"/>
            <ac:picMk id="99" creationId="{85DA7465-BDBA-4AD1-BB1A-A63FE03DFF5F}"/>
          </ac:picMkLst>
        </pc:picChg>
        <pc:picChg chg="mod ord">
          <ac:chgData name="Jonathan Loo" userId="d2d72d48b56f45d8" providerId="LiveId" clId="{D13DE75A-ED86-4B24-95DA-B9DEDE813A63}" dt="2020-11-16T20:02:15.261" v="44053" actId="1076"/>
          <ac:picMkLst>
            <pc:docMk/>
            <pc:sldMk cId="3009748081" sldId="427"/>
            <ac:picMk id="101" creationId="{1F931DCC-B3F2-4C06-9DA8-FBB848960DF4}"/>
          </ac:picMkLst>
        </pc:picChg>
        <pc:picChg chg="mod ord">
          <ac:chgData name="Jonathan Loo" userId="d2d72d48b56f45d8" providerId="LiveId" clId="{D13DE75A-ED86-4B24-95DA-B9DEDE813A63}" dt="2020-11-16T20:01:51.593" v="44034" actId="962"/>
          <ac:picMkLst>
            <pc:docMk/>
            <pc:sldMk cId="3009748081" sldId="427"/>
            <ac:picMk id="103" creationId="{FA730AF9-0A11-4A08-8A22-DCDC594DF042}"/>
          </ac:picMkLst>
        </pc:picChg>
        <pc:picChg chg="mod ord">
          <ac:chgData name="Jonathan Loo" userId="d2d72d48b56f45d8" providerId="LiveId" clId="{D13DE75A-ED86-4B24-95DA-B9DEDE813A63}" dt="2020-11-16T20:02:09.811" v="44051" actId="1076"/>
          <ac:picMkLst>
            <pc:docMk/>
            <pc:sldMk cId="3009748081" sldId="427"/>
            <ac:picMk id="105" creationId="{08132580-AD4A-4BFE-B321-DF869274BA89}"/>
          </ac:picMkLst>
        </pc:picChg>
      </pc:sldChg>
      <pc:sldChg chg="addSp delSp modSp add mod">
        <pc:chgData name="Jonathan Loo" userId="d2d72d48b56f45d8" providerId="LiveId" clId="{D13DE75A-ED86-4B24-95DA-B9DEDE813A63}" dt="2020-11-18T14:15:49.107" v="56275" actId="20577"/>
        <pc:sldMkLst>
          <pc:docMk/>
          <pc:sldMk cId="4248225615" sldId="428"/>
        </pc:sldMkLst>
        <pc:spChg chg="mod">
          <ac:chgData name="Jonathan Loo" userId="d2d72d48b56f45d8" providerId="LiveId" clId="{D13DE75A-ED86-4B24-95DA-B9DEDE813A63}" dt="2020-11-13T13:38:21.558" v="26540"/>
          <ac:spMkLst>
            <pc:docMk/>
            <pc:sldMk cId="4248225615" sldId="428"/>
            <ac:spMk id="2" creationId="{21DA9D82-983A-4322-AA5E-DA003D75F793}"/>
          </ac:spMkLst>
        </pc:spChg>
        <pc:spChg chg="add del mod">
          <ac:chgData name="Jonathan Loo" userId="d2d72d48b56f45d8" providerId="LiveId" clId="{D13DE75A-ED86-4B24-95DA-B9DEDE813A63}" dt="2020-11-18T14:15:49.107" v="56275" actId="20577"/>
          <ac:spMkLst>
            <pc:docMk/>
            <pc:sldMk cId="4248225615" sldId="428"/>
            <ac:spMk id="3" creationId="{709CBED5-6815-4803-A782-9CA22C9D2321}"/>
          </ac:spMkLst>
        </pc:spChg>
        <pc:spChg chg="del">
          <ac:chgData name="Jonathan Loo" userId="d2d72d48b56f45d8" providerId="LiveId" clId="{D13DE75A-ED86-4B24-95DA-B9DEDE813A63}" dt="2020-11-13T13:38:21.558" v="26540"/>
          <ac:spMkLst>
            <pc:docMk/>
            <pc:sldMk cId="4248225615" sldId="428"/>
            <ac:spMk id="4" creationId="{FE3FA1B1-BA93-451F-B8E3-F7207BC3629C}"/>
          </ac:spMkLst>
        </pc:spChg>
        <pc:spChg chg="add del mod">
          <ac:chgData name="Jonathan Loo" userId="d2d72d48b56f45d8" providerId="LiveId" clId="{D13DE75A-ED86-4B24-95DA-B9DEDE813A63}" dt="2020-11-18T14:15:32.748" v="56271" actId="478"/>
          <ac:spMkLst>
            <pc:docMk/>
            <pc:sldMk cId="4248225615" sldId="428"/>
            <ac:spMk id="5" creationId="{6422491C-D4CC-42E2-BFC7-7C57C3505B7C}"/>
          </ac:spMkLst>
        </pc:spChg>
        <pc:spChg chg="add del">
          <ac:chgData name="Jonathan Loo" userId="d2d72d48b56f45d8" providerId="LiveId" clId="{D13DE75A-ED86-4B24-95DA-B9DEDE813A63}" dt="2020-11-13T13:27:53.633" v="26360"/>
          <ac:spMkLst>
            <pc:docMk/>
            <pc:sldMk cId="4248225615" sldId="428"/>
            <ac:spMk id="5" creationId="{BF3C36C1-15BE-449D-BD41-E207266752A7}"/>
          </ac:spMkLst>
        </pc:spChg>
        <pc:spChg chg="add del mod">
          <ac:chgData name="Jonathan Loo" userId="d2d72d48b56f45d8" providerId="LiveId" clId="{D13DE75A-ED86-4B24-95DA-B9DEDE813A63}" dt="2020-11-13T13:38:52.311" v="26593" actId="478"/>
          <ac:spMkLst>
            <pc:docMk/>
            <pc:sldMk cId="4248225615" sldId="428"/>
            <ac:spMk id="6" creationId="{235F245D-3B41-46FE-8BF1-D4D9D38429F5}"/>
          </ac:spMkLst>
        </pc:spChg>
        <pc:spChg chg="add del mod">
          <ac:chgData name="Jonathan Loo" userId="d2d72d48b56f45d8" providerId="LiveId" clId="{D13DE75A-ED86-4B24-95DA-B9DEDE813A63}" dt="2020-11-13T13:38:21.558" v="26540"/>
          <ac:spMkLst>
            <pc:docMk/>
            <pc:sldMk cId="4248225615" sldId="428"/>
            <ac:spMk id="7" creationId="{3AE5F47E-8B88-4FCF-B000-6C448CE69A64}"/>
          </ac:spMkLst>
        </pc:spChg>
        <pc:spChg chg="add del mod">
          <ac:chgData name="Jonathan Loo" userId="d2d72d48b56f45d8" providerId="LiveId" clId="{D13DE75A-ED86-4B24-95DA-B9DEDE813A63}" dt="2020-11-13T13:38:21.558" v="26540"/>
          <ac:spMkLst>
            <pc:docMk/>
            <pc:sldMk cId="4248225615" sldId="428"/>
            <ac:spMk id="8" creationId="{BE4C3F5D-4062-49CF-85E4-4F14982FBF71}"/>
          </ac:spMkLst>
        </pc:spChg>
        <pc:spChg chg="add del">
          <ac:chgData name="Jonathan Loo" userId="d2d72d48b56f45d8" providerId="LiveId" clId="{D13DE75A-ED86-4B24-95DA-B9DEDE813A63}" dt="2020-11-18T14:15:11.657" v="56245" actId="22"/>
          <ac:spMkLst>
            <pc:docMk/>
            <pc:sldMk cId="4248225615" sldId="428"/>
            <ac:spMk id="9" creationId="{D3B6991E-97CB-435B-A094-95E486DAD018}"/>
          </ac:spMkLst>
        </pc:spChg>
        <pc:spChg chg="add del mod">
          <ac:chgData name="Jonathan Loo" userId="d2d72d48b56f45d8" providerId="LiveId" clId="{D13DE75A-ED86-4B24-95DA-B9DEDE813A63}" dt="2020-11-13T13:38:54.018" v="26594" actId="478"/>
          <ac:spMkLst>
            <pc:docMk/>
            <pc:sldMk cId="4248225615" sldId="428"/>
            <ac:spMk id="13" creationId="{3D6373DE-F918-4479-B7B4-6E7C7E2F1096}"/>
          </ac:spMkLst>
        </pc:spChg>
        <pc:grpChg chg="del">
          <ac:chgData name="Jonathan Loo" userId="d2d72d48b56f45d8" providerId="LiveId" clId="{D13DE75A-ED86-4B24-95DA-B9DEDE813A63}" dt="2020-11-13T13:18:40.871" v="26146" actId="478"/>
          <ac:grpSpMkLst>
            <pc:docMk/>
            <pc:sldMk cId="4248225615" sldId="428"/>
            <ac:grpSpMk id="9" creationId="{2ADE4315-8AD0-42FC-B16A-79D813CE1A39}"/>
          </ac:grpSpMkLst>
        </pc:grpChg>
        <pc:picChg chg="add del mod">
          <ac:chgData name="Jonathan Loo" userId="d2d72d48b56f45d8" providerId="LiveId" clId="{D13DE75A-ED86-4B24-95DA-B9DEDE813A63}" dt="2020-11-18T14:15:25.756" v="56257" actId="22"/>
          <ac:picMkLst>
            <pc:docMk/>
            <pc:sldMk cId="4248225615" sldId="428"/>
            <ac:picMk id="7" creationId="{085123E0-FFDF-49A4-89C6-01D14027C894}"/>
          </ac:picMkLst>
        </pc:picChg>
        <pc:picChg chg="add mod">
          <ac:chgData name="Jonathan Loo" userId="d2d72d48b56f45d8" providerId="LiveId" clId="{D13DE75A-ED86-4B24-95DA-B9DEDE813A63}" dt="2020-11-18T14:15:31.179" v="56269" actId="1076"/>
          <ac:picMkLst>
            <pc:docMk/>
            <pc:sldMk cId="4248225615" sldId="428"/>
            <ac:picMk id="14" creationId="{154625FA-DA5C-44AA-ADDB-68CECADC38E2}"/>
          </ac:picMkLst>
        </pc:picChg>
        <pc:picChg chg="add mod">
          <ac:chgData name="Jonathan Loo" userId="d2d72d48b56f45d8" providerId="LiveId" clId="{D13DE75A-ED86-4B24-95DA-B9DEDE813A63}" dt="2020-11-18T14:15:30.782" v="56268" actId="1076"/>
          <ac:picMkLst>
            <pc:docMk/>
            <pc:sldMk cId="4248225615" sldId="428"/>
            <ac:picMk id="15" creationId="{F08D8EF6-3C15-4CF7-B751-0F8E08E24E37}"/>
          </ac:picMkLst>
        </pc:picChg>
        <pc:picChg chg="del">
          <ac:chgData name="Jonathan Loo" userId="d2d72d48b56f45d8" providerId="LiveId" clId="{D13DE75A-ED86-4B24-95DA-B9DEDE813A63}" dt="2020-11-13T13:19:16.128" v="26235" actId="478"/>
          <ac:picMkLst>
            <pc:docMk/>
            <pc:sldMk cId="4248225615" sldId="428"/>
            <ac:picMk id="39" creationId="{EDE79753-861E-4494-B22D-2C00EB276355}"/>
          </ac:picMkLst>
        </pc:picChg>
        <pc:picChg chg="del">
          <ac:chgData name="Jonathan Loo" userId="d2d72d48b56f45d8" providerId="LiveId" clId="{D13DE75A-ED86-4B24-95DA-B9DEDE813A63}" dt="2020-11-13T13:19:16.785" v="26236" actId="478"/>
          <ac:picMkLst>
            <pc:docMk/>
            <pc:sldMk cId="4248225615" sldId="428"/>
            <ac:picMk id="41" creationId="{15667E64-81E6-4725-985A-959072C84824}"/>
          </ac:picMkLst>
        </pc:picChg>
        <pc:picChg chg="add del">
          <ac:chgData name="Jonathan Loo" userId="d2d72d48b56f45d8" providerId="LiveId" clId="{D13DE75A-ED86-4B24-95DA-B9DEDE813A63}" dt="2020-11-13T13:27:53.633" v="26360"/>
          <ac:picMkLst>
            <pc:docMk/>
            <pc:sldMk cId="4248225615" sldId="428"/>
            <ac:picMk id="21506" creationId="{9C93D801-5EF6-43DA-9896-B7C7FEC76867}"/>
          </ac:picMkLst>
        </pc:picChg>
        <pc:picChg chg="add del">
          <ac:chgData name="Jonathan Loo" userId="d2d72d48b56f45d8" providerId="LiveId" clId="{D13DE75A-ED86-4B24-95DA-B9DEDE813A63}" dt="2020-11-13T13:27:53.633" v="26360"/>
          <ac:picMkLst>
            <pc:docMk/>
            <pc:sldMk cId="4248225615" sldId="428"/>
            <ac:picMk id="21507" creationId="{68A12AA9-24FA-4D51-A7AC-5CAA3A4E184A}"/>
          </ac:picMkLst>
        </pc:picChg>
        <pc:picChg chg="add del">
          <ac:chgData name="Jonathan Loo" userId="d2d72d48b56f45d8" providerId="LiveId" clId="{D13DE75A-ED86-4B24-95DA-B9DEDE813A63}" dt="2020-11-13T13:27:53.633" v="26360"/>
          <ac:picMkLst>
            <pc:docMk/>
            <pc:sldMk cId="4248225615" sldId="428"/>
            <ac:picMk id="21508" creationId="{BED4F22E-ED1E-4A7A-B315-253618DA2931}"/>
          </ac:picMkLst>
        </pc:picChg>
        <pc:picChg chg="add del">
          <ac:chgData name="Jonathan Loo" userId="d2d72d48b56f45d8" providerId="LiveId" clId="{D13DE75A-ED86-4B24-95DA-B9DEDE813A63}" dt="2020-11-13T13:27:53.633" v="26360"/>
          <ac:picMkLst>
            <pc:docMk/>
            <pc:sldMk cId="4248225615" sldId="428"/>
            <ac:picMk id="21509" creationId="{F2C87431-03B7-4B26-82AB-8060255EB362}"/>
          </ac:picMkLst>
        </pc:picChg>
      </pc:sldChg>
      <pc:sldChg chg="addSp delSp modSp add mod ord">
        <pc:chgData name="Jonathan Loo" userId="d2d72d48b56f45d8" providerId="LiveId" clId="{D13DE75A-ED86-4B24-95DA-B9DEDE813A63}" dt="2020-11-18T14:15:39.271" v="56272" actId="113"/>
        <pc:sldMkLst>
          <pc:docMk/>
          <pc:sldMk cId="711775613" sldId="429"/>
        </pc:sldMkLst>
        <pc:spChg chg="mod">
          <ac:chgData name="Jonathan Loo" userId="d2d72d48b56f45d8" providerId="LiveId" clId="{D13DE75A-ED86-4B24-95DA-B9DEDE813A63}" dt="2020-11-18T14:15:39.271" v="56272" actId="113"/>
          <ac:spMkLst>
            <pc:docMk/>
            <pc:sldMk cId="711775613" sldId="429"/>
            <ac:spMk id="3" creationId="{709CBED5-6815-4803-A782-9CA22C9D2321}"/>
          </ac:spMkLst>
        </pc:spChg>
        <pc:picChg chg="del">
          <ac:chgData name="Jonathan Loo" userId="d2d72d48b56f45d8" providerId="LiveId" clId="{D13DE75A-ED86-4B24-95DA-B9DEDE813A63}" dt="2020-11-13T13:43:37.966" v="26603" actId="478"/>
          <ac:picMkLst>
            <pc:docMk/>
            <pc:sldMk cId="711775613" sldId="429"/>
            <ac:picMk id="14" creationId="{154625FA-DA5C-44AA-ADDB-68CECADC38E2}"/>
          </ac:picMkLst>
        </pc:picChg>
        <pc:picChg chg="del">
          <ac:chgData name="Jonathan Loo" userId="d2d72d48b56f45d8" providerId="LiveId" clId="{D13DE75A-ED86-4B24-95DA-B9DEDE813A63}" dt="2020-11-13T13:43:39.311" v="26604" actId="478"/>
          <ac:picMkLst>
            <pc:docMk/>
            <pc:sldMk cId="711775613" sldId="429"/>
            <ac:picMk id="15" creationId="{F08D8EF6-3C15-4CF7-B751-0F8E08E24E37}"/>
          </ac:picMkLst>
        </pc:picChg>
        <pc:picChg chg="add mod">
          <ac:chgData name="Jonathan Loo" userId="d2d72d48b56f45d8" providerId="LiveId" clId="{D13DE75A-ED86-4B24-95DA-B9DEDE813A63}" dt="2020-11-13T13:44:20.191" v="26618" actId="1076"/>
          <ac:picMkLst>
            <pc:docMk/>
            <pc:sldMk cId="711775613" sldId="429"/>
            <ac:picMk id="22530" creationId="{4009AE9F-86F1-4614-8519-359A279299C1}"/>
          </ac:picMkLst>
        </pc:picChg>
      </pc:sldChg>
      <pc:sldChg chg="addSp delSp modSp new del mod ord">
        <pc:chgData name="Jonathan Loo" userId="d2d72d48b56f45d8" providerId="LiveId" clId="{D13DE75A-ED86-4B24-95DA-B9DEDE813A63}" dt="2020-11-16T16:24:05.501" v="41801" actId="47"/>
        <pc:sldMkLst>
          <pc:docMk/>
          <pc:sldMk cId="3480111473" sldId="430"/>
        </pc:sldMkLst>
        <pc:spChg chg="mod">
          <ac:chgData name="Jonathan Loo" userId="d2d72d48b56f45d8" providerId="LiveId" clId="{D13DE75A-ED86-4B24-95DA-B9DEDE813A63}" dt="2020-11-13T17:21:40.344" v="30340" actId="6549"/>
          <ac:spMkLst>
            <pc:docMk/>
            <pc:sldMk cId="3480111473" sldId="430"/>
            <ac:spMk id="2" creationId="{44F56BBA-CDD3-404E-BB13-DF5AB2E55362}"/>
          </ac:spMkLst>
        </pc:spChg>
        <pc:spChg chg="mod">
          <ac:chgData name="Jonathan Loo" userId="d2d72d48b56f45d8" providerId="LiveId" clId="{D13DE75A-ED86-4B24-95DA-B9DEDE813A63}" dt="2020-11-13T14:22:16.685" v="27726"/>
          <ac:spMkLst>
            <pc:docMk/>
            <pc:sldMk cId="3480111473" sldId="430"/>
            <ac:spMk id="3" creationId="{A31FEC57-7C01-4048-882F-FB69765B6B3D}"/>
          </ac:spMkLst>
        </pc:spChg>
        <pc:spChg chg="mod">
          <ac:chgData name="Jonathan Loo" userId="d2d72d48b56f45d8" providerId="LiveId" clId="{D13DE75A-ED86-4B24-95DA-B9DEDE813A63}" dt="2020-11-16T15:13:30.231" v="40033" actId="20577"/>
          <ac:spMkLst>
            <pc:docMk/>
            <pc:sldMk cId="3480111473" sldId="430"/>
            <ac:spMk id="4" creationId="{A96C0C5A-F361-403A-98A4-142ADEA11682}"/>
          </ac:spMkLst>
        </pc:spChg>
        <pc:spChg chg="add del mod">
          <ac:chgData name="Jonathan Loo" userId="d2d72d48b56f45d8" providerId="LiveId" clId="{D13DE75A-ED86-4B24-95DA-B9DEDE813A63}" dt="2020-11-13T14:22:16.685" v="27726"/>
          <ac:spMkLst>
            <pc:docMk/>
            <pc:sldMk cId="3480111473" sldId="430"/>
            <ac:spMk id="5" creationId="{2B5B5E15-60CF-4B1C-9372-5BB78D4FF23E}"/>
          </ac:spMkLst>
        </pc:spChg>
        <pc:spChg chg="add del mod">
          <ac:chgData name="Jonathan Loo" userId="d2d72d48b56f45d8" providerId="LiveId" clId="{D13DE75A-ED86-4B24-95DA-B9DEDE813A63}" dt="2020-11-13T14:22:16.685" v="27726"/>
          <ac:spMkLst>
            <pc:docMk/>
            <pc:sldMk cId="3480111473" sldId="430"/>
            <ac:spMk id="6" creationId="{8CC1AADA-A248-4824-9542-21BBD8F41473}"/>
          </ac:spMkLst>
        </pc:spChg>
        <pc:spChg chg="add del mod">
          <ac:chgData name="Jonathan Loo" userId="d2d72d48b56f45d8" providerId="LiveId" clId="{D13DE75A-ED86-4B24-95DA-B9DEDE813A63}" dt="2020-11-13T14:22:16.685" v="27726"/>
          <ac:spMkLst>
            <pc:docMk/>
            <pc:sldMk cId="3480111473" sldId="430"/>
            <ac:spMk id="7" creationId="{B61C7CA3-FFE6-423C-A4C2-52826E480F07}"/>
          </ac:spMkLst>
        </pc:spChg>
        <pc:spChg chg="add del">
          <ac:chgData name="Jonathan Loo" userId="d2d72d48b56f45d8" providerId="LiveId" clId="{D13DE75A-ED86-4B24-95DA-B9DEDE813A63}" dt="2020-11-13T14:50:26.382" v="28215"/>
          <ac:spMkLst>
            <pc:docMk/>
            <pc:sldMk cId="3480111473" sldId="430"/>
            <ac:spMk id="44" creationId="{C2BFFA7E-691B-4685-9364-2A3A2DDA6026}"/>
          </ac:spMkLst>
        </pc:spChg>
        <pc:spChg chg="add mod">
          <ac:chgData name="Jonathan Loo" userId="d2d72d48b56f45d8" providerId="LiveId" clId="{D13DE75A-ED86-4B24-95DA-B9DEDE813A63}" dt="2020-11-16T15:13:38.843" v="40055" actId="1036"/>
          <ac:spMkLst>
            <pc:docMk/>
            <pc:sldMk cId="3480111473" sldId="430"/>
            <ac:spMk id="72" creationId="{83529269-7993-448B-803D-13B9EE502AE2}"/>
          </ac:spMkLst>
        </pc:spChg>
        <pc:picChg chg="add del mod">
          <ac:chgData name="Jonathan Loo" userId="d2d72d48b56f45d8" providerId="LiveId" clId="{D13DE75A-ED86-4B24-95DA-B9DEDE813A63}" dt="2020-11-13T14:28:54.094" v="27762" actId="478"/>
          <ac:picMkLst>
            <pc:docMk/>
            <pc:sldMk cId="3480111473" sldId="430"/>
            <ac:picMk id="9" creationId="{560AF308-DF25-4598-9FA3-90A6ECD40FD6}"/>
          </ac:picMkLst>
        </pc:picChg>
        <pc:picChg chg="del mod ord">
          <ac:chgData name="Jonathan Loo" userId="d2d72d48b56f45d8" providerId="LiveId" clId="{D13DE75A-ED86-4B24-95DA-B9DEDE813A63}" dt="2020-11-13T14:30:28.599" v="27778" actId="478"/>
          <ac:picMkLst>
            <pc:docMk/>
            <pc:sldMk cId="3480111473" sldId="430"/>
            <ac:picMk id="11" creationId="{2CE3807F-8BFE-40DE-B964-B8955CA7768B}"/>
          </ac:picMkLst>
        </pc:picChg>
        <pc:picChg chg="del mod ord">
          <ac:chgData name="Jonathan Loo" userId="d2d72d48b56f45d8" providerId="LiveId" clId="{D13DE75A-ED86-4B24-95DA-B9DEDE813A63}" dt="2020-11-13T14:31:19.228" v="27792" actId="478"/>
          <ac:picMkLst>
            <pc:docMk/>
            <pc:sldMk cId="3480111473" sldId="430"/>
            <ac:picMk id="13" creationId="{89507241-C16C-4ECE-9F12-E4FFD2DCE8DB}"/>
          </ac:picMkLst>
        </pc:picChg>
        <pc:picChg chg="del mod ord">
          <ac:chgData name="Jonathan Loo" userId="d2d72d48b56f45d8" providerId="LiveId" clId="{D13DE75A-ED86-4B24-95DA-B9DEDE813A63}" dt="2020-11-13T14:32:20.625" v="27806" actId="478"/>
          <ac:picMkLst>
            <pc:docMk/>
            <pc:sldMk cId="3480111473" sldId="430"/>
            <ac:picMk id="15" creationId="{A0D1057A-26BD-4E78-9591-FB66A350CFE5}"/>
          </ac:picMkLst>
        </pc:picChg>
        <pc:picChg chg="del mod ord">
          <ac:chgData name="Jonathan Loo" userId="d2d72d48b56f45d8" providerId="LiveId" clId="{D13DE75A-ED86-4B24-95DA-B9DEDE813A63}" dt="2020-11-13T14:32:33.584" v="27820" actId="478"/>
          <ac:picMkLst>
            <pc:docMk/>
            <pc:sldMk cId="3480111473" sldId="430"/>
            <ac:picMk id="17" creationId="{9FC80605-C4EE-4F8A-A227-C79F9247D467}"/>
          </ac:picMkLst>
        </pc:picChg>
        <pc:picChg chg="del mod ord">
          <ac:chgData name="Jonathan Loo" userId="d2d72d48b56f45d8" providerId="LiveId" clId="{D13DE75A-ED86-4B24-95DA-B9DEDE813A63}" dt="2020-11-13T14:36:41.640" v="27926" actId="478"/>
          <ac:picMkLst>
            <pc:docMk/>
            <pc:sldMk cId="3480111473" sldId="430"/>
            <ac:picMk id="19" creationId="{28E29BAE-F8E9-4D01-8843-BC120F27B583}"/>
          </ac:picMkLst>
        </pc:picChg>
        <pc:picChg chg="del mod ord">
          <ac:chgData name="Jonathan Loo" userId="d2d72d48b56f45d8" providerId="LiveId" clId="{D13DE75A-ED86-4B24-95DA-B9DEDE813A63}" dt="2020-11-13T14:37:00.631" v="27940" actId="478"/>
          <ac:picMkLst>
            <pc:docMk/>
            <pc:sldMk cId="3480111473" sldId="430"/>
            <ac:picMk id="21" creationId="{837B2FFB-D5C2-4CE2-B7FA-86F6A469D206}"/>
          </ac:picMkLst>
        </pc:picChg>
        <pc:picChg chg="del mod ord">
          <ac:chgData name="Jonathan Loo" userId="d2d72d48b56f45d8" providerId="LiveId" clId="{D13DE75A-ED86-4B24-95DA-B9DEDE813A63}" dt="2020-11-13T14:39:36.748" v="27978" actId="478"/>
          <ac:picMkLst>
            <pc:docMk/>
            <pc:sldMk cId="3480111473" sldId="430"/>
            <ac:picMk id="23" creationId="{F69B7F54-1DEB-484F-9B40-E2D4288D3677}"/>
          </ac:picMkLst>
        </pc:picChg>
        <pc:picChg chg="del mod ord">
          <ac:chgData name="Jonathan Loo" userId="d2d72d48b56f45d8" providerId="LiveId" clId="{D13DE75A-ED86-4B24-95DA-B9DEDE813A63}" dt="2020-11-13T14:40:10.549" v="27993" actId="478"/>
          <ac:picMkLst>
            <pc:docMk/>
            <pc:sldMk cId="3480111473" sldId="430"/>
            <ac:picMk id="25" creationId="{578799FE-F7A0-4E81-BC5C-8C7560C1C217}"/>
          </ac:picMkLst>
        </pc:picChg>
        <pc:picChg chg="del mod ord">
          <ac:chgData name="Jonathan Loo" userId="d2d72d48b56f45d8" providerId="LiveId" clId="{D13DE75A-ED86-4B24-95DA-B9DEDE813A63}" dt="2020-11-13T14:40:41.706" v="28007" actId="478"/>
          <ac:picMkLst>
            <pc:docMk/>
            <pc:sldMk cId="3480111473" sldId="430"/>
            <ac:picMk id="27" creationId="{83803D79-EEE2-4FEE-A2EF-8C1DAE83B385}"/>
          </ac:picMkLst>
        </pc:picChg>
        <pc:picChg chg="del mod ord">
          <ac:chgData name="Jonathan Loo" userId="d2d72d48b56f45d8" providerId="LiveId" clId="{D13DE75A-ED86-4B24-95DA-B9DEDE813A63}" dt="2020-11-13T14:40:54.626" v="28021" actId="478"/>
          <ac:picMkLst>
            <pc:docMk/>
            <pc:sldMk cId="3480111473" sldId="430"/>
            <ac:picMk id="29" creationId="{5EBF5062-E585-430B-95FD-6CFAEFF518F9}"/>
          </ac:picMkLst>
        </pc:picChg>
        <pc:picChg chg="del mod ord">
          <ac:chgData name="Jonathan Loo" userId="d2d72d48b56f45d8" providerId="LiveId" clId="{D13DE75A-ED86-4B24-95DA-B9DEDE813A63}" dt="2020-11-13T14:41:58.924" v="28035" actId="478"/>
          <ac:picMkLst>
            <pc:docMk/>
            <pc:sldMk cId="3480111473" sldId="430"/>
            <ac:picMk id="31" creationId="{122D40E2-7799-44F1-8F78-D9E4A4C7E583}"/>
          </ac:picMkLst>
        </pc:picChg>
        <pc:picChg chg="del mod ord">
          <ac:chgData name="Jonathan Loo" userId="d2d72d48b56f45d8" providerId="LiveId" clId="{D13DE75A-ED86-4B24-95DA-B9DEDE813A63}" dt="2020-11-13T14:42:21.623" v="28049" actId="478"/>
          <ac:picMkLst>
            <pc:docMk/>
            <pc:sldMk cId="3480111473" sldId="430"/>
            <ac:picMk id="33" creationId="{A100FA14-821B-4BE7-862B-13A4F7B57CB4}"/>
          </ac:picMkLst>
        </pc:picChg>
        <pc:picChg chg="del mod ord">
          <ac:chgData name="Jonathan Loo" userId="d2d72d48b56f45d8" providerId="LiveId" clId="{D13DE75A-ED86-4B24-95DA-B9DEDE813A63}" dt="2020-11-13T14:42:31.640" v="28063" actId="478"/>
          <ac:picMkLst>
            <pc:docMk/>
            <pc:sldMk cId="3480111473" sldId="430"/>
            <ac:picMk id="35" creationId="{A70E8E2F-9915-40EC-8049-799A66BDA9D5}"/>
          </ac:picMkLst>
        </pc:picChg>
        <pc:picChg chg="del mod ord">
          <ac:chgData name="Jonathan Loo" userId="d2d72d48b56f45d8" providerId="LiveId" clId="{D13DE75A-ED86-4B24-95DA-B9DEDE813A63}" dt="2020-11-13T14:48:49.110" v="28159" actId="478"/>
          <ac:picMkLst>
            <pc:docMk/>
            <pc:sldMk cId="3480111473" sldId="430"/>
            <ac:picMk id="37" creationId="{53C82D0E-6462-45CE-9123-48F8F7764E83}"/>
          </ac:picMkLst>
        </pc:picChg>
        <pc:picChg chg="del mod ord">
          <ac:chgData name="Jonathan Loo" userId="d2d72d48b56f45d8" providerId="LiveId" clId="{D13DE75A-ED86-4B24-95DA-B9DEDE813A63}" dt="2020-11-13T14:49:02.280" v="28173" actId="478"/>
          <ac:picMkLst>
            <pc:docMk/>
            <pc:sldMk cId="3480111473" sldId="430"/>
            <ac:picMk id="39" creationId="{B4C2D361-62FA-47A2-8452-B5312DBCE458}"/>
          </ac:picMkLst>
        </pc:picChg>
        <pc:picChg chg="add del mod ord">
          <ac:chgData name="Jonathan Loo" userId="d2d72d48b56f45d8" providerId="LiveId" clId="{D13DE75A-ED86-4B24-95DA-B9DEDE813A63}" dt="2020-11-13T14:50:46.674" v="28227" actId="478"/>
          <ac:picMkLst>
            <pc:docMk/>
            <pc:sldMk cId="3480111473" sldId="430"/>
            <ac:picMk id="41" creationId="{BA36FF02-8566-4BC8-9D5E-2FC29D5DACF5}"/>
          </ac:picMkLst>
        </pc:picChg>
        <pc:picChg chg="del mod ord">
          <ac:chgData name="Jonathan Loo" userId="d2d72d48b56f45d8" providerId="LiveId" clId="{D13DE75A-ED86-4B24-95DA-B9DEDE813A63}" dt="2020-11-13T14:50:14.139" v="28205"/>
          <ac:picMkLst>
            <pc:docMk/>
            <pc:sldMk cId="3480111473" sldId="430"/>
            <ac:picMk id="43" creationId="{81F8B530-8EA9-4F18-9C8B-9916CACCF8C0}"/>
          </ac:picMkLst>
        </pc:picChg>
        <pc:picChg chg="del mod ord">
          <ac:chgData name="Jonathan Loo" userId="d2d72d48b56f45d8" providerId="LiveId" clId="{D13DE75A-ED86-4B24-95DA-B9DEDE813A63}" dt="2020-11-13T14:51:00.681" v="28241" actId="478"/>
          <ac:picMkLst>
            <pc:docMk/>
            <pc:sldMk cId="3480111473" sldId="430"/>
            <ac:picMk id="46" creationId="{577255C2-7769-462D-8742-C89B81B865D2}"/>
          </ac:picMkLst>
        </pc:picChg>
        <pc:picChg chg="del mod ord">
          <ac:chgData name="Jonathan Loo" userId="d2d72d48b56f45d8" providerId="LiveId" clId="{D13DE75A-ED86-4B24-95DA-B9DEDE813A63}" dt="2020-11-13T14:51:15.223" v="28255" actId="478"/>
          <ac:picMkLst>
            <pc:docMk/>
            <pc:sldMk cId="3480111473" sldId="430"/>
            <ac:picMk id="48" creationId="{EF5CFF53-499C-4E5D-B9E2-3E049DF3FFE8}"/>
          </ac:picMkLst>
        </pc:picChg>
        <pc:picChg chg="del mod ord">
          <ac:chgData name="Jonathan Loo" userId="d2d72d48b56f45d8" providerId="LiveId" clId="{D13DE75A-ED86-4B24-95DA-B9DEDE813A63}" dt="2020-11-13T14:51:31.909" v="28269" actId="478"/>
          <ac:picMkLst>
            <pc:docMk/>
            <pc:sldMk cId="3480111473" sldId="430"/>
            <ac:picMk id="50" creationId="{E3EFEDEF-ED61-4C51-994A-739893C22EEE}"/>
          </ac:picMkLst>
        </pc:picChg>
        <pc:picChg chg="del mod ord">
          <ac:chgData name="Jonathan Loo" userId="d2d72d48b56f45d8" providerId="LiveId" clId="{D13DE75A-ED86-4B24-95DA-B9DEDE813A63}" dt="2020-11-13T15:13:35.790" v="28737" actId="478"/>
          <ac:picMkLst>
            <pc:docMk/>
            <pc:sldMk cId="3480111473" sldId="430"/>
            <ac:picMk id="52" creationId="{4C520EB8-22EC-4830-A56B-41E4637F0DB0}"/>
          </ac:picMkLst>
        </pc:picChg>
        <pc:picChg chg="del mod ord">
          <ac:chgData name="Jonathan Loo" userId="d2d72d48b56f45d8" providerId="LiveId" clId="{D13DE75A-ED86-4B24-95DA-B9DEDE813A63}" dt="2020-11-13T15:50:55.689" v="29166" actId="478"/>
          <ac:picMkLst>
            <pc:docMk/>
            <pc:sldMk cId="3480111473" sldId="430"/>
            <ac:picMk id="54" creationId="{B271E4A2-0625-41DF-AEC0-9DD2A9F3CD56}"/>
          </ac:picMkLst>
        </pc:picChg>
        <pc:picChg chg="del mod ord">
          <ac:chgData name="Jonathan Loo" userId="d2d72d48b56f45d8" providerId="LiveId" clId="{D13DE75A-ED86-4B24-95DA-B9DEDE813A63}" dt="2020-11-13T15:57:08.770" v="29211" actId="478"/>
          <ac:picMkLst>
            <pc:docMk/>
            <pc:sldMk cId="3480111473" sldId="430"/>
            <ac:picMk id="56" creationId="{E4644C22-0004-479E-8B04-39A3FC666C58}"/>
          </ac:picMkLst>
        </pc:picChg>
        <pc:picChg chg="del mod ord">
          <ac:chgData name="Jonathan Loo" userId="d2d72d48b56f45d8" providerId="LiveId" clId="{D13DE75A-ED86-4B24-95DA-B9DEDE813A63}" dt="2020-11-13T15:58:27.815" v="29225" actId="478"/>
          <ac:picMkLst>
            <pc:docMk/>
            <pc:sldMk cId="3480111473" sldId="430"/>
            <ac:picMk id="58" creationId="{41D9D5CC-C3EC-4B92-AEAC-F12F9F2DA141}"/>
          </ac:picMkLst>
        </pc:picChg>
        <pc:picChg chg="del mod ord">
          <ac:chgData name="Jonathan Loo" userId="d2d72d48b56f45d8" providerId="LiveId" clId="{D13DE75A-ED86-4B24-95DA-B9DEDE813A63}" dt="2020-11-13T15:58:43.020" v="29239" actId="478"/>
          <ac:picMkLst>
            <pc:docMk/>
            <pc:sldMk cId="3480111473" sldId="430"/>
            <ac:picMk id="60" creationId="{8C540990-CDC8-4938-8E01-098238B598E7}"/>
          </ac:picMkLst>
        </pc:picChg>
        <pc:picChg chg="del mod ord">
          <ac:chgData name="Jonathan Loo" userId="d2d72d48b56f45d8" providerId="LiveId" clId="{D13DE75A-ED86-4B24-95DA-B9DEDE813A63}" dt="2020-11-13T16:40:25.523" v="29529" actId="478"/>
          <ac:picMkLst>
            <pc:docMk/>
            <pc:sldMk cId="3480111473" sldId="430"/>
            <ac:picMk id="62" creationId="{3FC9479B-400D-4496-8B1E-26C12A544107}"/>
          </ac:picMkLst>
        </pc:picChg>
        <pc:picChg chg="del mod ord">
          <ac:chgData name="Jonathan Loo" userId="d2d72d48b56f45d8" providerId="LiveId" clId="{D13DE75A-ED86-4B24-95DA-B9DEDE813A63}" dt="2020-11-13T16:41:09.367" v="29545" actId="478"/>
          <ac:picMkLst>
            <pc:docMk/>
            <pc:sldMk cId="3480111473" sldId="430"/>
            <ac:picMk id="64" creationId="{2F642145-5B2B-4A82-9BB5-AC81BAE27B62}"/>
          </ac:picMkLst>
        </pc:picChg>
        <pc:picChg chg="del mod ord">
          <ac:chgData name="Jonathan Loo" userId="d2d72d48b56f45d8" providerId="LiveId" clId="{D13DE75A-ED86-4B24-95DA-B9DEDE813A63}" dt="2020-11-13T16:41:33.504" v="29559" actId="478"/>
          <ac:picMkLst>
            <pc:docMk/>
            <pc:sldMk cId="3480111473" sldId="430"/>
            <ac:picMk id="66" creationId="{85BAB170-A747-4952-B9B9-AE6D6E627915}"/>
          </ac:picMkLst>
        </pc:picChg>
        <pc:picChg chg="del mod ord">
          <ac:chgData name="Jonathan Loo" userId="d2d72d48b56f45d8" providerId="LiveId" clId="{D13DE75A-ED86-4B24-95DA-B9DEDE813A63}" dt="2020-11-13T16:41:52.886" v="29573" actId="478"/>
          <ac:picMkLst>
            <pc:docMk/>
            <pc:sldMk cId="3480111473" sldId="430"/>
            <ac:picMk id="68" creationId="{4E82825E-68F7-4C93-94D6-4CDE48549250}"/>
          </ac:picMkLst>
        </pc:picChg>
        <pc:picChg chg="del mod ord">
          <ac:chgData name="Jonathan Loo" userId="d2d72d48b56f45d8" providerId="LiveId" clId="{D13DE75A-ED86-4B24-95DA-B9DEDE813A63}" dt="2020-11-13T16:50:50.906" v="29599" actId="478"/>
          <ac:picMkLst>
            <pc:docMk/>
            <pc:sldMk cId="3480111473" sldId="430"/>
            <ac:picMk id="70" creationId="{9497FF8B-DED4-4824-9973-6917C63E7A00}"/>
          </ac:picMkLst>
        </pc:picChg>
        <pc:picChg chg="del mod ord">
          <ac:chgData name="Jonathan Loo" userId="d2d72d48b56f45d8" providerId="LiveId" clId="{D13DE75A-ED86-4B24-95DA-B9DEDE813A63}" dt="2020-11-13T17:35:30.889" v="30624" actId="478"/>
          <ac:picMkLst>
            <pc:docMk/>
            <pc:sldMk cId="3480111473" sldId="430"/>
            <ac:picMk id="74" creationId="{E0071FB4-11F2-4B8E-A554-49DCD715F458}"/>
          </ac:picMkLst>
        </pc:picChg>
        <pc:picChg chg="del mod ord">
          <ac:chgData name="Jonathan Loo" userId="d2d72d48b56f45d8" providerId="LiveId" clId="{D13DE75A-ED86-4B24-95DA-B9DEDE813A63}" dt="2020-11-13T17:37:04.848" v="30656" actId="478"/>
          <ac:picMkLst>
            <pc:docMk/>
            <pc:sldMk cId="3480111473" sldId="430"/>
            <ac:picMk id="76" creationId="{78E5D53B-1DCD-405A-B787-724FB54F75AA}"/>
          </ac:picMkLst>
        </pc:picChg>
        <pc:picChg chg="del mod ord">
          <ac:chgData name="Jonathan Loo" userId="d2d72d48b56f45d8" providerId="LiveId" clId="{D13DE75A-ED86-4B24-95DA-B9DEDE813A63}" dt="2020-11-13T17:37:21.108" v="30671" actId="478"/>
          <ac:picMkLst>
            <pc:docMk/>
            <pc:sldMk cId="3480111473" sldId="430"/>
            <ac:picMk id="78" creationId="{B09D51A1-A08E-4799-8B68-829FB156DDA5}"/>
          </ac:picMkLst>
        </pc:picChg>
        <pc:picChg chg="del mod ord">
          <ac:chgData name="Jonathan Loo" userId="d2d72d48b56f45d8" providerId="LiveId" clId="{D13DE75A-ED86-4B24-95DA-B9DEDE813A63}" dt="2020-11-13T17:37:37.984" v="30686" actId="478"/>
          <ac:picMkLst>
            <pc:docMk/>
            <pc:sldMk cId="3480111473" sldId="430"/>
            <ac:picMk id="80" creationId="{755C24AE-989B-4F75-827B-71E58321162F}"/>
          </ac:picMkLst>
        </pc:picChg>
        <pc:picChg chg="mod ord">
          <ac:chgData name="Jonathan Loo" userId="d2d72d48b56f45d8" providerId="LiveId" clId="{D13DE75A-ED86-4B24-95DA-B9DEDE813A63}" dt="2020-11-16T15:13:35.217" v="40049" actId="1036"/>
          <ac:picMkLst>
            <pc:docMk/>
            <pc:sldMk cId="3480111473" sldId="430"/>
            <ac:picMk id="82" creationId="{D65DE651-3F33-4006-8388-446A82A2DB6B}"/>
          </ac:picMkLst>
        </pc:picChg>
      </pc:sldChg>
      <pc:sldChg chg="addSp delSp modSp add del mod">
        <pc:chgData name="Jonathan Loo" userId="d2d72d48b56f45d8" providerId="LiveId" clId="{D13DE75A-ED86-4B24-95DA-B9DEDE813A63}" dt="2020-11-13T17:31:34.906" v="30529" actId="2696"/>
        <pc:sldMkLst>
          <pc:docMk/>
          <pc:sldMk cId="1710300297" sldId="431"/>
        </pc:sldMkLst>
        <pc:spChg chg="mod">
          <ac:chgData name="Jonathan Loo" userId="d2d72d48b56f45d8" providerId="LiveId" clId="{D13DE75A-ED86-4B24-95DA-B9DEDE813A63}" dt="2020-11-13T14:09:45.235" v="26777" actId="20577"/>
          <ac:spMkLst>
            <pc:docMk/>
            <pc:sldMk cId="1710300297" sldId="431"/>
            <ac:spMk id="2" creationId="{44F56BBA-CDD3-404E-BB13-DF5AB2E55362}"/>
          </ac:spMkLst>
        </pc:spChg>
        <pc:spChg chg="mod">
          <ac:chgData name="Jonathan Loo" userId="d2d72d48b56f45d8" providerId="LiveId" clId="{D13DE75A-ED86-4B24-95DA-B9DEDE813A63}" dt="2020-11-13T14:11:11.552" v="26808" actId="368"/>
          <ac:spMkLst>
            <pc:docMk/>
            <pc:sldMk cId="1710300297" sldId="431"/>
            <ac:spMk id="3" creationId="{A31FEC57-7C01-4048-882F-FB69765B6B3D}"/>
          </ac:spMkLst>
        </pc:spChg>
        <pc:spChg chg="mod">
          <ac:chgData name="Jonathan Loo" userId="d2d72d48b56f45d8" providerId="LiveId" clId="{D13DE75A-ED86-4B24-95DA-B9DEDE813A63}" dt="2020-11-13T14:11:11.556" v="26810" actId="368"/>
          <ac:spMkLst>
            <pc:docMk/>
            <pc:sldMk cId="1710300297" sldId="431"/>
            <ac:spMk id="4" creationId="{A96C0C5A-F361-403A-98A4-142ADEA11682}"/>
          </ac:spMkLst>
        </pc:spChg>
        <pc:spChg chg="add mod">
          <ac:chgData name="Jonathan Loo" userId="d2d72d48b56f45d8" providerId="LiveId" clId="{D13DE75A-ED86-4B24-95DA-B9DEDE813A63}" dt="2020-11-13T14:11:55.429" v="26821" actId="1076"/>
          <ac:spMkLst>
            <pc:docMk/>
            <pc:sldMk cId="1710300297" sldId="431"/>
            <ac:spMk id="12" creationId="{0DB5AE8C-80DB-4882-967C-5FE1667BD4A7}"/>
          </ac:spMkLst>
        </pc:spChg>
        <pc:picChg chg="mod">
          <ac:chgData name="Jonathan Loo" userId="d2d72d48b56f45d8" providerId="LiveId" clId="{D13DE75A-ED86-4B24-95DA-B9DEDE813A63}" dt="2020-11-13T17:21:21.393" v="30336" actId="1076"/>
          <ac:picMkLst>
            <pc:docMk/>
            <pc:sldMk cId="1710300297" sldId="431"/>
            <ac:picMk id="6" creationId="{FD2255F8-B63B-4B33-A7E7-3588224DAAA7}"/>
          </ac:picMkLst>
        </pc:picChg>
        <pc:picChg chg="add mod">
          <ac:chgData name="Jonathan Loo" userId="d2d72d48b56f45d8" providerId="LiveId" clId="{D13DE75A-ED86-4B24-95DA-B9DEDE813A63}" dt="2020-11-13T14:10:39.443" v="26800" actId="1076"/>
          <ac:picMkLst>
            <pc:docMk/>
            <pc:sldMk cId="1710300297" sldId="431"/>
            <ac:picMk id="23554" creationId="{109D462B-5277-4ACE-B357-BBD6A9723533}"/>
          </ac:picMkLst>
        </pc:picChg>
        <pc:picChg chg="add del mod">
          <ac:chgData name="Jonathan Loo" userId="d2d72d48b56f45d8" providerId="LiveId" clId="{D13DE75A-ED86-4B24-95DA-B9DEDE813A63}" dt="2020-11-13T14:10:19.523" v="26790"/>
          <ac:picMkLst>
            <pc:docMk/>
            <pc:sldMk cId="1710300297" sldId="431"/>
            <ac:picMk id="23556" creationId="{A47C49AE-C68C-4635-AD53-99E30A56E353}"/>
          </ac:picMkLst>
        </pc:picChg>
        <pc:picChg chg="add del mod">
          <ac:chgData name="Jonathan Loo" userId="d2d72d48b56f45d8" providerId="LiveId" clId="{D13DE75A-ED86-4B24-95DA-B9DEDE813A63}" dt="2020-11-13T14:10:24.770" v="26793" actId="478"/>
          <ac:picMkLst>
            <pc:docMk/>
            <pc:sldMk cId="1710300297" sldId="431"/>
            <ac:picMk id="23558" creationId="{D739A470-6F36-4327-80C5-D1104F04D24F}"/>
          </ac:picMkLst>
        </pc:picChg>
        <pc:picChg chg="add mod">
          <ac:chgData name="Jonathan Loo" userId="d2d72d48b56f45d8" providerId="LiveId" clId="{D13DE75A-ED86-4B24-95DA-B9DEDE813A63}" dt="2020-11-13T14:10:42.265" v="26802" actId="1076"/>
          <ac:picMkLst>
            <pc:docMk/>
            <pc:sldMk cId="1710300297" sldId="431"/>
            <ac:picMk id="23560" creationId="{8BAB96E1-7229-4B77-8EE8-82A4E60426ED}"/>
          </ac:picMkLst>
        </pc:picChg>
      </pc:sldChg>
      <pc:sldChg chg="add del modNotesTx">
        <pc:chgData name="Jonathan Loo" userId="d2d72d48b56f45d8" providerId="LiveId" clId="{D13DE75A-ED86-4B24-95DA-B9DEDE813A63}" dt="2020-11-18T15:59:42.459" v="60117" actId="47"/>
        <pc:sldMkLst>
          <pc:docMk/>
          <pc:sldMk cId="3780655752" sldId="431"/>
        </pc:sldMkLst>
      </pc:sldChg>
      <pc:sldChg chg="addSp delSp modSp add del mod">
        <pc:chgData name="Jonathan Loo" userId="d2d72d48b56f45d8" providerId="LiveId" clId="{D13DE75A-ED86-4B24-95DA-B9DEDE813A63}" dt="2020-11-13T17:20:14.353" v="30334" actId="47"/>
        <pc:sldMkLst>
          <pc:docMk/>
          <pc:sldMk cId="3156333992" sldId="432"/>
        </pc:sldMkLst>
        <pc:spChg chg="mod">
          <ac:chgData name="Jonathan Loo" userId="d2d72d48b56f45d8" providerId="LiveId" clId="{D13DE75A-ED86-4B24-95DA-B9DEDE813A63}" dt="2020-11-13T15:52:33.313" v="29185"/>
          <ac:spMkLst>
            <pc:docMk/>
            <pc:sldMk cId="3156333992" sldId="432"/>
            <ac:spMk id="2" creationId="{44F56BBA-CDD3-404E-BB13-DF5AB2E55362}"/>
          </ac:spMkLst>
        </pc:spChg>
        <pc:spChg chg="mod">
          <ac:chgData name="Jonathan Loo" userId="d2d72d48b56f45d8" providerId="LiveId" clId="{D13DE75A-ED86-4B24-95DA-B9DEDE813A63}" dt="2020-11-13T16:58:04.388" v="29667" actId="6549"/>
          <ac:spMkLst>
            <pc:docMk/>
            <pc:sldMk cId="3156333992" sldId="432"/>
            <ac:spMk id="3" creationId="{A31FEC57-7C01-4048-882F-FB69765B6B3D}"/>
          </ac:spMkLst>
        </pc:spChg>
        <pc:spChg chg="mod">
          <ac:chgData name="Jonathan Loo" userId="d2d72d48b56f45d8" providerId="LiveId" clId="{D13DE75A-ED86-4B24-95DA-B9DEDE813A63}" dt="2020-11-13T17:01:27.499" v="29928" actId="20577"/>
          <ac:spMkLst>
            <pc:docMk/>
            <pc:sldMk cId="3156333992" sldId="432"/>
            <ac:spMk id="4" creationId="{A96C0C5A-F361-403A-98A4-142ADEA11682}"/>
          </ac:spMkLst>
        </pc:spChg>
        <pc:spChg chg="add del mod">
          <ac:chgData name="Jonathan Loo" userId="d2d72d48b56f45d8" providerId="LiveId" clId="{D13DE75A-ED86-4B24-95DA-B9DEDE813A63}" dt="2020-11-13T15:52:33.313" v="29185"/>
          <ac:spMkLst>
            <pc:docMk/>
            <pc:sldMk cId="3156333992" sldId="432"/>
            <ac:spMk id="58" creationId="{C493CE52-6F29-4353-898C-047975E65378}"/>
          </ac:spMkLst>
        </pc:spChg>
        <pc:spChg chg="add del mod">
          <ac:chgData name="Jonathan Loo" userId="d2d72d48b56f45d8" providerId="LiveId" clId="{D13DE75A-ED86-4B24-95DA-B9DEDE813A63}" dt="2020-11-13T15:52:33.313" v="29185"/>
          <ac:spMkLst>
            <pc:docMk/>
            <pc:sldMk cId="3156333992" sldId="432"/>
            <ac:spMk id="59" creationId="{4C15E122-E29B-4270-A905-CB76C500FD10}"/>
          </ac:spMkLst>
        </pc:spChg>
        <pc:spChg chg="add del mod">
          <ac:chgData name="Jonathan Loo" userId="d2d72d48b56f45d8" providerId="LiveId" clId="{D13DE75A-ED86-4B24-95DA-B9DEDE813A63}" dt="2020-11-13T15:52:33.313" v="29185"/>
          <ac:spMkLst>
            <pc:docMk/>
            <pc:sldMk cId="3156333992" sldId="432"/>
            <ac:spMk id="60" creationId="{386E17DB-96B1-40B2-983A-F6A3DCCCA8FA}"/>
          </ac:spMkLst>
        </pc:spChg>
        <pc:picChg chg="add del mod">
          <ac:chgData name="Jonathan Loo" userId="d2d72d48b56f45d8" providerId="LiveId" clId="{D13DE75A-ED86-4B24-95DA-B9DEDE813A63}" dt="2020-11-13T16:58:08.456" v="29671" actId="478"/>
          <ac:picMkLst>
            <pc:docMk/>
            <pc:sldMk cId="3156333992" sldId="432"/>
            <ac:picMk id="5" creationId="{B58BD9DE-91A2-4825-8EE6-34C17D3CFEB4}"/>
          </ac:picMkLst>
        </pc:picChg>
        <pc:picChg chg="add del mod">
          <ac:chgData name="Jonathan Loo" userId="d2d72d48b56f45d8" providerId="LiveId" clId="{D13DE75A-ED86-4B24-95DA-B9DEDE813A63}" dt="2020-11-13T15:12:58.446" v="28724" actId="478"/>
          <ac:picMkLst>
            <pc:docMk/>
            <pc:sldMk cId="3156333992" sldId="432"/>
            <ac:picMk id="7" creationId="{6F37CC78-B409-4F8F-846C-530BE3F9E956}"/>
          </ac:picMkLst>
        </pc:picChg>
        <pc:picChg chg="add del mod">
          <ac:chgData name="Jonathan Loo" userId="d2d72d48b56f45d8" providerId="LiveId" clId="{D13DE75A-ED86-4B24-95DA-B9DEDE813A63}" dt="2020-11-13T16:58:07.977" v="29670" actId="478"/>
          <ac:picMkLst>
            <pc:docMk/>
            <pc:sldMk cId="3156333992" sldId="432"/>
            <ac:picMk id="9" creationId="{9DBC5DDB-C100-4A99-8FB7-53075A9F28B1}"/>
          </ac:picMkLst>
        </pc:picChg>
        <pc:picChg chg="add del mod">
          <ac:chgData name="Jonathan Loo" userId="d2d72d48b56f45d8" providerId="LiveId" clId="{D13DE75A-ED86-4B24-95DA-B9DEDE813A63}" dt="2020-11-13T14:44:00.993" v="28086" actId="478"/>
          <ac:picMkLst>
            <pc:docMk/>
            <pc:sldMk cId="3156333992" sldId="432"/>
            <ac:picMk id="11" creationId="{9F376564-8D48-4CCE-B690-BA47A32954C7}"/>
          </ac:picMkLst>
        </pc:picChg>
        <pc:picChg chg="del mod ord">
          <ac:chgData name="Jonathan Loo" userId="d2d72d48b56f45d8" providerId="LiveId" clId="{D13DE75A-ED86-4B24-95DA-B9DEDE813A63}" dt="2020-11-13T14:44:26.768" v="28105" actId="478"/>
          <ac:picMkLst>
            <pc:docMk/>
            <pc:sldMk cId="3156333992" sldId="432"/>
            <ac:picMk id="14" creationId="{D1031858-F099-4075-B2AF-98DB3717681F}"/>
          </ac:picMkLst>
        </pc:picChg>
        <pc:picChg chg="del mod ord">
          <ac:chgData name="Jonathan Loo" userId="d2d72d48b56f45d8" providerId="LiveId" clId="{D13DE75A-ED86-4B24-95DA-B9DEDE813A63}" dt="2020-11-13T14:45:33.084" v="28124" actId="478"/>
          <ac:picMkLst>
            <pc:docMk/>
            <pc:sldMk cId="3156333992" sldId="432"/>
            <ac:picMk id="16" creationId="{4B2CFD99-F389-4022-87C1-990F63F87B47}"/>
          </ac:picMkLst>
        </pc:picChg>
        <pc:picChg chg="del mod ord">
          <ac:chgData name="Jonathan Loo" userId="d2d72d48b56f45d8" providerId="LiveId" clId="{D13DE75A-ED86-4B24-95DA-B9DEDE813A63}" dt="2020-11-13T14:46:20.270" v="28144" actId="478"/>
          <ac:picMkLst>
            <pc:docMk/>
            <pc:sldMk cId="3156333992" sldId="432"/>
            <ac:picMk id="18" creationId="{EF8F76F9-38E8-41D2-8EC2-21E4E252BFC6}"/>
          </ac:picMkLst>
        </pc:picChg>
        <pc:picChg chg="del mod ord">
          <ac:chgData name="Jonathan Loo" userId="d2d72d48b56f45d8" providerId="LiveId" clId="{D13DE75A-ED86-4B24-95DA-B9DEDE813A63}" dt="2020-11-13T15:10:22.741" v="28660" actId="478"/>
          <ac:picMkLst>
            <pc:docMk/>
            <pc:sldMk cId="3156333992" sldId="432"/>
            <ac:picMk id="20" creationId="{501C4541-6F14-43D8-AC5F-7BD47E6C1B34}"/>
          </ac:picMkLst>
        </pc:picChg>
        <pc:picChg chg="add del mod">
          <ac:chgData name="Jonathan Loo" userId="d2d72d48b56f45d8" providerId="LiveId" clId="{D13DE75A-ED86-4B24-95DA-B9DEDE813A63}" dt="2020-11-13T14:52:17.697" v="28292" actId="478"/>
          <ac:picMkLst>
            <pc:docMk/>
            <pc:sldMk cId="3156333992" sldId="432"/>
            <ac:picMk id="21" creationId="{833595A0-5B60-42EB-A0A1-B817BF395EF3}"/>
          </ac:picMkLst>
        </pc:picChg>
        <pc:picChg chg="del mod">
          <ac:chgData name="Jonathan Loo" userId="d2d72d48b56f45d8" providerId="LiveId" clId="{D13DE75A-ED86-4B24-95DA-B9DEDE813A63}" dt="2020-11-13T15:12:39.859" v="28723" actId="478"/>
          <ac:picMkLst>
            <pc:docMk/>
            <pc:sldMk cId="3156333992" sldId="432"/>
            <ac:picMk id="23" creationId="{F69B7F54-1DEB-484F-9B40-E2D4288D3677}"/>
          </ac:picMkLst>
        </pc:picChg>
        <pc:picChg chg="del mod ord">
          <ac:chgData name="Jonathan Loo" userId="d2d72d48b56f45d8" providerId="LiveId" clId="{D13DE75A-ED86-4B24-95DA-B9DEDE813A63}" dt="2020-11-13T15:00:52.268" v="28462" actId="478"/>
          <ac:picMkLst>
            <pc:docMk/>
            <pc:sldMk cId="3156333992" sldId="432"/>
            <ac:picMk id="25" creationId="{D8A6E7C5-D9DA-4387-9355-E3FE5D655CEE}"/>
          </ac:picMkLst>
        </pc:picChg>
        <pc:picChg chg="del mod ord">
          <ac:chgData name="Jonathan Loo" userId="d2d72d48b56f45d8" providerId="LiveId" clId="{D13DE75A-ED86-4B24-95DA-B9DEDE813A63}" dt="2020-11-13T15:12:34.140" v="28720" actId="478"/>
          <ac:picMkLst>
            <pc:docMk/>
            <pc:sldMk cId="3156333992" sldId="432"/>
            <ac:picMk id="27" creationId="{42C9D36D-CC6A-445F-983C-AE238D79EE54}"/>
          </ac:picMkLst>
        </pc:picChg>
        <pc:picChg chg="del mod ord">
          <ac:chgData name="Jonathan Loo" userId="d2d72d48b56f45d8" providerId="LiveId" clId="{D13DE75A-ED86-4B24-95DA-B9DEDE813A63}" dt="2020-11-13T15:10:37.528" v="28678" actId="478"/>
          <ac:picMkLst>
            <pc:docMk/>
            <pc:sldMk cId="3156333992" sldId="432"/>
            <ac:picMk id="29" creationId="{93689F1B-946F-4CAE-8C43-F2EE1FD79498}"/>
          </ac:picMkLst>
        </pc:picChg>
        <pc:picChg chg="del mod ord">
          <ac:chgData name="Jonathan Loo" userId="d2d72d48b56f45d8" providerId="LiveId" clId="{D13DE75A-ED86-4B24-95DA-B9DEDE813A63}" dt="2020-11-13T15:11:10.103" v="28696" actId="478"/>
          <ac:picMkLst>
            <pc:docMk/>
            <pc:sldMk cId="3156333992" sldId="432"/>
            <ac:picMk id="31" creationId="{A4118E08-D4D7-4626-8FFD-7B17FDD1ED68}"/>
          </ac:picMkLst>
        </pc:picChg>
        <pc:picChg chg="del mod ord">
          <ac:chgData name="Jonathan Loo" userId="d2d72d48b56f45d8" providerId="LiveId" clId="{D13DE75A-ED86-4B24-95DA-B9DEDE813A63}" dt="2020-11-13T15:12:20.498" v="28714" actId="478"/>
          <ac:picMkLst>
            <pc:docMk/>
            <pc:sldMk cId="3156333992" sldId="432"/>
            <ac:picMk id="33" creationId="{7D5DDE64-77A0-42C8-BA49-F435E8650855}"/>
          </ac:picMkLst>
        </pc:picChg>
        <pc:picChg chg="del mod ord">
          <ac:chgData name="Jonathan Loo" userId="d2d72d48b56f45d8" providerId="LiveId" clId="{D13DE75A-ED86-4B24-95DA-B9DEDE813A63}" dt="2020-11-13T15:13:59.828" v="28754" actId="478"/>
          <ac:picMkLst>
            <pc:docMk/>
            <pc:sldMk cId="3156333992" sldId="432"/>
            <ac:picMk id="35" creationId="{FA86A7C1-94AD-41EC-8BBB-4208F46E26A0}"/>
          </ac:picMkLst>
        </pc:picChg>
        <pc:picChg chg="del mod ord">
          <ac:chgData name="Jonathan Loo" userId="d2d72d48b56f45d8" providerId="LiveId" clId="{D13DE75A-ED86-4B24-95DA-B9DEDE813A63}" dt="2020-11-13T15:14:09.224" v="28772" actId="478"/>
          <ac:picMkLst>
            <pc:docMk/>
            <pc:sldMk cId="3156333992" sldId="432"/>
            <ac:picMk id="37" creationId="{516D3D00-9787-4FD2-8BD0-5454D944198B}"/>
          </ac:picMkLst>
        </pc:picChg>
        <pc:picChg chg="del mod ord">
          <ac:chgData name="Jonathan Loo" userId="d2d72d48b56f45d8" providerId="LiveId" clId="{D13DE75A-ED86-4B24-95DA-B9DEDE813A63}" dt="2020-11-13T15:14:48.208" v="28789" actId="478"/>
          <ac:picMkLst>
            <pc:docMk/>
            <pc:sldMk cId="3156333992" sldId="432"/>
            <ac:picMk id="39" creationId="{AD002BC9-F99B-4523-9EC6-25587A212F04}"/>
          </ac:picMkLst>
        </pc:picChg>
        <pc:picChg chg="del mod ord">
          <ac:chgData name="Jonathan Loo" userId="d2d72d48b56f45d8" providerId="LiveId" clId="{D13DE75A-ED86-4B24-95DA-B9DEDE813A63}" dt="2020-11-13T15:15:33.289" v="28851" actId="478"/>
          <ac:picMkLst>
            <pc:docMk/>
            <pc:sldMk cId="3156333992" sldId="432"/>
            <ac:picMk id="41" creationId="{F16AE86C-7671-47D5-8E75-ADD5A7B33F07}"/>
          </ac:picMkLst>
        </pc:picChg>
        <pc:picChg chg="del mod ord">
          <ac:chgData name="Jonathan Loo" userId="d2d72d48b56f45d8" providerId="LiveId" clId="{D13DE75A-ED86-4B24-95DA-B9DEDE813A63}" dt="2020-11-13T15:16:26.907" v="28865" actId="478"/>
          <ac:picMkLst>
            <pc:docMk/>
            <pc:sldMk cId="3156333992" sldId="432"/>
            <ac:picMk id="43" creationId="{FB3E8ECC-1804-41FB-8558-BC56E2E49CDA}"/>
          </ac:picMkLst>
        </pc:picChg>
        <pc:picChg chg="del mod ord">
          <ac:chgData name="Jonathan Loo" userId="d2d72d48b56f45d8" providerId="LiveId" clId="{D13DE75A-ED86-4B24-95DA-B9DEDE813A63}" dt="2020-11-13T15:16:40.415" v="28880" actId="478"/>
          <ac:picMkLst>
            <pc:docMk/>
            <pc:sldMk cId="3156333992" sldId="432"/>
            <ac:picMk id="45" creationId="{EF8C160B-9E0C-477A-B366-C96427EF45FC}"/>
          </ac:picMkLst>
        </pc:picChg>
        <pc:picChg chg="del mod ord">
          <ac:chgData name="Jonathan Loo" userId="d2d72d48b56f45d8" providerId="LiveId" clId="{D13DE75A-ED86-4B24-95DA-B9DEDE813A63}" dt="2020-11-13T15:16:52.015" v="28894" actId="478"/>
          <ac:picMkLst>
            <pc:docMk/>
            <pc:sldMk cId="3156333992" sldId="432"/>
            <ac:picMk id="47" creationId="{33721B7A-BD19-4385-B160-8C08D86DDE5D}"/>
          </ac:picMkLst>
        </pc:picChg>
        <pc:picChg chg="del mod ord">
          <ac:chgData name="Jonathan Loo" userId="d2d72d48b56f45d8" providerId="LiveId" clId="{D13DE75A-ED86-4B24-95DA-B9DEDE813A63}" dt="2020-11-13T15:17:05.274" v="28908" actId="478"/>
          <ac:picMkLst>
            <pc:docMk/>
            <pc:sldMk cId="3156333992" sldId="432"/>
            <ac:picMk id="49" creationId="{EF39AA4B-7482-4618-9BC0-32BDC8F9FBCA}"/>
          </ac:picMkLst>
        </pc:picChg>
        <pc:picChg chg="del mod ord">
          <ac:chgData name="Jonathan Loo" userId="d2d72d48b56f45d8" providerId="LiveId" clId="{D13DE75A-ED86-4B24-95DA-B9DEDE813A63}" dt="2020-11-13T15:51:19.367" v="29181" actId="478"/>
          <ac:picMkLst>
            <pc:docMk/>
            <pc:sldMk cId="3156333992" sldId="432"/>
            <ac:picMk id="51" creationId="{8A7C9B5D-A19D-4F15-A479-23AB5C4E864C}"/>
          </ac:picMkLst>
        </pc:picChg>
        <pc:picChg chg="add del mod">
          <ac:chgData name="Jonathan Loo" userId="d2d72d48b56f45d8" providerId="LiveId" clId="{D13DE75A-ED86-4B24-95DA-B9DEDE813A63}" dt="2020-11-13T15:19:09.005" v="29019" actId="478"/>
          <ac:picMkLst>
            <pc:docMk/>
            <pc:sldMk cId="3156333992" sldId="432"/>
            <ac:picMk id="53" creationId="{B06CE08D-8C94-4D2E-9610-49432801D02E}"/>
          </ac:picMkLst>
        </pc:picChg>
        <pc:picChg chg="del mod ord">
          <ac:chgData name="Jonathan Loo" userId="d2d72d48b56f45d8" providerId="LiveId" clId="{D13DE75A-ED86-4B24-95DA-B9DEDE813A63}" dt="2020-11-13T16:00:54.202" v="29285" actId="478"/>
          <ac:picMkLst>
            <pc:docMk/>
            <pc:sldMk cId="3156333992" sldId="432"/>
            <ac:picMk id="55" creationId="{082A5DFC-2FA0-4CA2-963F-79D0DDD7349C}"/>
          </ac:picMkLst>
        </pc:picChg>
        <pc:picChg chg="del mod ord">
          <ac:chgData name="Jonathan Loo" userId="d2d72d48b56f45d8" providerId="LiveId" clId="{D13DE75A-ED86-4B24-95DA-B9DEDE813A63}" dt="2020-11-13T15:59:06.093" v="29254" actId="478"/>
          <ac:picMkLst>
            <pc:docMk/>
            <pc:sldMk cId="3156333992" sldId="432"/>
            <ac:picMk id="57" creationId="{C56D1E98-D9AF-4D7C-9D36-A7F56617AD3B}"/>
          </ac:picMkLst>
        </pc:picChg>
        <pc:picChg chg="del mod ord">
          <ac:chgData name="Jonathan Loo" userId="d2d72d48b56f45d8" providerId="LiveId" clId="{D13DE75A-ED86-4B24-95DA-B9DEDE813A63}" dt="2020-11-13T15:59:24.373" v="29269" actId="478"/>
          <ac:picMkLst>
            <pc:docMk/>
            <pc:sldMk cId="3156333992" sldId="432"/>
            <ac:picMk id="62" creationId="{30A3015C-4C24-4BC2-B092-12E17A626F80}"/>
          </ac:picMkLst>
        </pc:picChg>
        <pc:picChg chg="del mod ord">
          <ac:chgData name="Jonathan Loo" userId="d2d72d48b56f45d8" providerId="LiveId" clId="{D13DE75A-ED86-4B24-95DA-B9DEDE813A63}" dt="2020-11-13T16:58:07.369" v="29669" actId="478"/>
          <ac:picMkLst>
            <pc:docMk/>
            <pc:sldMk cId="3156333992" sldId="432"/>
            <ac:picMk id="64" creationId="{EA00D12E-9033-47BF-9E18-E73462201D50}"/>
          </ac:picMkLst>
        </pc:picChg>
        <pc:picChg chg="del mod ord">
          <ac:chgData name="Jonathan Loo" userId="d2d72d48b56f45d8" providerId="LiveId" clId="{D13DE75A-ED86-4B24-95DA-B9DEDE813A63}" dt="2020-11-13T16:01:19.222" v="29300" actId="478"/>
          <ac:picMkLst>
            <pc:docMk/>
            <pc:sldMk cId="3156333992" sldId="432"/>
            <ac:picMk id="66" creationId="{4A7D7BDB-8660-4324-B495-68924B549E0C}"/>
          </ac:picMkLst>
        </pc:picChg>
        <pc:picChg chg="del mod ord">
          <ac:chgData name="Jonathan Loo" userId="d2d72d48b56f45d8" providerId="LiveId" clId="{D13DE75A-ED86-4B24-95DA-B9DEDE813A63}" dt="2020-11-13T16:01:39.341" v="29314" actId="478"/>
          <ac:picMkLst>
            <pc:docMk/>
            <pc:sldMk cId="3156333992" sldId="432"/>
            <ac:picMk id="68" creationId="{A5460BBA-ED32-4DAF-B26E-52E3D51351B9}"/>
          </ac:picMkLst>
        </pc:picChg>
        <pc:picChg chg="del mod ord">
          <ac:chgData name="Jonathan Loo" userId="d2d72d48b56f45d8" providerId="LiveId" clId="{D13DE75A-ED86-4B24-95DA-B9DEDE813A63}" dt="2020-11-13T16:01:54.652" v="29328" actId="478"/>
          <ac:picMkLst>
            <pc:docMk/>
            <pc:sldMk cId="3156333992" sldId="432"/>
            <ac:picMk id="70" creationId="{D43D2080-0E42-4F2C-ACBC-FF86E5BD8851}"/>
          </ac:picMkLst>
        </pc:picChg>
        <pc:picChg chg="del mod ord">
          <ac:chgData name="Jonathan Loo" userId="d2d72d48b56f45d8" providerId="LiveId" clId="{D13DE75A-ED86-4B24-95DA-B9DEDE813A63}" dt="2020-11-13T16:56:28.775" v="29614" actId="478"/>
          <ac:picMkLst>
            <pc:docMk/>
            <pc:sldMk cId="3156333992" sldId="432"/>
            <ac:picMk id="72" creationId="{9B398686-859B-4220-8494-591580A93B73}"/>
          </ac:picMkLst>
        </pc:picChg>
        <pc:picChg chg="add del mod">
          <ac:chgData name="Jonathan Loo" userId="d2d72d48b56f45d8" providerId="LiveId" clId="{D13DE75A-ED86-4B24-95DA-B9DEDE813A63}" dt="2020-11-13T16:35:52.742" v="29517" actId="478"/>
          <ac:picMkLst>
            <pc:docMk/>
            <pc:sldMk cId="3156333992" sldId="432"/>
            <ac:picMk id="74" creationId="{15E81FA5-E1E3-46C9-9E0E-6A182046D79F}"/>
          </ac:picMkLst>
        </pc:picChg>
        <pc:picChg chg="add del mod">
          <ac:chgData name="Jonathan Loo" userId="d2d72d48b56f45d8" providerId="LiveId" clId="{D13DE75A-ED86-4B24-95DA-B9DEDE813A63}" dt="2020-11-13T17:06:49.449" v="30003" actId="478"/>
          <ac:picMkLst>
            <pc:docMk/>
            <pc:sldMk cId="3156333992" sldId="432"/>
            <ac:picMk id="76" creationId="{59207F88-67AD-4F42-B274-F597483DF687}"/>
          </ac:picMkLst>
        </pc:picChg>
        <pc:picChg chg="del mod ord">
          <ac:chgData name="Jonathan Loo" userId="d2d72d48b56f45d8" providerId="LiveId" clId="{D13DE75A-ED86-4B24-95DA-B9DEDE813A63}" dt="2020-11-13T16:56:45.004" v="29631" actId="478"/>
          <ac:picMkLst>
            <pc:docMk/>
            <pc:sldMk cId="3156333992" sldId="432"/>
            <ac:picMk id="78" creationId="{9B3C6CAA-636A-4A52-B0A7-FAD815E57956}"/>
          </ac:picMkLst>
        </pc:picChg>
        <pc:picChg chg="del mod ord">
          <ac:chgData name="Jonathan Loo" userId="d2d72d48b56f45d8" providerId="LiveId" clId="{D13DE75A-ED86-4B24-95DA-B9DEDE813A63}" dt="2020-11-13T16:57:36.773" v="29646" actId="478"/>
          <ac:picMkLst>
            <pc:docMk/>
            <pc:sldMk cId="3156333992" sldId="432"/>
            <ac:picMk id="80" creationId="{98FDF269-19F0-46F5-B1F8-F7CF623979F1}"/>
          </ac:picMkLst>
        </pc:picChg>
        <pc:picChg chg="del mod ord">
          <ac:chgData name="Jonathan Loo" userId="d2d72d48b56f45d8" providerId="LiveId" clId="{D13DE75A-ED86-4B24-95DA-B9DEDE813A63}" dt="2020-11-13T16:57:48.108" v="29661" actId="478"/>
          <ac:picMkLst>
            <pc:docMk/>
            <pc:sldMk cId="3156333992" sldId="432"/>
            <ac:picMk id="82" creationId="{C5AFE381-5962-494E-A7C8-A1BF4FD3D400}"/>
          </ac:picMkLst>
        </pc:picChg>
        <pc:picChg chg="del mod ord">
          <ac:chgData name="Jonathan Loo" userId="d2d72d48b56f45d8" providerId="LiveId" clId="{D13DE75A-ED86-4B24-95DA-B9DEDE813A63}" dt="2020-11-13T16:58:16.274" v="29684" actId="478"/>
          <ac:picMkLst>
            <pc:docMk/>
            <pc:sldMk cId="3156333992" sldId="432"/>
            <ac:picMk id="84" creationId="{33B0ECF6-AFB5-4355-BE1C-381A84A1D84D}"/>
          </ac:picMkLst>
        </pc:picChg>
        <pc:picChg chg="del mod ord">
          <ac:chgData name="Jonathan Loo" userId="d2d72d48b56f45d8" providerId="LiveId" clId="{D13DE75A-ED86-4B24-95DA-B9DEDE813A63}" dt="2020-11-13T16:59:41.479" v="29701" actId="478"/>
          <ac:picMkLst>
            <pc:docMk/>
            <pc:sldMk cId="3156333992" sldId="432"/>
            <ac:picMk id="86" creationId="{BDE97269-8EC9-4E47-BCB4-D265C33F17E2}"/>
          </ac:picMkLst>
        </pc:picChg>
        <pc:picChg chg="del mod ord">
          <ac:chgData name="Jonathan Loo" userId="d2d72d48b56f45d8" providerId="LiveId" clId="{D13DE75A-ED86-4B24-95DA-B9DEDE813A63}" dt="2020-11-13T16:59:51.203" v="29716" actId="478"/>
          <ac:picMkLst>
            <pc:docMk/>
            <pc:sldMk cId="3156333992" sldId="432"/>
            <ac:picMk id="88" creationId="{597AEEEE-403E-4C31-A1CF-521B49B7A04C}"/>
          </ac:picMkLst>
        </pc:picChg>
        <pc:picChg chg="mod ord">
          <ac:chgData name="Jonathan Loo" userId="d2d72d48b56f45d8" providerId="LiveId" clId="{D13DE75A-ED86-4B24-95DA-B9DEDE813A63}" dt="2020-11-13T17:16:47.836" v="30260" actId="1076"/>
          <ac:picMkLst>
            <pc:docMk/>
            <pc:sldMk cId="3156333992" sldId="432"/>
            <ac:picMk id="90" creationId="{274395E5-CFBB-4071-8E51-2A75230DCD68}"/>
          </ac:picMkLst>
        </pc:picChg>
        <pc:picChg chg="add del mod">
          <ac:chgData name="Jonathan Loo" userId="d2d72d48b56f45d8" providerId="LiveId" clId="{D13DE75A-ED86-4B24-95DA-B9DEDE813A63}" dt="2020-11-13T17:02:18.595" v="29942" actId="478"/>
          <ac:picMkLst>
            <pc:docMk/>
            <pc:sldMk cId="3156333992" sldId="432"/>
            <ac:picMk id="92" creationId="{B6DB873E-920D-4E6E-9640-5E18C773F957}"/>
          </ac:picMkLst>
        </pc:picChg>
        <pc:picChg chg="del mod ord">
          <ac:chgData name="Jonathan Loo" userId="d2d72d48b56f45d8" providerId="LiveId" clId="{D13DE75A-ED86-4B24-95DA-B9DEDE813A63}" dt="2020-11-13T17:04:37.050" v="29958" actId="478"/>
          <ac:picMkLst>
            <pc:docMk/>
            <pc:sldMk cId="3156333992" sldId="432"/>
            <ac:picMk id="94" creationId="{461796A9-D3F7-4640-93C2-5DCBA70CB794}"/>
          </ac:picMkLst>
        </pc:picChg>
        <pc:picChg chg="del mod ord">
          <ac:chgData name="Jonathan Loo" userId="d2d72d48b56f45d8" providerId="LiveId" clId="{D13DE75A-ED86-4B24-95DA-B9DEDE813A63}" dt="2020-11-13T17:04:53.745" v="29972" actId="478"/>
          <ac:picMkLst>
            <pc:docMk/>
            <pc:sldMk cId="3156333992" sldId="432"/>
            <ac:picMk id="96" creationId="{2F8F3240-631F-4F89-ACB3-B25DE62744EA}"/>
          </ac:picMkLst>
        </pc:picChg>
        <pc:picChg chg="del mod ord">
          <ac:chgData name="Jonathan Loo" userId="d2d72d48b56f45d8" providerId="LiveId" clId="{D13DE75A-ED86-4B24-95DA-B9DEDE813A63}" dt="2020-11-13T17:05:43.684" v="29986" actId="478"/>
          <ac:picMkLst>
            <pc:docMk/>
            <pc:sldMk cId="3156333992" sldId="432"/>
            <ac:picMk id="98" creationId="{9142782A-582A-4125-9767-0B3E7E417640}"/>
          </ac:picMkLst>
        </pc:picChg>
        <pc:picChg chg="del mod ord">
          <ac:chgData name="Jonathan Loo" userId="d2d72d48b56f45d8" providerId="LiveId" clId="{D13DE75A-ED86-4B24-95DA-B9DEDE813A63}" dt="2020-11-13T17:06:46.670" v="30000" actId="478"/>
          <ac:picMkLst>
            <pc:docMk/>
            <pc:sldMk cId="3156333992" sldId="432"/>
            <ac:picMk id="100" creationId="{9E117A89-48B3-46B8-9CC6-B9097D01446D}"/>
          </ac:picMkLst>
        </pc:picChg>
        <pc:picChg chg="mod ord">
          <ac:chgData name="Jonathan Loo" userId="d2d72d48b56f45d8" providerId="LiveId" clId="{D13DE75A-ED86-4B24-95DA-B9DEDE813A63}" dt="2020-11-13T17:16:55.215" v="30262" actId="1076"/>
          <ac:picMkLst>
            <pc:docMk/>
            <pc:sldMk cId="3156333992" sldId="432"/>
            <ac:picMk id="102" creationId="{21DFA895-1A81-4769-B9E4-FCD0AEB0F11F}"/>
          </ac:picMkLst>
        </pc:picChg>
      </pc:sldChg>
      <pc:sldChg chg="add del ord">
        <pc:chgData name="Jonathan Loo" userId="d2d72d48b56f45d8" providerId="LiveId" clId="{D13DE75A-ED86-4B24-95DA-B9DEDE813A63}" dt="2020-11-13T16:34:54.854" v="29509" actId="47"/>
        <pc:sldMkLst>
          <pc:docMk/>
          <pc:sldMk cId="551424388" sldId="433"/>
        </pc:sldMkLst>
      </pc:sldChg>
      <pc:sldChg chg="add del">
        <pc:chgData name="Jonathan Loo" userId="d2d72d48b56f45d8" providerId="LiveId" clId="{D13DE75A-ED86-4B24-95DA-B9DEDE813A63}" dt="2020-11-13T16:34:37.597" v="29508" actId="47"/>
        <pc:sldMkLst>
          <pc:docMk/>
          <pc:sldMk cId="3366320713" sldId="434"/>
        </pc:sldMkLst>
      </pc:sldChg>
      <pc:sldChg chg="addSp delSp modSp add mod">
        <pc:chgData name="Jonathan Loo" userId="d2d72d48b56f45d8" providerId="LiveId" clId="{D13DE75A-ED86-4B24-95DA-B9DEDE813A63}" dt="2020-11-16T20:01:25.985" v="44003" actId="1076"/>
        <pc:sldMkLst>
          <pc:docMk/>
          <pc:sldMk cId="1334645534" sldId="435"/>
        </pc:sldMkLst>
        <pc:spChg chg="mod">
          <ac:chgData name="Jonathan Loo" userId="d2d72d48b56f45d8" providerId="LiveId" clId="{D13DE75A-ED86-4B24-95DA-B9DEDE813A63}" dt="2020-11-13T16:15:49.083" v="29348" actId="21"/>
          <ac:spMkLst>
            <pc:docMk/>
            <pc:sldMk cId="1334645534" sldId="435"/>
            <ac:spMk id="30" creationId="{283B2172-275B-48CB-8786-68E3B6D62269}"/>
          </ac:spMkLst>
        </pc:spChg>
        <pc:picChg chg="del mod ord">
          <ac:chgData name="Jonathan Loo" userId="d2d72d48b56f45d8" providerId="LiveId" clId="{D13DE75A-ED86-4B24-95DA-B9DEDE813A63}" dt="2020-11-13T16:19:32.519" v="29395" actId="478"/>
          <ac:picMkLst>
            <pc:docMk/>
            <pc:sldMk cId="1334645534" sldId="435"/>
            <ac:picMk id="5" creationId="{624C8908-DD4C-48B8-8A7C-C3AC4968D3FE}"/>
          </ac:picMkLst>
        </pc:picChg>
        <pc:picChg chg="del mod ord">
          <ac:chgData name="Jonathan Loo" userId="d2d72d48b56f45d8" providerId="LiveId" clId="{D13DE75A-ED86-4B24-95DA-B9DEDE813A63}" dt="2020-11-13T16:24:08.299" v="29409" actId="478"/>
          <ac:picMkLst>
            <pc:docMk/>
            <pc:sldMk cId="1334645534" sldId="435"/>
            <ac:picMk id="7" creationId="{C7BDE437-53BB-45A3-8B0E-A1F020B031E9}"/>
          </ac:picMkLst>
        </pc:picChg>
        <pc:picChg chg="del mod ord">
          <ac:chgData name="Jonathan Loo" userId="d2d72d48b56f45d8" providerId="LiveId" clId="{D13DE75A-ED86-4B24-95DA-B9DEDE813A63}" dt="2020-11-13T16:24:39.078" v="29423" actId="478"/>
          <ac:picMkLst>
            <pc:docMk/>
            <pc:sldMk cId="1334645534" sldId="435"/>
            <ac:picMk id="9" creationId="{A2629C27-9147-4E11-BA4F-A7B038CD00DC}"/>
          </ac:picMkLst>
        </pc:picChg>
        <pc:picChg chg="del mod ord">
          <ac:chgData name="Jonathan Loo" userId="d2d72d48b56f45d8" providerId="LiveId" clId="{D13DE75A-ED86-4B24-95DA-B9DEDE813A63}" dt="2020-11-13T16:30:03.875" v="29438" actId="478"/>
          <ac:picMkLst>
            <pc:docMk/>
            <pc:sldMk cId="1334645534" sldId="435"/>
            <ac:picMk id="11" creationId="{A70E697C-FC00-44A4-9F5F-EFC271C22589}"/>
          </ac:picMkLst>
        </pc:picChg>
        <pc:picChg chg="del mod ord">
          <ac:chgData name="Jonathan Loo" userId="d2d72d48b56f45d8" providerId="LiveId" clId="{D13DE75A-ED86-4B24-95DA-B9DEDE813A63}" dt="2020-11-13T16:30:37.682" v="29452" actId="478"/>
          <ac:picMkLst>
            <pc:docMk/>
            <pc:sldMk cId="1334645534" sldId="435"/>
            <ac:picMk id="13" creationId="{FD9DE17D-F3E4-45E1-AD28-E67F4A9EE10F}"/>
          </ac:picMkLst>
        </pc:picChg>
        <pc:picChg chg="mod ord">
          <ac:chgData name="Jonathan Loo" userId="d2d72d48b56f45d8" providerId="LiveId" clId="{D13DE75A-ED86-4B24-95DA-B9DEDE813A63}" dt="2020-11-13T16:35:42.890" v="29514" actId="1076"/>
          <ac:picMkLst>
            <pc:docMk/>
            <pc:sldMk cId="1334645534" sldId="435"/>
            <ac:picMk id="15" creationId="{A4A23C1E-D778-4E14-AB05-8EAD25B58D2C}"/>
          </ac:picMkLst>
        </pc:picChg>
        <pc:picChg chg="del mod ord">
          <ac:chgData name="Jonathan Loo" userId="d2d72d48b56f45d8" providerId="LiveId" clId="{D13DE75A-ED86-4B24-95DA-B9DEDE813A63}" dt="2020-11-16T19:58:30.486" v="43919" actId="478"/>
          <ac:picMkLst>
            <pc:docMk/>
            <pc:sldMk cId="1334645534" sldId="435"/>
            <ac:picMk id="17" creationId="{0C592AD2-F49F-4457-976A-F6C46BF36F2B}"/>
          </ac:picMkLst>
        </pc:picChg>
        <pc:picChg chg="mod ord">
          <ac:chgData name="Jonathan Loo" userId="d2d72d48b56f45d8" providerId="LiveId" clId="{D13DE75A-ED86-4B24-95DA-B9DEDE813A63}" dt="2020-11-16T20:01:25.985" v="44003" actId="1076"/>
          <ac:picMkLst>
            <pc:docMk/>
            <pc:sldMk cId="1334645534" sldId="435"/>
            <ac:picMk id="19" creationId="{F4633269-6221-411E-9A32-5F4AE951C724}"/>
          </ac:picMkLst>
        </pc:picChg>
        <pc:picChg chg="add del mod ord">
          <ac:chgData name="Jonathan Loo" userId="d2d72d48b56f45d8" providerId="LiveId" clId="{D13DE75A-ED86-4B24-95DA-B9DEDE813A63}" dt="2020-11-16T20:01:15.155" v="44000" actId="478"/>
          <ac:picMkLst>
            <pc:docMk/>
            <pc:sldMk cId="1334645534" sldId="435"/>
            <ac:picMk id="21" creationId="{4BBD4F6F-A054-45E0-A491-CC905B078177}"/>
          </ac:picMkLst>
        </pc:picChg>
        <pc:picChg chg="del mod ord">
          <ac:chgData name="Jonathan Loo" userId="d2d72d48b56f45d8" providerId="LiveId" clId="{D13DE75A-ED86-4B24-95DA-B9DEDE813A63}" dt="2020-11-16T20:00:46.263" v="43982"/>
          <ac:picMkLst>
            <pc:docMk/>
            <pc:sldMk cId="1334645534" sldId="435"/>
            <ac:picMk id="23" creationId="{57EFCDC5-BFBB-45F2-B038-CD3C3ED0C5A6}"/>
          </ac:picMkLst>
        </pc:picChg>
        <pc:picChg chg="add del mod">
          <ac:chgData name="Jonathan Loo" userId="d2d72d48b56f45d8" providerId="LiveId" clId="{D13DE75A-ED86-4B24-95DA-B9DEDE813A63}" dt="2020-11-16T20:01:09.800" v="43996" actId="478"/>
          <ac:picMkLst>
            <pc:docMk/>
            <pc:sldMk cId="1334645534" sldId="435"/>
            <ac:picMk id="24" creationId="{D6263D23-5CAF-4ECF-A02B-7F13425C478D}"/>
          </ac:picMkLst>
        </pc:picChg>
        <pc:picChg chg="mod ord">
          <ac:chgData name="Jonathan Loo" userId="d2d72d48b56f45d8" providerId="LiveId" clId="{D13DE75A-ED86-4B24-95DA-B9DEDE813A63}" dt="2020-11-16T20:01:23.213" v="44002" actId="1076"/>
          <ac:picMkLst>
            <pc:docMk/>
            <pc:sldMk cId="1334645534" sldId="435"/>
            <ac:picMk id="26" creationId="{898FE15D-02FD-4F5D-A0F2-7AE4A95D1C20}"/>
          </ac:picMkLst>
        </pc:picChg>
        <pc:picChg chg="del mod">
          <ac:chgData name="Jonathan Loo" userId="d2d72d48b56f45d8" providerId="LiveId" clId="{D13DE75A-ED86-4B24-95DA-B9DEDE813A63}" dt="2020-11-13T16:19:07.706" v="29379" actId="478"/>
          <ac:picMkLst>
            <pc:docMk/>
            <pc:sldMk cId="1334645534" sldId="435"/>
            <ac:picMk id="64" creationId="{AA922F1B-57B4-4C34-A362-C32125BD115F}"/>
          </ac:picMkLst>
        </pc:picChg>
        <pc:picChg chg="del">
          <ac:chgData name="Jonathan Loo" userId="d2d72d48b56f45d8" providerId="LiveId" clId="{D13DE75A-ED86-4B24-95DA-B9DEDE813A63}" dt="2020-11-13T16:15:53.718" v="29350" actId="21"/>
          <ac:picMkLst>
            <pc:docMk/>
            <pc:sldMk cId="1334645534" sldId="435"/>
            <ac:picMk id="19510" creationId="{E9C37E8E-60C4-4837-8C2C-A72C11819F99}"/>
          </ac:picMkLst>
        </pc:picChg>
        <pc:picChg chg="del">
          <ac:chgData name="Jonathan Loo" userId="d2d72d48b56f45d8" providerId="LiveId" clId="{D13DE75A-ED86-4B24-95DA-B9DEDE813A63}" dt="2020-11-16T19:59:13.896" v="43947" actId="478"/>
          <ac:picMkLst>
            <pc:docMk/>
            <pc:sldMk cId="1334645534" sldId="435"/>
            <ac:picMk id="19514" creationId="{7FB75611-DB14-451D-AC77-ED2AF3A05472}"/>
          </ac:picMkLst>
        </pc:picChg>
        <pc:picChg chg="del mod">
          <ac:chgData name="Jonathan Loo" userId="d2d72d48b56f45d8" providerId="LiveId" clId="{D13DE75A-ED86-4B24-95DA-B9DEDE813A63}" dt="2020-11-16T19:58:20.929" v="43904" actId="478"/>
          <ac:picMkLst>
            <pc:docMk/>
            <pc:sldMk cId="1334645534" sldId="435"/>
            <ac:picMk id="19518" creationId="{ECA26235-2FA5-4334-A7E6-41E568AD9403}"/>
          </ac:picMkLst>
        </pc:picChg>
      </pc:sldChg>
      <pc:sldChg chg="add del">
        <pc:chgData name="Jonathan Loo" userId="d2d72d48b56f45d8" providerId="LiveId" clId="{D13DE75A-ED86-4B24-95DA-B9DEDE813A63}" dt="2020-11-13T16:34:19.044" v="29507" actId="47"/>
        <pc:sldMkLst>
          <pc:docMk/>
          <pc:sldMk cId="368236214" sldId="436"/>
        </pc:sldMkLst>
      </pc:sldChg>
      <pc:sldChg chg="addSp delSp modSp add del mod">
        <pc:chgData name="Jonathan Loo" userId="d2d72d48b56f45d8" providerId="LiveId" clId="{D13DE75A-ED86-4B24-95DA-B9DEDE813A63}" dt="2020-11-13T17:19:34.299" v="30333" actId="47"/>
        <pc:sldMkLst>
          <pc:docMk/>
          <pc:sldMk cId="1214141166" sldId="436"/>
        </pc:sldMkLst>
        <pc:picChg chg="add del mod">
          <ac:chgData name="Jonathan Loo" userId="d2d72d48b56f45d8" providerId="LiveId" clId="{D13DE75A-ED86-4B24-95DA-B9DEDE813A63}" dt="2020-11-13T17:09:11.172" v="30025" actId="478"/>
          <ac:picMkLst>
            <pc:docMk/>
            <pc:sldMk cId="1214141166" sldId="436"/>
            <ac:picMk id="5" creationId="{B0185A9A-B3A6-4522-92B7-2B1D2DD9A5D3}"/>
          </ac:picMkLst>
        </pc:picChg>
        <pc:picChg chg="add del mod">
          <ac:chgData name="Jonathan Loo" userId="d2d72d48b56f45d8" providerId="LiveId" clId="{D13DE75A-ED86-4B24-95DA-B9DEDE813A63}" dt="2020-11-13T17:11:41.011" v="30116" actId="478"/>
          <ac:picMkLst>
            <pc:docMk/>
            <pc:sldMk cId="1214141166" sldId="436"/>
            <ac:picMk id="6" creationId="{C35F0C4B-6D5E-4D3F-8CA4-E216BD7F751A}"/>
          </ac:picMkLst>
        </pc:picChg>
        <pc:picChg chg="del mod ord">
          <ac:chgData name="Jonathan Loo" userId="d2d72d48b56f45d8" providerId="LiveId" clId="{D13DE75A-ED86-4B24-95DA-B9DEDE813A63}" dt="2020-11-13T17:09:32.710" v="30041" actId="478"/>
          <ac:picMkLst>
            <pc:docMk/>
            <pc:sldMk cId="1214141166" sldId="436"/>
            <ac:picMk id="10" creationId="{4F1F65F5-9442-40F1-857B-8FC567D7E6DB}"/>
          </ac:picMkLst>
        </pc:picChg>
        <pc:picChg chg="del mod ord">
          <ac:chgData name="Jonathan Loo" userId="d2d72d48b56f45d8" providerId="LiveId" clId="{D13DE75A-ED86-4B24-95DA-B9DEDE813A63}" dt="2020-11-13T17:10:07.885" v="30056" actId="478"/>
          <ac:picMkLst>
            <pc:docMk/>
            <pc:sldMk cId="1214141166" sldId="436"/>
            <ac:picMk id="12" creationId="{C661742F-6B5B-4E86-BAA3-519E1B3F44BB}"/>
          </ac:picMkLst>
        </pc:picChg>
        <pc:picChg chg="del mod ord">
          <ac:chgData name="Jonathan Loo" userId="d2d72d48b56f45d8" providerId="LiveId" clId="{D13DE75A-ED86-4B24-95DA-B9DEDE813A63}" dt="2020-11-13T17:10:26.915" v="30071" actId="478"/>
          <ac:picMkLst>
            <pc:docMk/>
            <pc:sldMk cId="1214141166" sldId="436"/>
            <ac:picMk id="14" creationId="{604B81E9-56BB-45B6-A808-D416A26C7312}"/>
          </ac:picMkLst>
        </pc:picChg>
        <pc:picChg chg="del mod ord">
          <ac:chgData name="Jonathan Loo" userId="d2d72d48b56f45d8" providerId="LiveId" clId="{D13DE75A-ED86-4B24-95DA-B9DEDE813A63}" dt="2020-11-13T17:10:54.023" v="30086" actId="478"/>
          <ac:picMkLst>
            <pc:docMk/>
            <pc:sldMk cId="1214141166" sldId="436"/>
            <ac:picMk id="16" creationId="{D41A2B04-3BDA-41AD-87CE-5266A3316A62}"/>
          </ac:picMkLst>
        </pc:picChg>
        <pc:picChg chg="del mod ord">
          <ac:chgData name="Jonathan Loo" userId="d2d72d48b56f45d8" providerId="LiveId" clId="{D13DE75A-ED86-4B24-95DA-B9DEDE813A63}" dt="2020-11-13T17:11:21.282" v="30101" actId="478"/>
          <ac:picMkLst>
            <pc:docMk/>
            <pc:sldMk cId="1214141166" sldId="436"/>
            <ac:picMk id="18" creationId="{2410F14F-2194-4D6B-867D-A73932E3CB52}"/>
          </ac:picMkLst>
        </pc:picChg>
        <pc:picChg chg="del mod ord">
          <ac:chgData name="Jonathan Loo" userId="d2d72d48b56f45d8" providerId="LiveId" clId="{D13DE75A-ED86-4B24-95DA-B9DEDE813A63}" dt="2020-11-13T17:11:57.407" v="30132" actId="478"/>
          <ac:picMkLst>
            <pc:docMk/>
            <pc:sldMk cId="1214141166" sldId="436"/>
            <ac:picMk id="20" creationId="{E1A48A45-6323-4F13-AEF3-3205D43A2AAC}"/>
          </ac:picMkLst>
        </pc:picChg>
        <pc:picChg chg="del mod ord">
          <ac:chgData name="Jonathan Loo" userId="d2d72d48b56f45d8" providerId="LiveId" clId="{D13DE75A-ED86-4B24-95DA-B9DEDE813A63}" dt="2020-11-13T17:16:16.853" v="30255" actId="478"/>
          <ac:picMkLst>
            <pc:docMk/>
            <pc:sldMk cId="1214141166" sldId="436"/>
            <ac:picMk id="22" creationId="{2DE08681-DD4C-4D7F-96DF-EDC46C89EE69}"/>
          </ac:picMkLst>
        </pc:picChg>
        <pc:picChg chg="del mod ord">
          <ac:chgData name="Jonathan Loo" userId="d2d72d48b56f45d8" providerId="LiveId" clId="{D13DE75A-ED86-4B24-95DA-B9DEDE813A63}" dt="2020-11-13T17:14:25.775" v="30151" actId="478"/>
          <ac:picMkLst>
            <pc:docMk/>
            <pc:sldMk cId="1214141166" sldId="436"/>
            <ac:picMk id="24" creationId="{19ABF5F2-D566-4041-8D4F-A3751CD3FACA}"/>
          </ac:picMkLst>
        </pc:picChg>
        <pc:picChg chg="del mod ord">
          <ac:chgData name="Jonathan Loo" userId="d2d72d48b56f45d8" providerId="LiveId" clId="{D13DE75A-ED86-4B24-95DA-B9DEDE813A63}" dt="2020-11-13T17:14:42.416" v="30166" actId="478"/>
          <ac:picMkLst>
            <pc:docMk/>
            <pc:sldMk cId="1214141166" sldId="436"/>
            <ac:picMk id="26" creationId="{1720DB17-4E23-4496-BE9F-51F5DF02C1B3}"/>
          </ac:picMkLst>
        </pc:picChg>
        <pc:picChg chg="del mod ord">
          <ac:chgData name="Jonathan Loo" userId="d2d72d48b56f45d8" providerId="LiveId" clId="{D13DE75A-ED86-4B24-95DA-B9DEDE813A63}" dt="2020-11-13T17:14:50.109" v="30181" actId="478"/>
          <ac:picMkLst>
            <pc:docMk/>
            <pc:sldMk cId="1214141166" sldId="436"/>
            <ac:picMk id="28" creationId="{E2762DAF-E7D5-4E9D-A663-755926844C05}"/>
          </ac:picMkLst>
        </pc:picChg>
        <pc:picChg chg="del mod ord">
          <ac:chgData name="Jonathan Loo" userId="d2d72d48b56f45d8" providerId="LiveId" clId="{D13DE75A-ED86-4B24-95DA-B9DEDE813A63}" dt="2020-11-13T17:15:15.052" v="30196" actId="478"/>
          <ac:picMkLst>
            <pc:docMk/>
            <pc:sldMk cId="1214141166" sldId="436"/>
            <ac:picMk id="30" creationId="{468A6121-8C0E-465C-BA43-5313FC4AC68E}"/>
          </ac:picMkLst>
        </pc:picChg>
        <pc:picChg chg="del mod ord">
          <ac:chgData name="Jonathan Loo" userId="d2d72d48b56f45d8" providerId="LiveId" clId="{D13DE75A-ED86-4B24-95DA-B9DEDE813A63}" dt="2020-11-13T17:15:35.274" v="30211" actId="478"/>
          <ac:picMkLst>
            <pc:docMk/>
            <pc:sldMk cId="1214141166" sldId="436"/>
            <ac:picMk id="32" creationId="{56842D3C-8755-4DF4-A398-6B9CCBFD06EE}"/>
          </ac:picMkLst>
        </pc:picChg>
        <pc:picChg chg="del mod ord">
          <ac:chgData name="Jonathan Loo" userId="d2d72d48b56f45d8" providerId="LiveId" clId="{D13DE75A-ED86-4B24-95DA-B9DEDE813A63}" dt="2020-11-13T17:15:49.448" v="30226" actId="478"/>
          <ac:picMkLst>
            <pc:docMk/>
            <pc:sldMk cId="1214141166" sldId="436"/>
            <ac:picMk id="34" creationId="{322F309F-68E3-48A4-9DDE-7FEC91DB7E3E}"/>
          </ac:picMkLst>
        </pc:picChg>
        <pc:picChg chg="del mod ord">
          <ac:chgData name="Jonathan Loo" userId="d2d72d48b56f45d8" providerId="LiveId" clId="{D13DE75A-ED86-4B24-95DA-B9DEDE813A63}" dt="2020-11-13T17:15:57.643" v="30241" actId="478"/>
          <ac:picMkLst>
            <pc:docMk/>
            <pc:sldMk cId="1214141166" sldId="436"/>
            <ac:picMk id="36" creationId="{BE604429-E7FA-48E0-B5DE-D8033DA6F36D}"/>
          </ac:picMkLst>
        </pc:picChg>
        <pc:picChg chg="mod ord">
          <ac:chgData name="Jonathan Loo" userId="d2d72d48b56f45d8" providerId="LiveId" clId="{D13DE75A-ED86-4B24-95DA-B9DEDE813A63}" dt="2020-11-13T17:16:29.211" v="30259" actId="1076"/>
          <ac:picMkLst>
            <pc:docMk/>
            <pc:sldMk cId="1214141166" sldId="436"/>
            <ac:picMk id="38" creationId="{1359A9FE-F161-4AC5-8599-C204B37DCDD0}"/>
          </ac:picMkLst>
        </pc:picChg>
        <pc:picChg chg="mod ord">
          <ac:chgData name="Jonathan Loo" userId="d2d72d48b56f45d8" providerId="LiveId" clId="{D13DE75A-ED86-4B24-95DA-B9DEDE813A63}" dt="2020-11-13T17:16:23.178" v="30258" actId="1076"/>
          <ac:picMkLst>
            <pc:docMk/>
            <pc:sldMk cId="1214141166" sldId="436"/>
            <ac:picMk id="40" creationId="{7358CFE0-C4BE-4C1E-9F48-91F15115AAC6}"/>
          </ac:picMkLst>
        </pc:picChg>
        <pc:picChg chg="del">
          <ac:chgData name="Jonathan Loo" userId="d2d72d48b56f45d8" providerId="LiveId" clId="{D13DE75A-ED86-4B24-95DA-B9DEDE813A63}" dt="2020-11-13T17:08:35.793" v="30008" actId="478"/>
          <ac:picMkLst>
            <pc:docMk/>
            <pc:sldMk cId="1214141166" sldId="436"/>
            <ac:picMk id="90" creationId="{274395E5-CFBB-4071-8E51-2A75230DCD68}"/>
          </ac:picMkLst>
        </pc:picChg>
        <pc:picChg chg="del">
          <ac:chgData name="Jonathan Loo" userId="d2d72d48b56f45d8" providerId="LiveId" clId="{D13DE75A-ED86-4B24-95DA-B9DEDE813A63}" dt="2020-11-13T17:08:36.265" v="30009" actId="478"/>
          <ac:picMkLst>
            <pc:docMk/>
            <pc:sldMk cId="1214141166" sldId="436"/>
            <ac:picMk id="102" creationId="{21DFA895-1A81-4769-B9E4-FCD0AEB0F11F}"/>
          </ac:picMkLst>
        </pc:picChg>
      </pc:sldChg>
      <pc:sldChg chg="addSp delSp modSp add mod">
        <pc:chgData name="Jonathan Loo" userId="d2d72d48b56f45d8" providerId="LiveId" clId="{D13DE75A-ED86-4B24-95DA-B9DEDE813A63}" dt="2020-11-18T16:00:52.487" v="60133" actId="962"/>
        <pc:sldMkLst>
          <pc:docMk/>
          <pc:sldMk cId="1126893055" sldId="437"/>
        </pc:sldMkLst>
        <pc:spChg chg="mod">
          <ac:chgData name="Jonathan Loo" userId="d2d72d48b56f45d8" providerId="LiveId" clId="{D13DE75A-ED86-4B24-95DA-B9DEDE813A63}" dt="2020-11-13T17:21:40.710" v="30341" actId="6549"/>
          <ac:spMkLst>
            <pc:docMk/>
            <pc:sldMk cId="1126893055" sldId="437"/>
            <ac:spMk id="2" creationId="{44F56BBA-CDD3-404E-BB13-DF5AB2E55362}"/>
          </ac:spMkLst>
        </pc:spChg>
        <pc:spChg chg="mod">
          <ac:chgData name="Jonathan Loo" userId="d2d72d48b56f45d8" providerId="LiveId" clId="{D13DE75A-ED86-4B24-95DA-B9DEDE813A63}" dt="2020-11-16T20:21:39.192" v="44237" actId="6549"/>
          <ac:spMkLst>
            <pc:docMk/>
            <pc:sldMk cId="1126893055" sldId="437"/>
            <ac:spMk id="3" creationId="{A31FEC57-7C01-4048-882F-FB69765B6B3D}"/>
          </ac:spMkLst>
        </pc:spChg>
        <pc:spChg chg="mod">
          <ac:chgData name="Jonathan Loo" userId="d2d72d48b56f45d8" providerId="LiveId" clId="{D13DE75A-ED86-4B24-95DA-B9DEDE813A63}" dt="2020-11-16T20:30:33.519" v="44432" actId="20577"/>
          <ac:spMkLst>
            <pc:docMk/>
            <pc:sldMk cId="1126893055" sldId="437"/>
            <ac:spMk id="4" creationId="{A96C0C5A-F361-403A-98A4-142ADEA11682}"/>
          </ac:spMkLst>
        </pc:spChg>
        <pc:picChg chg="add del mod">
          <ac:chgData name="Jonathan Loo" userId="d2d72d48b56f45d8" providerId="LiveId" clId="{D13DE75A-ED86-4B24-95DA-B9DEDE813A63}" dt="2020-11-16T20:22:03.629" v="44252" actId="478"/>
          <ac:picMkLst>
            <pc:docMk/>
            <pc:sldMk cId="1126893055" sldId="437"/>
            <ac:picMk id="5" creationId="{60D9CE85-1770-4DF7-AFF7-A6770D4ED831}"/>
          </ac:picMkLst>
        </pc:picChg>
        <pc:picChg chg="del mod ord">
          <ac:chgData name="Jonathan Loo" userId="d2d72d48b56f45d8" providerId="LiveId" clId="{D13DE75A-ED86-4B24-95DA-B9DEDE813A63}" dt="2020-11-18T15:54:44.887" v="60056" actId="478"/>
          <ac:picMkLst>
            <pc:docMk/>
            <pc:sldMk cId="1126893055" sldId="437"/>
            <ac:picMk id="6" creationId="{3BD990B4-4256-4291-BA1D-1DCD54F6F7D7}"/>
          </ac:picMkLst>
        </pc:picChg>
        <pc:picChg chg="mod ord">
          <ac:chgData name="Jonathan Loo" userId="d2d72d48b56f45d8" providerId="LiveId" clId="{D13DE75A-ED86-4B24-95DA-B9DEDE813A63}" dt="2020-11-18T16:00:52.487" v="60133" actId="962"/>
          <ac:picMkLst>
            <pc:docMk/>
            <pc:sldMk cId="1126893055" sldId="437"/>
            <ac:picMk id="6" creationId="{41A487B4-D006-4526-B6CC-DA81D0B1CFCB}"/>
          </ac:picMkLst>
        </pc:picChg>
        <pc:picChg chg="add del mod">
          <ac:chgData name="Jonathan Loo" userId="d2d72d48b56f45d8" providerId="LiveId" clId="{D13DE75A-ED86-4B24-95DA-B9DEDE813A63}" dt="2020-11-16T10:05:52.001" v="30895" actId="478"/>
          <ac:picMkLst>
            <pc:docMk/>
            <pc:sldMk cId="1126893055" sldId="437"/>
            <ac:picMk id="6" creationId="{58D2D23E-6314-4456-B0F4-19D1ED3F2103}"/>
          </ac:picMkLst>
        </pc:picChg>
        <pc:picChg chg="del mod ord">
          <ac:chgData name="Jonathan Loo" userId="d2d72d48b56f45d8" providerId="LiveId" clId="{D13DE75A-ED86-4B24-95DA-B9DEDE813A63}" dt="2020-11-18T15:54:14.115" v="60042" actId="478"/>
          <ac:picMkLst>
            <pc:docMk/>
            <pc:sldMk cId="1126893055" sldId="437"/>
            <ac:picMk id="7" creationId="{4E682070-CC59-4117-B874-23DECDBD5B43}"/>
          </ac:picMkLst>
        </pc:picChg>
        <pc:picChg chg="del mod ord">
          <ac:chgData name="Jonathan Loo" userId="d2d72d48b56f45d8" providerId="LiveId" clId="{D13DE75A-ED86-4B24-95DA-B9DEDE813A63}" dt="2020-11-18T16:00:52.485" v="60131" actId="478"/>
          <ac:picMkLst>
            <pc:docMk/>
            <pc:sldMk cId="1126893055" sldId="437"/>
            <ac:picMk id="9" creationId="{70DA0D7B-A7F8-46A2-BD9F-D508AD79719D}"/>
          </ac:picMkLst>
        </pc:picChg>
        <pc:picChg chg="del mod ord">
          <ac:chgData name="Jonathan Loo" userId="d2d72d48b56f45d8" providerId="LiveId" clId="{D13DE75A-ED86-4B24-95DA-B9DEDE813A63}" dt="2020-11-16T20:21:37.111" v="44236" actId="478"/>
          <ac:picMkLst>
            <pc:docMk/>
            <pc:sldMk cId="1126893055" sldId="437"/>
            <ac:picMk id="10" creationId="{A9D14DEE-219D-4A42-BA78-ABF678F1BB49}"/>
          </ac:picMkLst>
        </pc:picChg>
        <pc:picChg chg="del mod ord">
          <ac:chgData name="Jonathan Loo" userId="d2d72d48b56f45d8" providerId="LiveId" clId="{D13DE75A-ED86-4B24-95DA-B9DEDE813A63}" dt="2020-11-18T15:55:19.418" v="60070" actId="478"/>
          <ac:picMkLst>
            <pc:docMk/>
            <pc:sldMk cId="1126893055" sldId="437"/>
            <ac:picMk id="11" creationId="{6D228299-65B7-4E8C-8ADF-47A0F6F5BD30}"/>
          </ac:picMkLst>
        </pc:picChg>
        <pc:picChg chg="del mod ord">
          <ac:chgData name="Jonathan Loo" userId="d2d72d48b56f45d8" providerId="LiveId" clId="{D13DE75A-ED86-4B24-95DA-B9DEDE813A63}" dt="2020-11-16T20:16:22.927" v="44158" actId="478"/>
          <ac:picMkLst>
            <pc:docMk/>
            <pc:sldMk cId="1126893055" sldId="437"/>
            <ac:picMk id="12" creationId="{B50A222A-DC20-4ABF-AAFE-DC2B4E5A3ABA}"/>
          </ac:picMkLst>
        </pc:picChg>
        <pc:picChg chg="del mod ord">
          <ac:chgData name="Jonathan Loo" userId="d2d72d48b56f45d8" providerId="LiveId" clId="{D13DE75A-ED86-4B24-95DA-B9DEDE813A63}" dt="2020-11-18T15:55:44.823" v="60084" actId="478"/>
          <ac:picMkLst>
            <pc:docMk/>
            <pc:sldMk cId="1126893055" sldId="437"/>
            <ac:picMk id="13" creationId="{B9C0EC36-1CC1-4263-8FB0-F433277D8952}"/>
          </ac:picMkLst>
        </pc:picChg>
        <pc:picChg chg="del mod ord">
          <ac:chgData name="Jonathan Loo" userId="d2d72d48b56f45d8" providerId="LiveId" clId="{D13DE75A-ED86-4B24-95DA-B9DEDE813A63}" dt="2020-11-16T20:30:29.550" v="44428" actId="478"/>
          <ac:picMkLst>
            <pc:docMk/>
            <pc:sldMk cId="1126893055" sldId="437"/>
            <ac:picMk id="14" creationId="{D1FBA48A-29BF-4FF8-8BEC-4195C4DA2B6C}"/>
          </ac:picMkLst>
        </pc:picChg>
        <pc:picChg chg="add del mod">
          <ac:chgData name="Jonathan Loo" userId="d2d72d48b56f45d8" providerId="LiveId" clId="{D13DE75A-ED86-4B24-95DA-B9DEDE813A63}" dt="2020-11-16T20:13:11.019" v="44082" actId="478"/>
          <ac:picMkLst>
            <pc:docMk/>
            <pc:sldMk cId="1126893055" sldId="437"/>
            <ac:picMk id="15" creationId="{31B7EC25-F35F-432C-828D-0DA4485150AC}"/>
          </ac:picMkLst>
        </pc:picChg>
        <pc:picChg chg="mod ord">
          <ac:chgData name="Jonathan Loo" userId="d2d72d48b56f45d8" providerId="LiveId" clId="{D13DE75A-ED86-4B24-95DA-B9DEDE813A63}" dt="2020-11-18T15:55:44.824" v="60086" actId="962"/>
          <ac:picMkLst>
            <pc:docMk/>
            <pc:sldMk cId="1126893055" sldId="437"/>
            <ac:picMk id="15" creationId="{BF050AF5-0A33-4BF0-B053-CF04E8325E3D}"/>
          </ac:picMkLst>
        </pc:picChg>
        <pc:picChg chg="mod ord">
          <ac:chgData name="Jonathan Loo" userId="d2d72d48b56f45d8" providerId="LiveId" clId="{D13DE75A-ED86-4B24-95DA-B9DEDE813A63}" dt="2020-11-18T15:57:08.785" v="60101" actId="962"/>
          <ac:picMkLst>
            <pc:docMk/>
            <pc:sldMk cId="1126893055" sldId="437"/>
            <ac:picMk id="17" creationId="{CE537D88-1BEC-4F89-AEEE-B7296D69BFC7}"/>
          </ac:picMkLst>
        </pc:picChg>
        <pc:picChg chg="del mod ord">
          <ac:chgData name="Jonathan Loo" userId="d2d72d48b56f45d8" providerId="LiveId" clId="{D13DE75A-ED86-4B24-95DA-B9DEDE813A63}" dt="2020-11-16T20:14:10.012" v="44098" actId="478"/>
          <ac:picMkLst>
            <pc:docMk/>
            <pc:sldMk cId="1126893055" sldId="437"/>
            <ac:picMk id="18" creationId="{96B01C37-C08A-4159-A4E9-2C217AEC01E4}"/>
          </ac:picMkLst>
        </pc:picChg>
        <pc:picChg chg="del mod ord">
          <ac:chgData name="Jonathan Loo" userId="d2d72d48b56f45d8" providerId="LiveId" clId="{D13DE75A-ED86-4B24-95DA-B9DEDE813A63}" dt="2020-11-16T20:14:35.105" v="44112" actId="478"/>
          <ac:picMkLst>
            <pc:docMk/>
            <pc:sldMk cId="1126893055" sldId="437"/>
            <ac:picMk id="20" creationId="{D2E1F118-1C37-4FE0-AEC5-FA203D15EE72}"/>
          </ac:picMkLst>
        </pc:picChg>
        <pc:picChg chg="del mod ord">
          <ac:chgData name="Jonathan Loo" userId="d2d72d48b56f45d8" providerId="LiveId" clId="{D13DE75A-ED86-4B24-95DA-B9DEDE813A63}" dt="2020-11-16T20:15:08.055" v="44126" actId="478"/>
          <ac:picMkLst>
            <pc:docMk/>
            <pc:sldMk cId="1126893055" sldId="437"/>
            <ac:picMk id="22" creationId="{01A015AF-2D2E-4E2A-B134-4B5B683089F4}"/>
          </ac:picMkLst>
        </pc:picChg>
        <pc:picChg chg="del mod ord">
          <ac:chgData name="Jonathan Loo" userId="d2d72d48b56f45d8" providerId="LiveId" clId="{D13DE75A-ED86-4B24-95DA-B9DEDE813A63}" dt="2020-11-16T20:15:34.187" v="44140" actId="478"/>
          <ac:picMkLst>
            <pc:docMk/>
            <pc:sldMk cId="1126893055" sldId="437"/>
            <ac:picMk id="24" creationId="{AD3177C5-1515-4F2F-B83A-A9D9D2116A31}"/>
          </ac:picMkLst>
        </pc:picChg>
        <pc:picChg chg="del mod ord">
          <ac:chgData name="Jonathan Loo" userId="d2d72d48b56f45d8" providerId="LiveId" clId="{D13DE75A-ED86-4B24-95DA-B9DEDE813A63}" dt="2020-11-16T20:16:17.388" v="44154" actId="478"/>
          <ac:picMkLst>
            <pc:docMk/>
            <pc:sldMk cId="1126893055" sldId="437"/>
            <ac:picMk id="26" creationId="{400D9D1D-0B5F-4930-927E-02CAA40E3011}"/>
          </ac:picMkLst>
        </pc:picChg>
        <pc:picChg chg="del mod ord">
          <ac:chgData name="Jonathan Loo" userId="d2d72d48b56f45d8" providerId="LiveId" clId="{D13DE75A-ED86-4B24-95DA-B9DEDE813A63}" dt="2020-11-16T20:16:55.007" v="44171" actId="478"/>
          <ac:picMkLst>
            <pc:docMk/>
            <pc:sldMk cId="1126893055" sldId="437"/>
            <ac:picMk id="28" creationId="{AAFD0A23-D92D-4C6B-A69F-12504A0B790D}"/>
          </ac:picMkLst>
        </pc:picChg>
        <pc:picChg chg="del mod ord">
          <ac:chgData name="Jonathan Loo" userId="d2d72d48b56f45d8" providerId="LiveId" clId="{D13DE75A-ED86-4B24-95DA-B9DEDE813A63}" dt="2020-11-16T20:17:28.808" v="44185" actId="478"/>
          <ac:picMkLst>
            <pc:docMk/>
            <pc:sldMk cId="1126893055" sldId="437"/>
            <ac:picMk id="30" creationId="{963E6E57-6750-4711-96D0-E45B6EE34F94}"/>
          </ac:picMkLst>
        </pc:picChg>
        <pc:picChg chg="add del mod ord">
          <ac:chgData name="Jonathan Loo" userId="d2d72d48b56f45d8" providerId="LiveId" clId="{D13DE75A-ED86-4B24-95DA-B9DEDE813A63}" dt="2020-11-17T09:08:37.549" v="45928"/>
          <ac:picMkLst>
            <pc:docMk/>
            <pc:sldMk cId="1126893055" sldId="437"/>
            <ac:picMk id="32" creationId="{F2F4080D-A87D-4DDF-A00E-1457CCA4E593}"/>
          </ac:picMkLst>
        </pc:picChg>
        <pc:picChg chg="del mod ord">
          <ac:chgData name="Jonathan Loo" userId="d2d72d48b56f45d8" providerId="LiveId" clId="{D13DE75A-ED86-4B24-95DA-B9DEDE813A63}" dt="2020-11-16T20:22:33.754" v="44268" actId="478"/>
          <ac:picMkLst>
            <pc:docMk/>
            <pc:sldMk cId="1126893055" sldId="437"/>
            <ac:picMk id="34" creationId="{C54D70E4-3A1F-4C6E-A52D-62EC43681D64}"/>
          </ac:picMkLst>
        </pc:picChg>
        <pc:picChg chg="del mod ord">
          <ac:chgData name="Jonathan Loo" userId="d2d72d48b56f45d8" providerId="LiveId" clId="{D13DE75A-ED86-4B24-95DA-B9DEDE813A63}" dt="2020-11-16T20:23:14.165" v="44284" actId="478"/>
          <ac:picMkLst>
            <pc:docMk/>
            <pc:sldMk cId="1126893055" sldId="437"/>
            <ac:picMk id="36" creationId="{75FAFB52-4F2D-48E6-9AE4-5670EC8FE6B4}"/>
          </ac:picMkLst>
        </pc:picChg>
        <pc:picChg chg="del mod ord">
          <ac:chgData name="Jonathan Loo" userId="d2d72d48b56f45d8" providerId="LiveId" clId="{D13DE75A-ED86-4B24-95DA-B9DEDE813A63}" dt="2020-11-16T20:23:47.116" v="44300" actId="478"/>
          <ac:picMkLst>
            <pc:docMk/>
            <pc:sldMk cId="1126893055" sldId="437"/>
            <ac:picMk id="38" creationId="{CC80316E-0C47-476F-A604-97EC9FB71A90}"/>
          </ac:picMkLst>
        </pc:picChg>
        <pc:picChg chg="del mod ord">
          <ac:chgData name="Jonathan Loo" userId="d2d72d48b56f45d8" providerId="LiveId" clId="{D13DE75A-ED86-4B24-95DA-B9DEDE813A63}" dt="2020-11-16T20:24:31.820" v="44316" actId="478"/>
          <ac:picMkLst>
            <pc:docMk/>
            <pc:sldMk cId="1126893055" sldId="437"/>
            <ac:picMk id="40" creationId="{86A547C8-96D0-4BE2-AC4B-0E59B1EAF717}"/>
          </ac:picMkLst>
        </pc:picChg>
        <pc:picChg chg="del mod ord">
          <ac:chgData name="Jonathan Loo" userId="d2d72d48b56f45d8" providerId="LiveId" clId="{D13DE75A-ED86-4B24-95DA-B9DEDE813A63}" dt="2020-11-16T20:25:26.287" v="44332" actId="478"/>
          <ac:picMkLst>
            <pc:docMk/>
            <pc:sldMk cId="1126893055" sldId="437"/>
            <ac:picMk id="42" creationId="{E893134B-FFC5-4241-A0F1-EEAF8E4CAC28}"/>
          </ac:picMkLst>
        </pc:picChg>
        <pc:picChg chg="del mod ord">
          <ac:chgData name="Jonathan Loo" userId="d2d72d48b56f45d8" providerId="LiveId" clId="{D13DE75A-ED86-4B24-95DA-B9DEDE813A63}" dt="2020-11-16T20:26:12.368" v="44348" actId="478"/>
          <ac:picMkLst>
            <pc:docMk/>
            <pc:sldMk cId="1126893055" sldId="437"/>
            <ac:picMk id="44" creationId="{E1C97852-F45F-4138-A340-023FBF6BCC06}"/>
          </ac:picMkLst>
        </pc:picChg>
        <pc:picChg chg="del mod ord">
          <ac:chgData name="Jonathan Loo" userId="d2d72d48b56f45d8" providerId="LiveId" clId="{D13DE75A-ED86-4B24-95DA-B9DEDE813A63}" dt="2020-11-16T20:27:16.849" v="44364" actId="478"/>
          <ac:picMkLst>
            <pc:docMk/>
            <pc:sldMk cId="1126893055" sldId="437"/>
            <ac:picMk id="46" creationId="{2BABBEC9-967D-4C44-8F3E-D559554829CE}"/>
          </ac:picMkLst>
        </pc:picChg>
        <pc:picChg chg="del mod ord">
          <ac:chgData name="Jonathan Loo" userId="d2d72d48b56f45d8" providerId="LiveId" clId="{D13DE75A-ED86-4B24-95DA-B9DEDE813A63}" dt="2020-11-16T20:27:43.985" v="44380" actId="478"/>
          <ac:picMkLst>
            <pc:docMk/>
            <pc:sldMk cId="1126893055" sldId="437"/>
            <ac:picMk id="48" creationId="{C3C07368-8982-4A86-9947-5993420ADDFE}"/>
          </ac:picMkLst>
        </pc:picChg>
        <pc:picChg chg="del mod ord">
          <ac:chgData name="Jonathan Loo" userId="d2d72d48b56f45d8" providerId="LiveId" clId="{D13DE75A-ED86-4B24-95DA-B9DEDE813A63}" dt="2020-11-16T20:30:07.767" v="44397" actId="478"/>
          <ac:picMkLst>
            <pc:docMk/>
            <pc:sldMk cId="1126893055" sldId="437"/>
            <ac:picMk id="50" creationId="{FC11BCAA-DA1A-4219-BFA1-7CD8D5A20DB7}"/>
          </ac:picMkLst>
        </pc:picChg>
        <pc:picChg chg="del mod ord">
          <ac:chgData name="Jonathan Loo" userId="d2d72d48b56f45d8" providerId="LiveId" clId="{D13DE75A-ED86-4B24-95DA-B9DEDE813A63}" dt="2020-11-16T20:30:20.105" v="44413" actId="478"/>
          <ac:picMkLst>
            <pc:docMk/>
            <pc:sldMk cId="1126893055" sldId="437"/>
            <ac:picMk id="52" creationId="{02A116C8-1B1D-4179-900E-2D9D680BB3F1}"/>
          </ac:picMkLst>
        </pc:picChg>
        <pc:picChg chg="del mod ord">
          <ac:chgData name="Jonathan Loo" userId="d2d72d48b56f45d8" providerId="LiveId" clId="{D13DE75A-ED86-4B24-95DA-B9DEDE813A63}" dt="2020-11-18T15:53:38.128" v="60026" actId="478"/>
          <ac:picMkLst>
            <pc:docMk/>
            <pc:sldMk cId="1126893055" sldId="437"/>
            <ac:picMk id="54" creationId="{2A544B9E-9915-4DB1-8618-CFCBFE142C2C}"/>
          </ac:picMkLst>
        </pc:picChg>
        <pc:picChg chg="del mod ord">
          <ac:chgData name="Jonathan Loo" userId="d2d72d48b56f45d8" providerId="LiveId" clId="{D13DE75A-ED86-4B24-95DA-B9DEDE813A63}" dt="2020-11-16T20:31:11.829" v="44448" actId="478"/>
          <ac:picMkLst>
            <pc:docMk/>
            <pc:sldMk cId="1126893055" sldId="437"/>
            <ac:picMk id="56" creationId="{B2EEB05D-8F7F-41A8-A1BF-0411E4164DB9}"/>
          </ac:picMkLst>
        </pc:picChg>
        <pc:picChg chg="del mod ord">
          <ac:chgData name="Jonathan Loo" userId="d2d72d48b56f45d8" providerId="LiveId" clId="{D13DE75A-ED86-4B24-95DA-B9DEDE813A63}" dt="2020-11-18T15:57:08.782" v="60099" actId="478"/>
          <ac:picMkLst>
            <pc:docMk/>
            <pc:sldMk cId="1126893055" sldId="437"/>
            <ac:picMk id="58" creationId="{21172278-B180-4307-945F-55FF1D1BB2CE}"/>
          </ac:picMkLst>
        </pc:picChg>
        <pc:picChg chg="add del mod ord">
          <ac:chgData name="Jonathan Loo" userId="d2d72d48b56f45d8" providerId="LiveId" clId="{D13DE75A-ED86-4B24-95DA-B9DEDE813A63}" dt="2020-11-17T09:08:38.188" v="45943"/>
          <ac:picMkLst>
            <pc:docMk/>
            <pc:sldMk cId="1126893055" sldId="437"/>
            <ac:picMk id="60" creationId="{811B487C-DFE2-4B2B-B020-835702BC0EA5}"/>
          </ac:picMkLst>
        </pc:picChg>
        <pc:picChg chg="add del mod ord">
          <ac:chgData name="Jonathan Loo" userId="d2d72d48b56f45d8" providerId="LiveId" clId="{D13DE75A-ED86-4B24-95DA-B9DEDE813A63}" dt="2020-11-17T09:08:38.617" v="45958"/>
          <ac:picMkLst>
            <pc:docMk/>
            <pc:sldMk cId="1126893055" sldId="437"/>
            <ac:picMk id="62" creationId="{C2AE9491-1BB3-49DC-8219-1448897B6905}"/>
          </ac:picMkLst>
        </pc:picChg>
        <pc:picChg chg="add del mod ord">
          <ac:chgData name="Jonathan Loo" userId="d2d72d48b56f45d8" providerId="LiveId" clId="{D13DE75A-ED86-4B24-95DA-B9DEDE813A63}" dt="2020-11-17T09:08:38.870" v="45973"/>
          <ac:picMkLst>
            <pc:docMk/>
            <pc:sldMk cId="1126893055" sldId="437"/>
            <ac:picMk id="64" creationId="{396805F6-DAD6-4D33-9EF0-6E831ABAFD7A}"/>
          </ac:picMkLst>
        </pc:picChg>
        <pc:picChg chg="add del mod ord">
          <ac:chgData name="Jonathan Loo" userId="d2d72d48b56f45d8" providerId="LiveId" clId="{D13DE75A-ED86-4B24-95DA-B9DEDE813A63}" dt="2020-11-18T14:17:02.998" v="56288" actId="478"/>
          <ac:picMkLst>
            <pc:docMk/>
            <pc:sldMk cId="1126893055" sldId="437"/>
            <ac:picMk id="66" creationId="{6E7F7171-66FA-4DF4-BCF8-036228ED0880}"/>
          </ac:picMkLst>
        </pc:picChg>
        <pc:picChg chg="del mod">
          <ac:chgData name="Jonathan Loo" userId="d2d72d48b56f45d8" providerId="LiveId" clId="{D13DE75A-ED86-4B24-95DA-B9DEDE813A63}" dt="2020-11-13T17:38:07.341" v="30703" actId="478"/>
          <ac:picMkLst>
            <pc:docMk/>
            <pc:sldMk cId="1126893055" sldId="437"/>
            <ac:picMk id="90" creationId="{274395E5-CFBB-4071-8E51-2A75230DCD68}"/>
          </ac:picMkLst>
        </pc:picChg>
        <pc:picChg chg="del mod">
          <ac:chgData name="Jonathan Loo" userId="d2d72d48b56f45d8" providerId="LiveId" clId="{D13DE75A-ED86-4B24-95DA-B9DEDE813A63}" dt="2020-11-13T17:36:29.137" v="30641" actId="478"/>
          <ac:picMkLst>
            <pc:docMk/>
            <pc:sldMk cId="1126893055" sldId="437"/>
            <ac:picMk id="102" creationId="{21DFA895-1A81-4769-B9E4-FCD0AEB0F11F}"/>
          </ac:picMkLst>
        </pc:picChg>
      </pc:sldChg>
      <pc:sldChg chg="addSp delSp modSp new del mod modClrScheme chgLayout">
        <pc:chgData name="Jonathan Loo" userId="d2d72d48b56f45d8" providerId="LiveId" clId="{D13DE75A-ED86-4B24-95DA-B9DEDE813A63}" dt="2020-11-13T17:31:34.906" v="30529" actId="2696"/>
        <pc:sldMkLst>
          <pc:docMk/>
          <pc:sldMk cId="2120352350" sldId="438"/>
        </pc:sldMkLst>
        <pc:spChg chg="mod ord">
          <ac:chgData name="Jonathan Loo" userId="d2d72d48b56f45d8" providerId="LiveId" clId="{D13DE75A-ED86-4B24-95DA-B9DEDE813A63}" dt="2020-11-13T17:26:23.090" v="30464"/>
          <ac:spMkLst>
            <pc:docMk/>
            <pc:sldMk cId="2120352350" sldId="438"/>
            <ac:spMk id="2" creationId="{B2B24859-89E4-400F-AC6B-D5A1EE005051}"/>
          </ac:spMkLst>
        </pc:spChg>
        <pc:spChg chg="del mod ord">
          <ac:chgData name="Jonathan Loo" userId="d2d72d48b56f45d8" providerId="LiveId" clId="{D13DE75A-ED86-4B24-95DA-B9DEDE813A63}" dt="2020-11-13T17:22:00.618" v="30364" actId="700"/>
          <ac:spMkLst>
            <pc:docMk/>
            <pc:sldMk cId="2120352350" sldId="438"/>
            <ac:spMk id="3" creationId="{78F2CDB8-FA69-4805-8EB6-69B8477BF9B2}"/>
          </ac:spMkLst>
        </pc:spChg>
        <pc:spChg chg="del">
          <ac:chgData name="Jonathan Loo" userId="d2d72d48b56f45d8" providerId="LiveId" clId="{D13DE75A-ED86-4B24-95DA-B9DEDE813A63}" dt="2020-11-13T17:22:00.618" v="30364" actId="700"/>
          <ac:spMkLst>
            <pc:docMk/>
            <pc:sldMk cId="2120352350" sldId="438"/>
            <ac:spMk id="4" creationId="{B865D638-54C7-4B60-BD98-72E041593C0E}"/>
          </ac:spMkLst>
        </pc:spChg>
        <pc:spChg chg="add mod ord">
          <ac:chgData name="Jonathan Loo" userId="d2d72d48b56f45d8" providerId="LiveId" clId="{D13DE75A-ED86-4B24-95DA-B9DEDE813A63}" dt="2020-11-13T17:27:28.997" v="30504" actId="404"/>
          <ac:spMkLst>
            <pc:docMk/>
            <pc:sldMk cId="2120352350" sldId="438"/>
            <ac:spMk id="5" creationId="{A50E1C33-DD73-4D22-BCCE-CE2FA3409E1B}"/>
          </ac:spMkLst>
        </pc:spChg>
        <pc:spChg chg="del mod">
          <ac:chgData name="Jonathan Loo" userId="d2d72d48b56f45d8" providerId="LiveId" clId="{D13DE75A-ED86-4B24-95DA-B9DEDE813A63}" dt="2020-11-13T17:23:40.284" v="30451" actId="478"/>
          <ac:spMkLst>
            <pc:docMk/>
            <pc:sldMk cId="2120352350" sldId="438"/>
            <ac:spMk id="8" creationId="{4F6C039B-7230-4CA6-B974-AA88D340B225}"/>
          </ac:spMkLst>
        </pc:spChg>
        <pc:spChg chg="add del mod">
          <ac:chgData name="Jonathan Loo" userId="d2d72d48b56f45d8" providerId="LiveId" clId="{D13DE75A-ED86-4B24-95DA-B9DEDE813A63}" dt="2020-11-13T17:26:23.090" v="30464"/>
          <ac:spMkLst>
            <pc:docMk/>
            <pc:sldMk cId="2120352350" sldId="438"/>
            <ac:spMk id="10" creationId="{19EC2A81-29C7-4B2B-A7AD-5E0661484B2C}"/>
          </ac:spMkLst>
        </pc:spChg>
        <pc:spChg chg="add del mod">
          <ac:chgData name="Jonathan Loo" userId="d2d72d48b56f45d8" providerId="LiveId" clId="{D13DE75A-ED86-4B24-95DA-B9DEDE813A63}" dt="2020-11-13T17:26:23.090" v="30464"/>
          <ac:spMkLst>
            <pc:docMk/>
            <pc:sldMk cId="2120352350" sldId="438"/>
            <ac:spMk id="11" creationId="{F3745BB4-1CB5-40C6-B0F1-C23ABD6154C3}"/>
          </ac:spMkLst>
        </pc:spChg>
        <pc:spChg chg="add del mod">
          <ac:chgData name="Jonathan Loo" userId="d2d72d48b56f45d8" providerId="LiveId" clId="{D13DE75A-ED86-4B24-95DA-B9DEDE813A63}" dt="2020-11-13T17:28:24.250" v="30517" actId="478"/>
          <ac:spMkLst>
            <pc:docMk/>
            <pc:sldMk cId="2120352350" sldId="438"/>
            <ac:spMk id="14" creationId="{C7B4F759-7539-4920-89EA-FFC89F2BEAAC}"/>
          </ac:spMkLst>
        </pc:spChg>
        <pc:spChg chg="add mod">
          <ac:chgData name="Jonathan Loo" userId="d2d72d48b56f45d8" providerId="LiveId" clId="{D13DE75A-ED86-4B24-95DA-B9DEDE813A63}" dt="2020-11-13T17:28:43.408" v="30528" actId="1076"/>
          <ac:spMkLst>
            <pc:docMk/>
            <pc:sldMk cId="2120352350" sldId="438"/>
            <ac:spMk id="15" creationId="{EE9A833D-04ED-4176-AB15-9C33A05541A0}"/>
          </ac:spMkLst>
        </pc:spChg>
        <pc:grpChg chg="add del mod">
          <ac:chgData name="Jonathan Loo" userId="d2d72d48b56f45d8" providerId="LiveId" clId="{D13DE75A-ED86-4B24-95DA-B9DEDE813A63}" dt="2020-11-13T17:23:44.465" v="30453" actId="478"/>
          <ac:grpSpMkLst>
            <pc:docMk/>
            <pc:sldMk cId="2120352350" sldId="438"/>
            <ac:grpSpMk id="6" creationId="{D2D377DF-F5F8-4A26-83C5-12FA4C498718}"/>
          </ac:grpSpMkLst>
        </pc:grpChg>
        <pc:picChg chg="mod topLvl">
          <ac:chgData name="Jonathan Loo" userId="d2d72d48b56f45d8" providerId="LiveId" clId="{D13DE75A-ED86-4B24-95DA-B9DEDE813A63}" dt="2020-11-13T17:27:32.801" v="30505" actId="1076"/>
          <ac:picMkLst>
            <pc:docMk/>
            <pc:sldMk cId="2120352350" sldId="438"/>
            <ac:picMk id="7" creationId="{7EC41C97-88CF-4655-918D-FB8720BF8321}"/>
          </ac:picMkLst>
        </pc:picChg>
        <pc:picChg chg="del mod topLvl">
          <ac:chgData name="Jonathan Loo" userId="d2d72d48b56f45d8" providerId="LiveId" clId="{D13DE75A-ED86-4B24-95DA-B9DEDE813A63}" dt="2020-11-13T17:23:44.465" v="30453" actId="478"/>
          <ac:picMkLst>
            <pc:docMk/>
            <pc:sldMk cId="2120352350" sldId="438"/>
            <ac:picMk id="9" creationId="{20F7742F-8BB7-4760-9BC7-C02430B93A45}"/>
          </ac:picMkLst>
        </pc:picChg>
        <pc:picChg chg="mod">
          <ac:chgData name="Jonathan Loo" userId="d2d72d48b56f45d8" providerId="LiveId" clId="{D13DE75A-ED86-4B24-95DA-B9DEDE813A63}" dt="2020-11-13T17:28:15.882" v="30515" actId="1076"/>
          <ac:picMkLst>
            <pc:docMk/>
            <pc:sldMk cId="2120352350" sldId="438"/>
            <ac:picMk id="13" creationId="{CB51328D-9D51-4185-83B5-A7516BD08AC5}"/>
          </ac:picMkLst>
        </pc:picChg>
      </pc:sldChg>
      <pc:sldChg chg="addSp modSp add del mod">
        <pc:chgData name="Jonathan Loo" userId="d2d72d48b56f45d8" providerId="LiveId" clId="{D13DE75A-ED86-4B24-95DA-B9DEDE813A63}" dt="2020-11-18T15:59:42.459" v="60117" actId="47"/>
        <pc:sldMkLst>
          <pc:docMk/>
          <pc:sldMk cId="2379703704" sldId="438"/>
        </pc:sldMkLst>
        <pc:spChg chg="add mod">
          <ac:chgData name="Jonathan Loo" userId="d2d72d48b56f45d8" providerId="LiveId" clId="{D13DE75A-ED86-4B24-95DA-B9DEDE813A63}" dt="2020-11-16T11:22:06.783" v="33381" actId="1076"/>
          <ac:spMkLst>
            <pc:docMk/>
            <pc:sldMk cId="2379703704" sldId="438"/>
            <ac:spMk id="8" creationId="{3C3C05EB-AB95-415E-A7E1-A25009A4A121}"/>
          </ac:spMkLst>
        </pc:spChg>
      </pc:sldChg>
      <pc:sldChg chg="addSp delSp modSp new mod modClrScheme chgLayout">
        <pc:chgData name="Jonathan Loo" userId="d2d72d48b56f45d8" providerId="LiveId" clId="{D13DE75A-ED86-4B24-95DA-B9DEDE813A63}" dt="2020-11-18T16:21:52.194" v="60462" actId="1036"/>
        <pc:sldMkLst>
          <pc:docMk/>
          <pc:sldMk cId="1053566505" sldId="439"/>
        </pc:sldMkLst>
        <pc:spChg chg="mod ord">
          <ac:chgData name="Jonathan Loo" userId="d2d72d48b56f45d8" providerId="LiveId" clId="{D13DE75A-ED86-4B24-95DA-B9DEDE813A63}" dt="2020-11-16T10:20:19.884" v="31670" actId="700"/>
          <ac:spMkLst>
            <pc:docMk/>
            <pc:sldMk cId="1053566505" sldId="439"/>
            <ac:spMk id="2" creationId="{30FE9574-3706-43CA-8B31-2EFFE786FE24}"/>
          </ac:spMkLst>
        </pc:spChg>
        <pc:spChg chg="add del mod ord">
          <ac:chgData name="Jonathan Loo" userId="d2d72d48b56f45d8" providerId="LiveId" clId="{D13DE75A-ED86-4B24-95DA-B9DEDE813A63}" dt="2020-11-18T16:21:46.601" v="60446" actId="404"/>
          <ac:spMkLst>
            <pc:docMk/>
            <pc:sldMk cId="1053566505" sldId="439"/>
            <ac:spMk id="3" creationId="{F957FD00-C637-4A14-831C-0720B9D5F196}"/>
          </ac:spMkLst>
        </pc:spChg>
        <pc:spChg chg="add del mod ord">
          <ac:chgData name="Jonathan Loo" userId="d2d72d48b56f45d8" providerId="LiveId" clId="{D13DE75A-ED86-4B24-95DA-B9DEDE813A63}" dt="2020-11-16T10:20:19.884" v="31670" actId="700"/>
          <ac:spMkLst>
            <pc:docMk/>
            <pc:sldMk cId="1053566505" sldId="439"/>
            <ac:spMk id="4" creationId="{D249BC05-EC26-43C4-BFBB-9D3EDD79F71F}"/>
          </ac:spMkLst>
        </pc:spChg>
        <pc:spChg chg="add del">
          <ac:chgData name="Jonathan Loo" userId="d2d72d48b56f45d8" providerId="LiveId" clId="{D13DE75A-ED86-4B24-95DA-B9DEDE813A63}" dt="2020-11-16T10:11:09.428" v="30969"/>
          <ac:spMkLst>
            <pc:docMk/>
            <pc:sldMk cId="1053566505" sldId="439"/>
            <ac:spMk id="5" creationId="{929054AB-35FE-4FBE-9210-5F474DBAFFCB}"/>
          </ac:spMkLst>
        </pc:spChg>
        <pc:spChg chg="add del mod">
          <ac:chgData name="Jonathan Loo" userId="d2d72d48b56f45d8" providerId="LiveId" clId="{D13DE75A-ED86-4B24-95DA-B9DEDE813A63}" dt="2020-11-16T10:19:27.201" v="31660"/>
          <ac:spMkLst>
            <pc:docMk/>
            <pc:sldMk cId="1053566505" sldId="439"/>
            <ac:spMk id="13" creationId="{657EC699-D45C-45B0-A5B4-09E972A85177}"/>
          </ac:spMkLst>
        </pc:spChg>
        <pc:spChg chg="add del mod">
          <ac:chgData name="Jonathan Loo" userId="d2d72d48b56f45d8" providerId="LiveId" clId="{D13DE75A-ED86-4B24-95DA-B9DEDE813A63}" dt="2020-11-16T10:19:27.201" v="31660"/>
          <ac:spMkLst>
            <pc:docMk/>
            <pc:sldMk cId="1053566505" sldId="439"/>
            <ac:spMk id="14" creationId="{78BF0A41-FBA4-450D-97E7-7E7619E79844}"/>
          </ac:spMkLst>
        </pc:spChg>
        <pc:spChg chg="add del mod">
          <ac:chgData name="Jonathan Loo" userId="d2d72d48b56f45d8" providerId="LiveId" clId="{D13DE75A-ED86-4B24-95DA-B9DEDE813A63}" dt="2020-11-16T10:19:27.201" v="31660"/>
          <ac:spMkLst>
            <pc:docMk/>
            <pc:sldMk cId="1053566505" sldId="439"/>
            <ac:spMk id="15" creationId="{DA90A2CB-E791-4850-A73F-D5E366964FE6}"/>
          </ac:spMkLst>
        </pc:spChg>
        <pc:spChg chg="add del mod">
          <ac:chgData name="Jonathan Loo" userId="d2d72d48b56f45d8" providerId="LiveId" clId="{D13DE75A-ED86-4B24-95DA-B9DEDE813A63}" dt="2020-11-16T10:20:16.504" v="31669" actId="478"/>
          <ac:spMkLst>
            <pc:docMk/>
            <pc:sldMk cId="1053566505" sldId="439"/>
            <ac:spMk id="17" creationId="{0D7C7128-12D6-4E80-BBDD-124C09690D96}"/>
          </ac:spMkLst>
        </pc:spChg>
        <pc:graphicFrameChg chg="add del mod">
          <ac:chgData name="Jonathan Loo" userId="d2d72d48b56f45d8" providerId="LiveId" clId="{D13DE75A-ED86-4B24-95DA-B9DEDE813A63}" dt="2020-11-16T10:13:39.568" v="31189"/>
          <ac:graphicFrameMkLst>
            <pc:docMk/>
            <pc:sldMk cId="1053566505" sldId="439"/>
            <ac:graphicFrameMk id="6" creationId="{F1B21F19-E995-4D49-9748-372CB4A2926E}"/>
          </ac:graphicFrameMkLst>
        </pc:graphicFrameChg>
        <pc:graphicFrameChg chg="add del mod">
          <ac:chgData name="Jonathan Loo" userId="d2d72d48b56f45d8" providerId="LiveId" clId="{D13DE75A-ED86-4B24-95DA-B9DEDE813A63}" dt="2020-11-16T10:14:03.928" v="31197"/>
          <ac:graphicFrameMkLst>
            <pc:docMk/>
            <pc:sldMk cId="1053566505" sldId="439"/>
            <ac:graphicFrameMk id="7" creationId="{CE39B0AD-0EBD-47AE-B64A-52F89F604916}"/>
          </ac:graphicFrameMkLst>
        </pc:graphicFrameChg>
        <pc:graphicFrameChg chg="add del mod">
          <ac:chgData name="Jonathan Loo" userId="d2d72d48b56f45d8" providerId="LiveId" clId="{D13DE75A-ED86-4B24-95DA-B9DEDE813A63}" dt="2020-11-16T10:14:15.981" v="31200"/>
          <ac:graphicFrameMkLst>
            <pc:docMk/>
            <pc:sldMk cId="1053566505" sldId="439"/>
            <ac:graphicFrameMk id="8" creationId="{1ECFEFB0-83EC-4A5A-A3CF-EBA5C5611431}"/>
          </ac:graphicFrameMkLst>
        </pc:graphicFrameChg>
        <pc:picChg chg="add del mod">
          <ac:chgData name="Jonathan Loo" userId="d2d72d48b56f45d8" providerId="LiveId" clId="{D13DE75A-ED86-4B24-95DA-B9DEDE813A63}" dt="2020-11-16T10:19:16.215" v="31658" actId="478"/>
          <ac:picMkLst>
            <pc:docMk/>
            <pc:sldMk cId="1053566505" sldId="439"/>
            <ac:picMk id="10" creationId="{40681C18-A171-4C4A-8348-862F3621A2C6}"/>
          </ac:picMkLst>
        </pc:picChg>
        <pc:picChg chg="add del mod">
          <ac:chgData name="Jonathan Loo" userId="d2d72d48b56f45d8" providerId="LiveId" clId="{D13DE75A-ED86-4B24-95DA-B9DEDE813A63}" dt="2020-11-16T10:19:18.538" v="31659" actId="478"/>
          <ac:picMkLst>
            <pc:docMk/>
            <pc:sldMk cId="1053566505" sldId="439"/>
            <ac:picMk id="12" creationId="{A54E2973-B51A-4438-BEF0-29B2398B5C38}"/>
          </ac:picMkLst>
        </pc:picChg>
        <pc:picChg chg="add mod">
          <ac:chgData name="Jonathan Loo" userId="d2d72d48b56f45d8" providerId="LiveId" clId="{D13DE75A-ED86-4B24-95DA-B9DEDE813A63}" dt="2020-11-18T16:21:52.194" v="60462" actId="1036"/>
          <ac:picMkLst>
            <pc:docMk/>
            <pc:sldMk cId="1053566505" sldId="439"/>
            <ac:picMk id="25603" creationId="{E4FED707-237E-4569-93F7-D22044AB7BD4}"/>
          </ac:picMkLst>
        </pc:picChg>
        <pc:picChg chg="add mod">
          <ac:chgData name="Jonathan Loo" userId="d2d72d48b56f45d8" providerId="LiveId" clId="{D13DE75A-ED86-4B24-95DA-B9DEDE813A63}" dt="2020-11-18T16:21:52.194" v="60462" actId="1036"/>
          <ac:picMkLst>
            <pc:docMk/>
            <pc:sldMk cId="1053566505" sldId="439"/>
            <ac:picMk id="25605" creationId="{23DC6E16-1DA2-4D92-989D-9A89CB0C7879}"/>
          </ac:picMkLst>
        </pc:picChg>
        <pc:picChg chg="add mod">
          <ac:chgData name="Jonathan Loo" userId="d2d72d48b56f45d8" providerId="LiveId" clId="{D13DE75A-ED86-4B24-95DA-B9DEDE813A63}" dt="2020-11-18T16:21:52.194" v="60462" actId="1036"/>
          <ac:picMkLst>
            <pc:docMk/>
            <pc:sldMk cId="1053566505" sldId="439"/>
            <ac:picMk id="25607" creationId="{3EE7ED8D-7814-4B79-BD14-1DDB8ADD7911}"/>
          </ac:picMkLst>
        </pc:picChg>
        <pc:picChg chg="add mod">
          <ac:chgData name="Jonathan Loo" userId="d2d72d48b56f45d8" providerId="LiveId" clId="{D13DE75A-ED86-4B24-95DA-B9DEDE813A63}" dt="2020-11-18T16:21:52.194" v="60462" actId="1036"/>
          <ac:picMkLst>
            <pc:docMk/>
            <pc:sldMk cId="1053566505" sldId="439"/>
            <ac:picMk id="25609" creationId="{C6B46078-3105-4233-AF9A-3D46F4514E47}"/>
          </ac:picMkLst>
        </pc:picChg>
        <pc:cxnChg chg="add mod">
          <ac:chgData name="Jonathan Loo" userId="d2d72d48b56f45d8" providerId="LiveId" clId="{D13DE75A-ED86-4B24-95DA-B9DEDE813A63}" dt="2020-11-18T16:21:52.194" v="60462" actId="1036"/>
          <ac:cxnSpMkLst>
            <pc:docMk/>
            <pc:sldMk cId="1053566505" sldId="439"/>
            <ac:cxnSpMk id="19" creationId="{408F4B52-5732-4DBD-9350-E16343BF7E57}"/>
          </ac:cxnSpMkLst>
        </pc:cxnChg>
        <pc:cxnChg chg="add mod">
          <ac:chgData name="Jonathan Loo" userId="d2d72d48b56f45d8" providerId="LiveId" clId="{D13DE75A-ED86-4B24-95DA-B9DEDE813A63}" dt="2020-11-18T16:21:52.194" v="60462" actId="1036"/>
          <ac:cxnSpMkLst>
            <pc:docMk/>
            <pc:sldMk cId="1053566505" sldId="439"/>
            <ac:cxnSpMk id="24" creationId="{A59518CC-257E-45F8-9A79-B8FA75C873A3}"/>
          </ac:cxnSpMkLst>
        </pc:cxnChg>
        <pc:cxnChg chg="add mod">
          <ac:chgData name="Jonathan Loo" userId="d2d72d48b56f45d8" providerId="LiveId" clId="{D13DE75A-ED86-4B24-95DA-B9DEDE813A63}" dt="2020-11-18T16:21:52.194" v="60462" actId="1036"/>
          <ac:cxnSpMkLst>
            <pc:docMk/>
            <pc:sldMk cId="1053566505" sldId="439"/>
            <ac:cxnSpMk id="25" creationId="{735F5FAE-8EC3-4EEB-8BD1-B5B4B4BE1957}"/>
          </ac:cxnSpMkLst>
        </pc:cxnChg>
      </pc:sldChg>
      <pc:sldChg chg="modSp new del mod">
        <pc:chgData name="Jonathan Loo" userId="d2d72d48b56f45d8" providerId="LiveId" clId="{D13DE75A-ED86-4B24-95DA-B9DEDE813A63}" dt="2020-11-13T17:33:34.858" v="30609" actId="47"/>
        <pc:sldMkLst>
          <pc:docMk/>
          <pc:sldMk cId="1956982369" sldId="439"/>
        </pc:sldMkLst>
        <pc:spChg chg="mod">
          <ac:chgData name="Jonathan Loo" userId="d2d72d48b56f45d8" providerId="LiveId" clId="{D13DE75A-ED86-4B24-95DA-B9DEDE813A63}" dt="2020-11-13T17:32:56.913" v="30602" actId="20577"/>
          <ac:spMkLst>
            <pc:docMk/>
            <pc:sldMk cId="1956982369" sldId="439"/>
            <ac:spMk id="2" creationId="{2042C19B-9B7F-40E7-9BEF-E63F67093253}"/>
          </ac:spMkLst>
        </pc:spChg>
      </pc:sldChg>
      <pc:sldChg chg="addSp delSp modSp add del mod setBg addCm delCm">
        <pc:chgData name="Jonathan Loo" userId="d2d72d48b56f45d8" providerId="LiveId" clId="{D13DE75A-ED86-4B24-95DA-B9DEDE813A63}" dt="2020-11-16T11:42:29.098" v="34769" actId="47"/>
        <pc:sldMkLst>
          <pc:docMk/>
          <pc:sldMk cId="3194372551" sldId="440"/>
        </pc:sldMkLst>
        <pc:spChg chg="mod">
          <ac:chgData name="Jonathan Loo" userId="d2d72d48b56f45d8" providerId="LiveId" clId="{D13DE75A-ED86-4B24-95DA-B9DEDE813A63}" dt="2020-11-16T11:11:50.672" v="33292" actId="404"/>
          <ac:spMkLst>
            <pc:docMk/>
            <pc:sldMk cId="3194372551" sldId="440"/>
            <ac:spMk id="3" creationId="{F957FD00-C637-4A14-831C-0720B9D5F196}"/>
          </ac:spMkLst>
        </pc:spChg>
        <pc:spChg chg="add del">
          <ac:chgData name="Jonathan Loo" userId="d2d72d48b56f45d8" providerId="LiveId" clId="{D13DE75A-ED86-4B24-95DA-B9DEDE813A63}" dt="2020-11-16T10:21:47.543" v="31675"/>
          <ac:spMkLst>
            <pc:docMk/>
            <pc:sldMk cId="3194372551" sldId="440"/>
            <ac:spMk id="4" creationId="{F0F296B2-2718-4818-A0C9-8C2E8DBB84CC}"/>
          </ac:spMkLst>
        </pc:spChg>
        <pc:spChg chg="add del">
          <ac:chgData name="Jonathan Loo" userId="d2d72d48b56f45d8" providerId="LiveId" clId="{D13DE75A-ED86-4B24-95DA-B9DEDE813A63}" dt="2020-11-16T10:25:27.050" v="31737" actId="478"/>
          <ac:spMkLst>
            <pc:docMk/>
            <pc:sldMk cId="3194372551" sldId="440"/>
            <ac:spMk id="6" creationId="{6A7FD46F-0724-4D54-AE6F-AE904F583F0E}"/>
          </ac:spMkLst>
        </pc:spChg>
        <pc:spChg chg="add del">
          <ac:chgData name="Jonathan Loo" userId="d2d72d48b56f45d8" providerId="LiveId" clId="{D13DE75A-ED86-4B24-95DA-B9DEDE813A63}" dt="2020-11-16T10:25:34.473" v="31739" actId="478"/>
          <ac:spMkLst>
            <pc:docMk/>
            <pc:sldMk cId="3194372551" sldId="440"/>
            <ac:spMk id="7" creationId="{306F0AEA-5DBB-41B5-9672-D8BC0A32A1E1}"/>
          </ac:spMkLst>
        </pc:spChg>
        <pc:spChg chg="del mod topLvl">
          <ac:chgData name="Jonathan Loo" userId="d2d72d48b56f45d8" providerId="LiveId" clId="{D13DE75A-ED86-4B24-95DA-B9DEDE813A63}" dt="2020-11-16T10:26:18.946" v="31744" actId="478"/>
          <ac:spMkLst>
            <pc:docMk/>
            <pc:sldMk cId="3194372551" sldId="440"/>
            <ac:spMk id="12" creationId="{48572055-D9FE-4D89-B802-36BF0DEB676B}"/>
          </ac:spMkLst>
        </pc:spChg>
        <pc:spChg chg="del mod topLvl">
          <ac:chgData name="Jonathan Loo" userId="d2d72d48b56f45d8" providerId="LiveId" clId="{D13DE75A-ED86-4B24-95DA-B9DEDE813A63}" dt="2020-11-16T10:30:26.951" v="31915" actId="478"/>
          <ac:spMkLst>
            <pc:docMk/>
            <pc:sldMk cId="3194372551" sldId="440"/>
            <ac:spMk id="14" creationId="{A0B3CCFD-74D4-407D-B20D-798B6AF710DE}"/>
          </ac:spMkLst>
        </pc:spChg>
        <pc:spChg chg="del mod topLvl">
          <ac:chgData name="Jonathan Loo" userId="d2d72d48b56f45d8" providerId="LiveId" clId="{D13DE75A-ED86-4B24-95DA-B9DEDE813A63}" dt="2020-11-16T10:30:25.359" v="31914" actId="478"/>
          <ac:spMkLst>
            <pc:docMk/>
            <pc:sldMk cId="3194372551" sldId="440"/>
            <ac:spMk id="15" creationId="{D19EB1A9-15EF-4A19-92F0-CE00BF11CD62}"/>
          </ac:spMkLst>
        </pc:spChg>
        <pc:spChg chg="del mod ord topLvl">
          <ac:chgData name="Jonathan Loo" userId="d2d72d48b56f45d8" providerId="LiveId" clId="{D13DE75A-ED86-4B24-95DA-B9DEDE813A63}" dt="2020-11-16T10:57:02.855" v="32602" actId="478"/>
          <ac:spMkLst>
            <pc:docMk/>
            <pc:sldMk cId="3194372551" sldId="440"/>
            <ac:spMk id="17" creationId="{EEA68870-0196-4A4C-AF65-8093BC378F9E}"/>
          </ac:spMkLst>
        </pc:spChg>
        <pc:spChg chg="del mod ord topLvl">
          <ac:chgData name="Jonathan Loo" userId="d2d72d48b56f45d8" providerId="LiveId" clId="{D13DE75A-ED86-4B24-95DA-B9DEDE813A63}" dt="2020-11-16T10:57:02.855" v="32602" actId="478"/>
          <ac:spMkLst>
            <pc:docMk/>
            <pc:sldMk cId="3194372551" sldId="440"/>
            <ac:spMk id="18" creationId="{BE732B13-0CA8-4DE3-B815-031E3327E0F6}"/>
          </ac:spMkLst>
        </pc:spChg>
        <pc:spChg chg="del mod ord topLvl">
          <ac:chgData name="Jonathan Loo" userId="d2d72d48b56f45d8" providerId="LiveId" clId="{D13DE75A-ED86-4B24-95DA-B9DEDE813A63}" dt="2020-11-16T10:57:02.855" v="32602" actId="478"/>
          <ac:spMkLst>
            <pc:docMk/>
            <pc:sldMk cId="3194372551" sldId="440"/>
            <ac:spMk id="19" creationId="{AEE369F8-E602-42AD-911D-CB10E4E28EDE}"/>
          </ac:spMkLst>
        </pc:spChg>
        <pc:spChg chg="del mod ord topLvl">
          <ac:chgData name="Jonathan Loo" userId="d2d72d48b56f45d8" providerId="LiveId" clId="{D13DE75A-ED86-4B24-95DA-B9DEDE813A63}" dt="2020-11-16T10:57:02.855" v="32602" actId="478"/>
          <ac:spMkLst>
            <pc:docMk/>
            <pc:sldMk cId="3194372551" sldId="440"/>
            <ac:spMk id="20" creationId="{A4FF8193-598E-4C9E-8BD8-3B4510FC7DB2}"/>
          </ac:spMkLst>
        </pc:spChg>
        <pc:spChg chg="del mod ord topLvl">
          <ac:chgData name="Jonathan Loo" userId="d2d72d48b56f45d8" providerId="LiveId" clId="{D13DE75A-ED86-4B24-95DA-B9DEDE813A63}" dt="2020-11-16T10:57:02.855" v="32602" actId="478"/>
          <ac:spMkLst>
            <pc:docMk/>
            <pc:sldMk cId="3194372551" sldId="440"/>
            <ac:spMk id="21" creationId="{24E80C6B-3268-4EEA-A095-B9BF810A64B2}"/>
          </ac:spMkLst>
        </pc:spChg>
        <pc:spChg chg="del mod topLvl">
          <ac:chgData name="Jonathan Loo" userId="d2d72d48b56f45d8" providerId="LiveId" clId="{D13DE75A-ED86-4B24-95DA-B9DEDE813A63}" dt="2020-11-16T10:30:28.258" v="31916" actId="478"/>
          <ac:spMkLst>
            <pc:docMk/>
            <pc:sldMk cId="3194372551" sldId="440"/>
            <ac:spMk id="22" creationId="{102D3ABB-CF6D-42A8-A2DF-BF6D9D0E51EA}"/>
          </ac:spMkLst>
        </pc:spChg>
        <pc:spChg chg="del mod topLvl">
          <ac:chgData name="Jonathan Loo" userId="d2d72d48b56f45d8" providerId="LiveId" clId="{D13DE75A-ED86-4B24-95DA-B9DEDE813A63}" dt="2020-11-16T10:30:28.258" v="31916" actId="478"/>
          <ac:spMkLst>
            <pc:docMk/>
            <pc:sldMk cId="3194372551" sldId="440"/>
            <ac:spMk id="23" creationId="{D36EFE60-1ACC-46E5-AF26-8B4CD9E1D64F}"/>
          </ac:spMkLst>
        </pc:spChg>
        <pc:spChg chg="del mod topLvl">
          <ac:chgData name="Jonathan Loo" userId="d2d72d48b56f45d8" providerId="LiveId" clId="{D13DE75A-ED86-4B24-95DA-B9DEDE813A63}" dt="2020-11-16T10:30:28.258" v="31916" actId="478"/>
          <ac:spMkLst>
            <pc:docMk/>
            <pc:sldMk cId="3194372551" sldId="440"/>
            <ac:spMk id="24" creationId="{758970EB-B6AA-4695-9FE3-FABD8E86BC87}"/>
          </ac:spMkLst>
        </pc:spChg>
        <pc:spChg chg="del mod topLvl">
          <ac:chgData name="Jonathan Loo" userId="d2d72d48b56f45d8" providerId="LiveId" clId="{D13DE75A-ED86-4B24-95DA-B9DEDE813A63}" dt="2020-11-16T10:30:28.258" v="31916" actId="478"/>
          <ac:spMkLst>
            <pc:docMk/>
            <pc:sldMk cId="3194372551" sldId="440"/>
            <ac:spMk id="25" creationId="{3204B323-AC22-43CD-AFC0-F69D6E2542F3}"/>
          </ac:spMkLst>
        </pc:spChg>
        <pc:spChg chg="del mod topLvl">
          <ac:chgData name="Jonathan Loo" userId="d2d72d48b56f45d8" providerId="LiveId" clId="{D13DE75A-ED86-4B24-95DA-B9DEDE813A63}" dt="2020-11-16T10:30:28.258" v="31916" actId="478"/>
          <ac:spMkLst>
            <pc:docMk/>
            <pc:sldMk cId="3194372551" sldId="440"/>
            <ac:spMk id="26" creationId="{42B34C7B-8703-40C2-A464-9E4D5BA0A30C}"/>
          </ac:spMkLst>
        </pc:spChg>
        <pc:spChg chg="del mod topLvl">
          <ac:chgData name="Jonathan Loo" userId="d2d72d48b56f45d8" providerId="LiveId" clId="{D13DE75A-ED86-4B24-95DA-B9DEDE813A63}" dt="2020-11-16T10:26:46.587" v="31748" actId="478"/>
          <ac:spMkLst>
            <pc:docMk/>
            <pc:sldMk cId="3194372551" sldId="440"/>
            <ac:spMk id="28" creationId="{0419B0B9-C3FF-45E0-9A76-B7318804E343}"/>
          </ac:spMkLst>
        </pc:spChg>
        <pc:spChg chg="del mod topLvl">
          <ac:chgData name="Jonathan Loo" userId="d2d72d48b56f45d8" providerId="LiveId" clId="{D13DE75A-ED86-4B24-95DA-B9DEDE813A63}" dt="2020-11-16T10:26:46.587" v="31748" actId="478"/>
          <ac:spMkLst>
            <pc:docMk/>
            <pc:sldMk cId="3194372551" sldId="440"/>
            <ac:spMk id="29" creationId="{047D3259-54BF-4101-9CEC-2C65FAE0C86E}"/>
          </ac:spMkLst>
        </pc:spChg>
        <pc:spChg chg="mod">
          <ac:chgData name="Jonathan Loo" userId="d2d72d48b56f45d8" providerId="LiveId" clId="{D13DE75A-ED86-4B24-95DA-B9DEDE813A63}" dt="2020-11-16T10:26:37.859" v="31747" actId="165"/>
          <ac:spMkLst>
            <pc:docMk/>
            <pc:sldMk cId="3194372551" sldId="440"/>
            <ac:spMk id="31" creationId="{76DBBF05-0E0F-4882-B6CC-5452D2C76374}"/>
          </ac:spMkLst>
        </pc:spChg>
        <pc:spChg chg="mod">
          <ac:chgData name="Jonathan Loo" userId="d2d72d48b56f45d8" providerId="LiveId" clId="{D13DE75A-ED86-4B24-95DA-B9DEDE813A63}" dt="2020-11-16T10:26:37.859" v="31747" actId="165"/>
          <ac:spMkLst>
            <pc:docMk/>
            <pc:sldMk cId="3194372551" sldId="440"/>
            <ac:spMk id="32" creationId="{B1A4C7B1-D633-4314-9B2B-A37692420E9E}"/>
          </ac:spMkLst>
        </pc:spChg>
        <pc:spChg chg="mod">
          <ac:chgData name="Jonathan Loo" userId="d2d72d48b56f45d8" providerId="LiveId" clId="{D13DE75A-ED86-4B24-95DA-B9DEDE813A63}" dt="2020-11-16T10:26:37.859" v="31747" actId="165"/>
          <ac:spMkLst>
            <pc:docMk/>
            <pc:sldMk cId="3194372551" sldId="440"/>
            <ac:spMk id="33" creationId="{0B8CEE7F-D3CF-4CDB-8DD5-48A61BF5B2C1}"/>
          </ac:spMkLst>
        </pc:spChg>
        <pc:spChg chg="mod">
          <ac:chgData name="Jonathan Loo" userId="d2d72d48b56f45d8" providerId="LiveId" clId="{D13DE75A-ED86-4B24-95DA-B9DEDE813A63}" dt="2020-11-16T10:26:37.859" v="31747" actId="165"/>
          <ac:spMkLst>
            <pc:docMk/>
            <pc:sldMk cId="3194372551" sldId="440"/>
            <ac:spMk id="34" creationId="{1997CB4E-B69B-4CA0-99ED-8A442752662D}"/>
          </ac:spMkLst>
        </pc:spChg>
        <pc:spChg chg="mod">
          <ac:chgData name="Jonathan Loo" userId="d2d72d48b56f45d8" providerId="LiveId" clId="{D13DE75A-ED86-4B24-95DA-B9DEDE813A63}" dt="2020-11-16T10:26:37.859" v="31747" actId="165"/>
          <ac:spMkLst>
            <pc:docMk/>
            <pc:sldMk cId="3194372551" sldId="440"/>
            <ac:spMk id="35" creationId="{D4FB0229-6000-4481-A5DE-65E877F364FE}"/>
          </ac:spMkLst>
        </pc:spChg>
        <pc:spChg chg="mod">
          <ac:chgData name="Jonathan Loo" userId="d2d72d48b56f45d8" providerId="LiveId" clId="{D13DE75A-ED86-4B24-95DA-B9DEDE813A63}" dt="2020-11-16T10:26:37.859" v="31747" actId="165"/>
          <ac:spMkLst>
            <pc:docMk/>
            <pc:sldMk cId="3194372551" sldId="440"/>
            <ac:spMk id="36" creationId="{FF37C12B-5BEF-4E09-9B59-FEE2868430C9}"/>
          </ac:spMkLst>
        </pc:spChg>
        <pc:spChg chg="mod">
          <ac:chgData name="Jonathan Loo" userId="d2d72d48b56f45d8" providerId="LiveId" clId="{D13DE75A-ED86-4B24-95DA-B9DEDE813A63}" dt="2020-11-16T10:26:37.859" v="31747" actId="165"/>
          <ac:spMkLst>
            <pc:docMk/>
            <pc:sldMk cId="3194372551" sldId="440"/>
            <ac:spMk id="37" creationId="{2D5CBE27-414E-427F-B839-9A4628B1DC49}"/>
          </ac:spMkLst>
        </pc:spChg>
        <pc:spChg chg="mod">
          <ac:chgData name="Jonathan Loo" userId="d2d72d48b56f45d8" providerId="LiveId" clId="{D13DE75A-ED86-4B24-95DA-B9DEDE813A63}" dt="2020-11-16T10:26:37.859" v="31747" actId="165"/>
          <ac:spMkLst>
            <pc:docMk/>
            <pc:sldMk cId="3194372551" sldId="440"/>
            <ac:spMk id="38" creationId="{127FEB55-7242-466A-9BD8-6EAB5B7200EF}"/>
          </ac:spMkLst>
        </pc:spChg>
        <pc:spChg chg="mod">
          <ac:chgData name="Jonathan Loo" userId="d2d72d48b56f45d8" providerId="LiveId" clId="{D13DE75A-ED86-4B24-95DA-B9DEDE813A63}" dt="2020-11-16T10:26:37.859" v="31747" actId="165"/>
          <ac:spMkLst>
            <pc:docMk/>
            <pc:sldMk cId="3194372551" sldId="440"/>
            <ac:spMk id="39" creationId="{338DEDF3-E405-4E62-BFA9-3452225AAEA7}"/>
          </ac:spMkLst>
        </pc:spChg>
        <pc:spChg chg="mod">
          <ac:chgData name="Jonathan Loo" userId="d2d72d48b56f45d8" providerId="LiveId" clId="{D13DE75A-ED86-4B24-95DA-B9DEDE813A63}" dt="2020-11-16T10:26:37.859" v="31747" actId="165"/>
          <ac:spMkLst>
            <pc:docMk/>
            <pc:sldMk cId="3194372551" sldId="440"/>
            <ac:spMk id="40" creationId="{806E1AF1-4957-4C2B-B11C-C134CA308484}"/>
          </ac:spMkLst>
        </pc:spChg>
        <pc:spChg chg="del mod topLvl">
          <ac:chgData name="Jonathan Loo" userId="d2d72d48b56f45d8" providerId="LiveId" clId="{D13DE75A-ED86-4B24-95DA-B9DEDE813A63}" dt="2020-11-16T10:36:39" v="32120" actId="478"/>
          <ac:spMkLst>
            <pc:docMk/>
            <pc:sldMk cId="3194372551" sldId="440"/>
            <ac:spMk id="41" creationId="{71D431D8-E7FC-4645-A34A-F265BED9BA56}"/>
          </ac:spMkLst>
        </pc:spChg>
        <pc:spChg chg="del mod topLvl">
          <ac:chgData name="Jonathan Loo" userId="d2d72d48b56f45d8" providerId="LiveId" clId="{D13DE75A-ED86-4B24-95DA-B9DEDE813A63}" dt="2020-11-16T10:36:39" v="32120" actId="478"/>
          <ac:spMkLst>
            <pc:docMk/>
            <pc:sldMk cId="3194372551" sldId="440"/>
            <ac:spMk id="42" creationId="{9A1D47D0-B946-4C37-81E3-5AE1161D39E8}"/>
          </ac:spMkLst>
        </pc:spChg>
        <pc:spChg chg="del mod topLvl">
          <ac:chgData name="Jonathan Loo" userId="d2d72d48b56f45d8" providerId="LiveId" clId="{D13DE75A-ED86-4B24-95DA-B9DEDE813A63}" dt="2020-11-16T10:36:39" v="32120" actId="478"/>
          <ac:spMkLst>
            <pc:docMk/>
            <pc:sldMk cId="3194372551" sldId="440"/>
            <ac:spMk id="44" creationId="{4C45382A-1E31-431A-8A84-E6A540963A19}"/>
          </ac:spMkLst>
        </pc:spChg>
        <pc:spChg chg="del mod topLvl">
          <ac:chgData name="Jonathan Loo" userId="d2d72d48b56f45d8" providerId="LiveId" clId="{D13DE75A-ED86-4B24-95DA-B9DEDE813A63}" dt="2020-11-16T10:36:39" v="32120" actId="478"/>
          <ac:spMkLst>
            <pc:docMk/>
            <pc:sldMk cId="3194372551" sldId="440"/>
            <ac:spMk id="45" creationId="{3F43AE7F-8428-4F12-8A3F-5A90D23AB4CF}"/>
          </ac:spMkLst>
        </pc:spChg>
        <pc:spChg chg="del mod topLvl">
          <ac:chgData name="Jonathan Loo" userId="d2d72d48b56f45d8" providerId="LiveId" clId="{D13DE75A-ED86-4B24-95DA-B9DEDE813A63}" dt="2020-11-16T10:36:39" v="32120" actId="478"/>
          <ac:spMkLst>
            <pc:docMk/>
            <pc:sldMk cId="3194372551" sldId="440"/>
            <ac:spMk id="46" creationId="{D758B59A-3F09-4CF5-BFDB-C9DF381D2972}"/>
          </ac:spMkLst>
        </pc:spChg>
        <pc:spChg chg="del mod topLvl">
          <ac:chgData name="Jonathan Loo" userId="d2d72d48b56f45d8" providerId="LiveId" clId="{D13DE75A-ED86-4B24-95DA-B9DEDE813A63}" dt="2020-11-16T10:36:39" v="32120" actId="478"/>
          <ac:spMkLst>
            <pc:docMk/>
            <pc:sldMk cId="3194372551" sldId="440"/>
            <ac:spMk id="47" creationId="{18A154E7-3295-4A61-BEF0-5A82F473252E}"/>
          </ac:spMkLst>
        </pc:spChg>
        <pc:spChg chg="del mod topLvl">
          <ac:chgData name="Jonathan Loo" userId="d2d72d48b56f45d8" providerId="LiveId" clId="{D13DE75A-ED86-4B24-95DA-B9DEDE813A63}" dt="2020-11-16T10:36:39" v="32120" actId="478"/>
          <ac:spMkLst>
            <pc:docMk/>
            <pc:sldMk cId="3194372551" sldId="440"/>
            <ac:spMk id="48" creationId="{E3E79033-AEFD-440C-9387-BEA367CDBB7F}"/>
          </ac:spMkLst>
        </pc:spChg>
        <pc:spChg chg="del mod topLvl">
          <ac:chgData name="Jonathan Loo" userId="d2d72d48b56f45d8" providerId="LiveId" clId="{D13DE75A-ED86-4B24-95DA-B9DEDE813A63}" dt="2020-11-16T10:36:39" v="32120" actId="478"/>
          <ac:spMkLst>
            <pc:docMk/>
            <pc:sldMk cId="3194372551" sldId="440"/>
            <ac:spMk id="49" creationId="{EE05422E-98BC-49DB-A33F-443992A33AF0}"/>
          </ac:spMkLst>
        </pc:spChg>
        <pc:spChg chg="del mod topLvl">
          <ac:chgData name="Jonathan Loo" userId="d2d72d48b56f45d8" providerId="LiveId" clId="{D13DE75A-ED86-4B24-95DA-B9DEDE813A63}" dt="2020-11-16T10:36:39" v="32120" actId="478"/>
          <ac:spMkLst>
            <pc:docMk/>
            <pc:sldMk cId="3194372551" sldId="440"/>
            <ac:spMk id="50" creationId="{965CD330-33C3-40CE-A0CB-52DC48E3F27C}"/>
          </ac:spMkLst>
        </pc:spChg>
        <pc:spChg chg="del mod topLvl">
          <ac:chgData name="Jonathan Loo" userId="d2d72d48b56f45d8" providerId="LiveId" clId="{D13DE75A-ED86-4B24-95DA-B9DEDE813A63}" dt="2020-11-16T10:36:39" v="32120" actId="478"/>
          <ac:spMkLst>
            <pc:docMk/>
            <pc:sldMk cId="3194372551" sldId="440"/>
            <ac:spMk id="51" creationId="{8B0DE096-A920-4F02-8114-FBADFD177FDF}"/>
          </ac:spMkLst>
        </pc:spChg>
        <pc:spChg chg="del mod topLvl">
          <ac:chgData name="Jonathan Loo" userId="d2d72d48b56f45d8" providerId="LiveId" clId="{D13DE75A-ED86-4B24-95DA-B9DEDE813A63}" dt="2020-11-16T10:36:39" v="32120" actId="478"/>
          <ac:spMkLst>
            <pc:docMk/>
            <pc:sldMk cId="3194372551" sldId="440"/>
            <ac:spMk id="52" creationId="{0B16897E-E3A9-4805-B8BD-CF7FF3856A99}"/>
          </ac:spMkLst>
        </pc:spChg>
        <pc:spChg chg="del mod topLvl">
          <ac:chgData name="Jonathan Loo" userId="d2d72d48b56f45d8" providerId="LiveId" clId="{D13DE75A-ED86-4B24-95DA-B9DEDE813A63}" dt="2020-11-16T10:36:39" v="32120" actId="478"/>
          <ac:spMkLst>
            <pc:docMk/>
            <pc:sldMk cId="3194372551" sldId="440"/>
            <ac:spMk id="53" creationId="{D16D8D28-5675-4EB4-A47E-EE8F9A5E907E}"/>
          </ac:spMkLst>
        </pc:spChg>
        <pc:spChg chg="del mod topLvl">
          <ac:chgData name="Jonathan Loo" userId="d2d72d48b56f45d8" providerId="LiveId" clId="{D13DE75A-ED86-4B24-95DA-B9DEDE813A63}" dt="2020-11-16T10:30:29.183" v="31918" actId="478"/>
          <ac:spMkLst>
            <pc:docMk/>
            <pc:sldMk cId="3194372551" sldId="440"/>
            <ac:spMk id="55" creationId="{E375F412-5EB1-4748-AB42-AFD905B3CCD6}"/>
          </ac:spMkLst>
        </pc:spChg>
        <pc:spChg chg="del mod topLvl">
          <ac:chgData name="Jonathan Loo" userId="d2d72d48b56f45d8" providerId="LiveId" clId="{D13DE75A-ED86-4B24-95DA-B9DEDE813A63}" dt="2020-11-16T10:26:46.587" v="31748" actId="478"/>
          <ac:spMkLst>
            <pc:docMk/>
            <pc:sldMk cId="3194372551" sldId="440"/>
            <ac:spMk id="56" creationId="{3073A31F-1209-495A-98A1-A76926F226B2}"/>
          </ac:spMkLst>
        </pc:spChg>
        <pc:spChg chg="del mod topLvl">
          <ac:chgData name="Jonathan Loo" userId="d2d72d48b56f45d8" providerId="LiveId" clId="{D13DE75A-ED86-4B24-95DA-B9DEDE813A63}" dt="2020-11-16T10:36:39" v="32120" actId="478"/>
          <ac:spMkLst>
            <pc:docMk/>
            <pc:sldMk cId="3194372551" sldId="440"/>
            <ac:spMk id="57" creationId="{625785F0-630F-406E-B3F1-83F6E50F2B70}"/>
          </ac:spMkLst>
        </pc:spChg>
        <pc:spChg chg="add del mod">
          <ac:chgData name="Jonathan Loo" userId="d2d72d48b56f45d8" providerId="LiveId" clId="{D13DE75A-ED86-4B24-95DA-B9DEDE813A63}" dt="2020-11-16T10:29:26.925" v="31810" actId="478"/>
          <ac:spMkLst>
            <pc:docMk/>
            <pc:sldMk cId="3194372551" sldId="440"/>
            <ac:spMk id="58" creationId="{6FFD1FCE-F501-4A29-A139-9741A06CAE87}"/>
          </ac:spMkLst>
        </pc:spChg>
        <pc:spChg chg="add del mod">
          <ac:chgData name="Jonathan Loo" userId="d2d72d48b56f45d8" providerId="LiveId" clId="{D13DE75A-ED86-4B24-95DA-B9DEDE813A63}" dt="2020-11-16T10:29:26.925" v="31810" actId="478"/>
          <ac:spMkLst>
            <pc:docMk/>
            <pc:sldMk cId="3194372551" sldId="440"/>
            <ac:spMk id="59" creationId="{2A0F6D51-9EC1-446D-B35A-D513D13E7FE6}"/>
          </ac:spMkLst>
        </pc:spChg>
        <pc:spChg chg="add del mod">
          <ac:chgData name="Jonathan Loo" userId="d2d72d48b56f45d8" providerId="LiveId" clId="{D13DE75A-ED86-4B24-95DA-B9DEDE813A63}" dt="2020-11-16T10:29:26.925" v="31810" actId="478"/>
          <ac:spMkLst>
            <pc:docMk/>
            <pc:sldMk cId="3194372551" sldId="440"/>
            <ac:spMk id="60" creationId="{3A28CD5D-44E6-4F6A-BB50-07DDC1830E43}"/>
          </ac:spMkLst>
        </pc:spChg>
        <pc:spChg chg="add del mod">
          <ac:chgData name="Jonathan Loo" userId="d2d72d48b56f45d8" providerId="LiveId" clId="{D13DE75A-ED86-4B24-95DA-B9DEDE813A63}" dt="2020-11-16T10:29:26.925" v="31810" actId="478"/>
          <ac:spMkLst>
            <pc:docMk/>
            <pc:sldMk cId="3194372551" sldId="440"/>
            <ac:spMk id="62" creationId="{FC9B8728-C9C1-42C6-BB30-A7BB8935291F}"/>
          </ac:spMkLst>
        </pc:spChg>
        <pc:spChg chg="add del mod">
          <ac:chgData name="Jonathan Loo" userId="d2d72d48b56f45d8" providerId="LiveId" clId="{D13DE75A-ED86-4B24-95DA-B9DEDE813A63}" dt="2020-11-16T10:29:26.925" v="31810" actId="478"/>
          <ac:spMkLst>
            <pc:docMk/>
            <pc:sldMk cId="3194372551" sldId="440"/>
            <ac:spMk id="64" creationId="{C3FFC99C-96B5-4A6B-ADC8-E5D3A18B27D4}"/>
          </ac:spMkLst>
        </pc:spChg>
        <pc:spChg chg="add mod ord">
          <ac:chgData name="Jonathan Loo" userId="d2d72d48b56f45d8" providerId="LiveId" clId="{D13DE75A-ED86-4B24-95DA-B9DEDE813A63}" dt="2020-11-16T10:56:18.376" v="32595" actId="1036"/>
          <ac:spMkLst>
            <pc:docMk/>
            <pc:sldMk cId="3194372551" sldId="440"/>
            <ac:spMk id="66" creationId="{03351EE7-A87A-42C8-975C-5489F42D3790}"/>
          </ac:spMkLst>
        </pc:spChg>
        <pc:spChg chg="add mod ord">
          <ac:chgData name="Jonathan Loo" userId="d2d72d48b56f45d8" providerId="LiveId" clId="{D13DE75A-ED86-4B24-95DA-B9DEDE813A63}" dt="2020-11-16T10:56:18.376" v="32595" actId="1036"/>
          <ac:spMkLst>
            <pc:docMk/>
            <pc:sldMk cId="3194372551" sldId="440"/>
            <ac:spMk id="68" creationId="{EAE0D27F-5826-47AC-94D5-CE06491211B7}"/>
          </ac:spMkLst>
        </pc:spChg>
        <pc:spChg chg="add mod ord">
          <ac:chgData name="Jonathan Loo" userId="d2d72d48b56f45d8" providerId="LiveId" clId="{D13DE75A-ED86-4B24-95DA-B9DEDE813A63}" dt="2020-11-16T10:56:18.376" v="32595" actId="1036"/>
          <ac:spMkLst>
            <pc:docMk/>
            <pc:sldMk cId="3194372551" sldId="440"/>
            <ac:spMk id="70" creationId="{9FF3A659-ADCD-4B92-8DA8-05B3BFA5B7AD}"/>
          </ac:spMkLst>
        </pc:spChg>
        <pc:spChg chg="add mod ord">
          <ac:chgData name="Jonathan Loo" userId="d2d72d48b56f45d8" providerId="LiveId" clId="{D13DE75A-ED86-4B24-95DA-B9DEDE813A63}" dt="2020-11-16T10:56:18.376" v="32595" actId="1036"/>
          <ac:spMkLst>
            <pc:docMk/>
            <pc:sldMk cId="3194372551" sldId="440"/>
            <ac:spMk id="72" creationId="{842AE53D-5FCE-4ED5-9A1C-23BBB153BC00}"/>
          </ac:spMkLst>
        </pc:spChg>
        <pc:spChg chg="add mod ord">
          <ac:chgData name="Jonathan Loo" userId="d2d72d48b56f45d8" providerId="LiveId" clId="{D13DE75A-ED86-4B24-95DA-B9DEDE813A63}" dt="2020-11-16T10:56:18.376" v="32595" actId="1036"/>
          <ac:spMkLst>
            <pc:docMk/>
            <pc:sldMk cId="3194372551" sldId="440"/>
            <ac:spMk id="74" creationId="{1EA43F69-9DEC-4712-9F7B-295CB34AEAA3}"/>
          </ac:spMkLst>
        </pc:spChg>
        <pc:spChg chg="add mod">
          <ac:chgData name="Jonathan Loo" userId="d2d72d48b56f45d8" providerId="LiveId" clId="{D13DE75A-ED86-4B24-95DA-B9DEDE813A63}" dt="2020-11-16T10:56:18.376" v="32595" actId="1036"/>
          <ac:spMkLst>
            <pc:docMk/>
            <pc:sldMk cId="3194372551" sldId="440"/>
            <ac:spMk id="88" creationId="{618F8E5A-2A12-4330-8DBA-23269A40D38F}"/>
          </ac:spMkLst>
        </pc:spChg>
        <pc:spChg chg="add mod">
          <ac:chgData name="Jonathan Loo" userId="d2d72d48b56f45d8" providerId="LiveId" clId="{D13DE75A-ED86-4B24-95DA-B9DEDE813A63}" dt="2020-11-16T10:56:18.376" v="32595" actId="1036"/>
          <ac:spMkLst>
            <pc:docMk/>
            <pc:sldMk cId="3194372551" sldId="440"/>
            <ac:spMk id="89" creationId="{DF66C996-00EC-4207-A2F4-124A9A894C82}"/>
          </ac:spMkLst>
        </pc:spChg>
        <pc:spChg chg="add mod">
          <ac:chgData name="Jonathan Loo" userId="d2d72d48b56f45d8" providerId="LiveId" clId="{D13DE75A-ED86-4B24-95DA-B9DEDE813A63}" dt="2020-11-16T10:56:18.376" v="32595" actId="1036"/>
          <ac:spMkLst>
            <pc:docMk/>
            <pc:sldMk cId="3194372551" sldId="440"/>
            <ac:spMk id="95" creationId="{5C8BB7CF-FEED-4746-8A8C-FF521D92E097}"/>
          </ac:spMkLst>
        </pc:spChg>
        <pc:spChg chg="add mod">
          <ac:chgData name="Jonathan Loo" userId="d2d72d48b56f45d8" providerId="LiveId" clId="{D13DE75A-ED86-4B24-95DA-B9DEDE813A63}" dt="2020-11-16T10:56:18.376" v="32595" actId="1036"/>
          <ac:spMkLst>
            <pc:docMk/>
            <pc:sldMk cId="3194372551" sldId="440"/>
            <ac:spMk id="108" creationId="{904F3DCB-6229-46C9-A87B-5803CBFBC61F}"/>
          </ac:spMkLst>
        </pc:spChg>
        <pc:spChg chg="add del mod">
          <ac:chgData name="Jonathan Loo" userId="d2d72d48b56f45d8" providerId="LiveId" clId="{D13DE75A-ED86-4B24-95DA-B9DEDE813A63}" dt="2020-11-16T10:39:29.536" v="32184" actId="478"/>
          <ac:spMkLst>
            <pc:docMk/>
            <pc:sldMk cId="3194372551" sldId="440"/>
            <ac:spMk id="116" creationId="{E01CABFD-565B-41FB-A313-1D51326327A3}"/>
          </ac:spMkLst>
        </pc:spChg>
        <pc:spChg chg="add mod">
          <ac:chgData name="Jonathan Loo" userId="d2d72d48b56f45d8" providerId="LiveId" clId="{D13DE75A-ED86-4B24-95DA-B9DEDE813A63}" dt="2020-11-16T10:56:18.376" v="32595" actId="1036"/>
          <ac:spMkLst>
            <pc:docMk/>
            <pc:sldMk cId="3194372551" sldId="440"/>
            <ac:spMk id="121" creationId="{E65A4B02-2E6A-4D53-B2CF-3CD63A053A5F}"/>
          </ac:spMkLst>
        </pc:spChg>
        <pc:spChg chg="add mod">
          <ac:chgData name="Jonathan Loo" userId="d2d72d48b56f45d8" providerId="LiveId" clId="{D13DE75A-ED86-4B24-95DA-B9DEDE813A63}" dt="2020-11-16T10:56:18.376" v="32595" actId="1036"/>
          <ac:spMkLst>
            <pc:docMk/>
            <pc:sldMk cId="3194372551" sldId="440"/>
            <ac:spMk id="122" creationId="{45905317-CB30-4E97-9240-3C87BC802072}"/>
          </ac:spMkLst>
        </pc:spChg>
        <pc:spChg chg="add del mod">
          <ac:chgData name="Jonathan Loo" userId="d2d72d48b56f45d8" providerId="LiveId" clId="{D13DE75A-ED86-4B24-95DA-B9DEDE813A63}" dt="2020-11-16T11:31:13.167" v="34140" actId="478"/>
          <ac:spMkLst>
            <pc:docMk/>
            <pc:sldMk cId="3194372551" sldId="440"/>
            <ac:spMk id="123" creationId="{1210FC84-1601-46E4-8D5C-079988D33B9B}"/>
          </ac:spMkLst>
        </pc:spChg>
        <pc:spChg chg="add mod">
          <ac:chgData name="Jonathan Loo" userId="d2d72d48b56f45d8" providerId="LiveId" clId="{D13DE75A-ED86-4B24-95DA-B9DEDE813A63}" dt="2020-11-16T10:56:18.376" v="32595" actId="1036"/>
          <ac:spMkLst>
            <pc:docMk/>
            <pc:sldMk cId="3194372551" sldId="440"/>
            <ac:spMk id="126" creationId="{F8A7A0AA-E712-4E9D-BC96-33B36F6D4DF2}"/>
          </ac:spMkLst>
        </pc:spChg>
        <pc:spChg chg="add mod">
          <ac:chgData name="Jonathan Loo" userId="d2d72d48b56f45d8" providerId="LiveId" clId="{D13DE75A-ED86-4B24-95DA-B9DEDE813A63}" dt="2020-11-16T10:56:18.376" v="32595" actId="1036"/>
          <ac:spMkLst>
            <pc:docMk/>
            <pc:sldMk cId="3194372551" sldId="440"/>
            <ac:spMk id="127" creationId="{B7A95154-FA14-4BEA-BA06-C4BE14FA39D3}"/>
          </ac:spMkLst>
        </pc:spChg>
        <pc:spChg chg="add mod">
          <ac:chgData name="Jonathan Loo" userId="d2d72d48b56f45d8" providerId="LiveId" clId="{D13DE75A-ED86-4B24-95DA-B9DEDE813A63}" dt="2020-11-16T10:56:18.376" v="32595" actId="1036"/>
          <ac:spMkLst>
            <pc:docMk/>
            <pc:sldMk cId="3194372551" sldId="440"/>
            <ac:spMk id="128" creationId="{9C3BB042-50F9-40F7-90A3-2B867DDAA074}"/>
          </ac:spMkLst>
        </pc:spChg>
        <pc:spChg chg="add mod">
          <ac:chgData name="Jonathan Loo" userId="d2d72d48b56f45d8" providerId="LiveId" clId="{D13DE75A-ED86-4B24-95DA-B9DEDE813A63}" dt="2020-11-16T10:56:18.376" v="32595" actId="1036"/>
          <ac:spMkLst>
            <pc:docMk/>
            <pc:sldMk cId="3194372551" sldId="440"/>
            <ac:spMk id="129" creationId="{73992F3C-FC87-459F-86FB-EB101D6E1F2F}"/>
          </ac:spMkLst>
        </pc:spChg>
        <pc:spChg chg="add mod">
          <ac:chgData name="Jonathan Loo" userId="d2d72d48b56f45d8" providerId="LiveId" clId="{D13DE75A-ED86-4B24-95DA-B9DEDE813A63}" dt="2020-11-16T10:56:18.376" v="32595" actId="1036"/>
          <ac:spMkLst>
            <pc:docMk/>
            <pc:sldMk cId="3194372551" sldId="440"/>
            <ac:spMk id="130" creationId="{EDF481C6-F4D4-4D5E-9B61-4706B70A5089}"/>
          </ac:spMkLst>
        </pc:spChg>
        <pc:spChg chg="add mod">
          <ac:chgData name="Jonathan Loo" userId="d2d72d48b56f45d8" providerId="LiveId" clId="{D13DE75A-ED86-4B24-95DA-B9DEDE813A63}" dt="2020-11-16T11:07:25.982" v="33229" actId="1037"/>
          <ac:spMkLst>
            <pc:docMk/>
            <pc:sldMk cId="3194372551" sldId="440"/>
            <ac:spMk id="131" creationId="{844A0937-8371-44CD-890B-7B7EA5D72731}"/>
          </ac:spMkLst>
        </pc:spChg>
        <pc:spChg chg="add mod">
          <ac:chgData name="Jonathan Loo" userId="d2d72d48b56f45d8" providerId="LiveId" clId="{D13DE75A-ED86-4B24-95DA-B9DEDE813A63}" dt="2020-11-16T10:56:18.376" v="32595" actId="1036"/>
          <ac:spMkLst>
            <pc:docMk/>
            <pc:sldMk cId="3194372551" sldId="440"/>
            <ac:spMk id="133" creationId="{E00B7C5D-4E71-4BF2-A9F1-6F4B3F68B968}"/>
          </ac:spMkLst>
        </pc:spChg>
        <pc:spChg chg="add mod">
          <ac:chgData name="Jonathan Loo" userId="d2d72d48b56f45d8" providerId="LiveId" clId="{D13DE75A-ED86-4B24-95DA-B9DEDE813A63}" dt="2020-11-16T10:59:33.969" v="32825" actId="1038"/>
          <ac:spMkLst>
            <pc:docMk/>
            <pc:sldMk cId="3194372551" sldId="440"/>
            <ac:spMk id="134" creationId="{00346BAA-4FCB-46BD-83DE-7E5E898B5995}"/>
          </ac:spMkLst>
        </pc:spChg>
        <pc:spChg chg="add mod">
          <ac:chgData name="Jonathan Loo" userId="d2d72d48b56f45d8" providerId="LiveId" clId="{D13DE75A-ED86-4B24-95DA-B9DEDE813A63}" dt="2020-11-16T10:59:30.920" v="32810" actId="1038"/>
          <ac:spMkLst>
            <pc:docMk/>
            <pc:sldMk cId="3194372551" sldId="440"/>
            <ac:spMk id="135" creationId="{C7FAB400-0343-441F-B1BF-53C2309F87A2}"/>
          </ac:spMkLst>
        </pc:spChg>
        <pc:spChg chg="add mod">
          <ac:chgData name="Jonathan Loo" userId="d2d72d48b56f45d8" providerId="LiveId" clId="{D13DE75A-ED86-4B24-95DA-B9DEDE813A63}" dt="2020-11-16T10:59:37.434" v="32838" actId="1038"/>
          <ac:spMkLst>
            <pc:docMk/>
            <pc:sldMk cId="3194372551" sldId="440"/>
            <ac:spMk id="136" creationId="{829E20D3-8F85-4C13-8E7E-BEBE4C3D5F9A}"/>
          </ac:spMkLst>
        </pc:spChg>
        <pc:spChg chg="add del mod">
          <ac:chgData name="Jonathan Loo" userId="d2d72d48b56f45d8" providerId="LiveId" clId="{D13DE75A-ED86-4B24-95DA-B9DEDE813A63}" dt="2020-11-16T10:59:24.941" v="32783" actId="478"/>
          <ac:spMkLst>
            <pc:docMk/>
            <pc:sldMk cId="3194372551" sldId="440"/>
            <ac:spMk id="137" creationId="{057878C0-DC35-40FD-909E-2F6F734E79EA}"/>
          </ac:spMkLst>
        </pc:spChg>
        <pc:spChg chg="add mod">
          <ac:chgData name="Jonathan Loo" userId="d2d72d48b56f45d8" providerId="LiveId" clId="{D13DE75A-ED86-4B24-95DA-B9DEDE813A63}" dt="2020-11-16T10:56:18.376" v="32595" actId="1036"/>
          <ac:spMkLst>
            <pc:docMk/>
            <pc:sldMk cId="3194372551" sldId="440"/>
            <ac:spMk id="29697" creationId="{364BB5E0-341C-4F80-8634-DA2297AC6895}"/>
          </ac:spMkLst>
        </pc:spChg>
        <pc:spChg chg="add mod">
          <ac:chgData name="Jonathan Loo" userId="d2d72d48b56f45d8" providerId="LiveId" clId="{D13DE75A-ED86-4B24-95DA-B9DEDE813A63}" dt="2020-11-16T10:56:18.376" v="32595" actId="1036"/>
          <ac:spMkLst>
            <pc:docMk/>
            <pc:sldMk cId="3194372551" sldId="440"/>
            <ac:spMk id="29704" creationId="{01F80D60-E2A6-446C-885D-AA75F2B90059}"/>
          </ac:spMkLst>
        </pc:spChg>
        <pc:spChg chg="add mod">
          <ac:chgData name="Jonathan Loo" userId="d2d72d48b56f45d8" providerId="LiveId" clId="{D13DE75A-ED86-4B24-95DA-B9DEDE813A63}" dt="2020-11-16T10:58:46.207" v="32769" actId="1035"/>
          <ac:spMkLst>
            <pc:docMk/>
            <pc:sldMk cId="3194372551" sldId="440"/>
            <ac:spMk id="29718" creationId="{8BF6058C-4A0D-4027-8A58-EDBC467B4EF0}"/>
          </ac:spMkLst>
        </pc:spChg>
        <pc:spChg chg="add mod">
          <ac:chgData name="Jonathan Loo" userId="d2d72d48b56f45d8" providerId="LiveId" clId="{D13DE75A-ED86-4B24-95DA-B9DEDE813A63}" dt="2020-11-16T10:58:36.055" v="32762" actId="1036"/>
          <ac:spMkLst>
            <pc:docMk/>
            <pc:sldMk cId="3194372551" sldId="440"/>
            <ac:spMk id="29719" creationId="{1FED4BB8-31EC-42C5-B654-A739DC7A2D11}"/>
          </ac:spMkLst>
        </pc:spChg>
        <pc:spChg chg="add mod">
          <ac:chgData name="Jonathan Loo" userId="d2d72d48b56f45d8" providerId="LiveId" clId="{D13DE75A-ED86-4B24-95DA-B9DEDE813A63}" dt="2020-11-16T10:58:33.159" v="32760" actId="1035"/>
          <ac:spMkLst>
            <pc:docMk/>
            <pc:sldMk cId="3194372551" sldId="440"/>
            <ac:spMk id="29720" creationId="{39B59140-2C4B-48D8-8B3C-9E29AB321AB1}"/>
          </ac:spMkLst>
        </pc:spChg>
        <pc:spChg chg="add mod">
          <ac:chgData name="Jonathan Loo" userId="d2d72d48b56f45d8" providerId="LiveId" clId="{D13DE75A-ED86-4B24-95DA-B9DEDE813A63}" dt="2020-11-16T10:57:23.887" v="32721" actId="1037"/>
          <ac:spMkLst>
            <pc:docMk/>
            <pc:sldMk cId="3194372551" sldId="440"/>
            <ac:spMk id="29721" creationId="{0D57663F-E887-47E2-8E86-047F5D39F835}"/>
          </ac:spMkLst>
        </pc:spChg>
        <pc:spChg chg="add mod">
          <ac:chgData name="Jonathan Loo" userId="d2d72d48b56f45d8" providerId="LiveId" clId="{D13DE75A-ED86-4B24-95DA-B9DEDE813A63}" dt="2020-11-16T10:58:41.357" v="32767" actId="1036"/>
          <ac:spMkLst>
            <pc:docMk/>
            <pc:sldMk cId="3194372551" sldId="440"/>
            <ac:spMk id="29722" creationId="{FFB37C48-609C-46E5-B9B0-37B46A5924F1}"/>
          </ac:spMkLst>
        </pc:spChg>
        <pc:grpChg chg="del mod">
          <ac:chgData name="Jonathan Loo" userId="d2d72d48b56f45d8" providerId="LiveId" clId="{D13DE75A-ED86-4B24-95DA-B9DEDE813A63}" dt="2020-11-16T10:26:12.552" v="31743" actId="165"/>
          <ac:grpSpMkLst>
            <pc:docMk/>
            <pc:sldMk cId="3194372551" sldId="440"/>
            <ac:grpSpMk id="11" creationId="{8E51DB83-98CE-42CC-BF41-8B346C113041}"/>
          </ac:grpSpMkLst>
        </pc:grpChg>
        <pc:grpChg chg="del mod ord topLvl">
          <ac:chgData name="Jonathan Loo" userId="d2d72d48b56f45d8" providerId="LiveId" clId="{D13DE75A-ED86-4B24-95DA-B9DEDE813A63}" dt="2020-11-16T10:26:33.680" v="31746" actId="165"/>
          <ac:grpSpMkLst>
            <pc:docMk/>
            <pc:sldMk cId="3194372551" sldId="440"/>
            <ac:grpSpMk id="13" creationId="{8E51DB83-98CE-42CC-BF41-8B346C113041}"/>
          </ac:grpSpMkLst>
        </pc:grpChg>
        <pc:grpChg chg="del mod topLvl">
          <ac:chgData name="Jonathan Loo" userId="d2d72d48b56f45d8" providerId="LiveId" clId="{D13DE75A-ED86-4B24-95DA-B9DEDE813A63}" dt="2020-11-16T10:26:37.859" v="31747" actId="165"/>
          <ac:grpSpMkLst>
            <pc:docMk/>
            <pc:sldMk cId="3194372551" sldId="440"/>
            <ac:grpSpMk id="16" creationId="{8E51DB83-98CE-42CC-BF41-8B346C113041}"/>
          </ac:grpSpMkLst>
        </pc:grpChg>
        <pc:grpChg chg="del mod topLvl">
          <ac:chgData name="Jonathan Loo" userId="d2d72d48b56f45d8" providerId="LiveId" clId="{D13DE75A-ED86-4B24-95DA-B9DEDE813A63}" dt="2020-11-16T10:26:37.859" v="31747" actId="165"/>
          <ac:grpSpMkLst>
            <pc:docMk/>
            <pc:sldMk cId="3194372551" sldId="440"/>
            <ac:grpSpMk id="27" creationId="{8E51DB83-98CE-42CC-BF41-8B346C113041}"/>
          </ac:grpSpMkLst>
        </pc:grpChg>
        <pc:grpChg chg="del mod topLvl">
          <ac:chgData name="Jonathan Loo" userId="d2d72d48b56f45d8" providerId="LiveId" clId="{D13DE75A-ED86-4B24-95DA-B9DEDE813A63}" dt="2020-11-16T10:26:46.587" v="31748" actId="478"/>
          <ac:grpSpMkLst>
            <pc:docMk/>
            <pc:sldMk cId="3194372551" sldId="440"/>
            <ac:grpSpMk id="30" creationId="{8E51DB83-98CE-42CC-BF41-8B346C113041}"/>
          </ac:grpSpMkLst>
        </pc:grpChg>
        <pc:grpChg chg="del mod topLvl">
          <ac:chgData name="Jonathan Loo" userId="d2d72d48b56f45d8" providerId="LiveId" clId="{D13DE75A-ED86-4B24-95DA-B9DEDE813A63}" dt="2020-11-16T10:26:37.859" v="31747" actId="165"/>
          <ac:grpSpMkLst>
            <pc:docMk/>
            <pc:sldMk cId="3194372551" sldId="440"/>
            <ac:grpSpMk id="43" creationId="{8E51DB83-98CE-42CC-BF41-8B346C113041}"/>
          </ac:grpSpMkLst>
        </pc:grpChg>
        <pc:grpChg chg="del mod topLvl">
          <ac:chgData name="Jonathan Loo" userId="d2d72d48b56f45d8" providerId="LiveId" clId="{D13DE75A-ED86-4B24-95DA-B9DEDE813A63}" dt="2020-11-16T10:26:37.859" v="31747" actId="165"/>
          <ac:grpSpMkLst>
            <pc:docMk/>
            <pc:sldMk cId="3194372551" sldId="440"/>
            <ac:grpSpMk id="54" creationId="{8E51DB83-98CE-42CC-BF41-8B346C113041}"/>
          </ac:grpSpMkLst>
        </pc:grpChg>
        <pc:picChg chg="add del mod">
          <ac:chgData name="Jonathan Loo" userId="d2d72d48b56f45d8" providerId="LiveId" clId="{D13DE75A-ED86-4B24-95DA-B9DEDE813A63}" dt="2020-11-16T10:25:11.211" v="31735" actId="478"/>
          <ac:picMkLst>
            <pc:docMk/>
            <pc:sldMk cId="3194372551" sldId="440"/>
            <ac:picMk id="5" creationId="{4542567A-1F86-4AFA-930F-DC525CB658B3}"/>
          </ac:picMkLst>
        </pc:picChg>
        <pc:picChg chg="add del mod">
          <ac:chgData name="Jonathan Loo" userId="d2d72d48b56f45d8" providerId="LiveId" clId="{D13DE75A-ED86-4B24-95DA-B9DEDE813A63}" dt="2020-11-16T10:26:05.742" v="31742" actId="27803"/>
          <ac:picMkLst>
            <pc:docMk/>
            <pc:sldMk cId="3194372551" sldId="440"/>
            <ac:picMk id="10" creationId="{8E51DB83-98CE-42CC-BF41-8B346C113041}"/>
          </ac:picMkLst>
        </pc:picChg>
        <pc:picChg chg="add del mod">
          <ac:chgData name="Jonathan Loo" userId="d2d72d48b56f45d8" providerId="LiveId" clId="{D13DE75A-ED86-4B24-95DA-B9DEDE813A63}" dt="2020-11-16T10:23:41.946" v="31714" actId="478"/>
          <ac:picMkLst>
            <pc:docMk/>
            <pc:sldMk cId="3194372551" sldId="440"/>
            <ac:picMk id="29699" creationId="{D14B65E2-B6E8-4C95-BC94-B9C4376D202E}"/>
          </ac:picMkLst>
        </pc:picChg>
        <pc:picChg chg="add del mod">
          <ac:chgData name="Jonathan Loo" userId="d2d72d48b56f45d8" providerId="LiveId" clId="{D13DE75A-ED86-4B24-95DA-B9DEDE813A63}" dt="2020-11-16T10:41:12.379" v="32413" actId="478"/>
          <ac:picMkLst>
            <pc:docMk/>
            <pc:sldMk cId="3194372551" sldId="440"/>
            <ac:picMk id="29701" creationId="{F1DC5828-EA8B-491B-BA83-8E646D23C37E}"/>
          </ac:picMkLst>
        </pc:picChg>
        <pc:picChg chg="add del mod">
          <ac:chgData name="Jonathan Loo" userId="d2d72d48b56f45d8" providerId="LiveId" clId="{D13DE75A-ED86-4B24-95DA-B9DEDE813A63}" dt="2020-11-16T10:24:18.522" v="31729" actId="478"/>
          <ac:picMkLst>
            <pc:docMk/>
            <pc:sldMk cId="3194372551" sldId="440"/>
            <ac:picMk id="29703" creationId="{A34F9D13-D07F-4F7D-BA04-979D8F9FE3EB}"/>
          </ac:picMkLst>
        </pc:picChg>
        <pc:picChg chg="del mod">
          <ac:chgData name="Jonathan Loo" userId="d2d72d48b56f45d8" providerId="LiveId" clId="{D13DE75A-ED86-4B24-95DA-B9DEDE813A63}" dt="2020-11-16T10:52:18.472" v="32472" actId="478"/>
          <ac:picMkLst>
            <pc:docMk/>
            <pc:sldMk cId="3194372551" sldId="440"/>
            <ac:picMk id="29710" creationId="{7C105164-FA1A-4183-B573-EB9761C80350}"/>
          </ac:picMkLst>
        </pc:picChg>
        <pc:picChg chg="mod ord">
          <ac:chgData name="Jonathan Loo" userId="d2d72d48b56f45d8" providerId="LiveId" clId="{D13DE75A-ED86-4B24-95DA-B9DEDE813A63}" dt="2020-11-16T10:56:18.376" v="32595" actId="1036"/>
          <ac:picMkLst>
            <pc:docMk/>
            <pc:sldMk cId="3194372551" sldId="440"/>
            <ac:picMk id="29712" creationId="{1A4E7EAA-A4F9-4166-BC92-27351A7D0164}"/>
          </ac:picMkLst>
        </pc:picChg>
        <pc:picChg chg="add mod">
          <ac:chgData name="Jonathan Loo" userId="d2d72d48b56f45d8" providerId="LiveId" clId="{D13DE75A-ED86-4B24-95DA-B9DEDE813A63}" dt="2020-11-16T11:29:29.299" v="34133" actId="1076"/>
          <ac:picMkLst>
            <pc:docMk/>
            <pc:sldMk cId="3194372551" sldId="440"/>
            <ac:picMk id="29713" creationId="{4E3AA9D4-3FC9-44E4-9C86-3585741E80F4}"/>
          </ac:picMkLst>
        </pc:picChg>
        <pc:picChg chg="add del mod">
          <ac:chgData name="Jonathan Loo" userId="d2d72d48b56f45d8" providerId="LiveId" clId="{D13DE75A-ED86-4B24-95DA-B9DEDE813A63}" dt="2020-11-16T10:52:53.512" v="32489" actId="478"/>
          <ac:picMkLst>
            <pc:docMk/>
            <pc:sldMk cId="3194372551" sldId="440"/>
            <ac:picMk id="29714" creationId="{9EAE15EA-E64B-41A3-9AF0-3F98F89021F6}"/>
          </ac:picMkLst>
        </pc:picChg>
        <pc:picChg chg="mod ord">
          <ac:chgData name="Jonathan Loo" userId="d2d72d48b56f45d8" providerId="LiveId" clId="{D13DE75A-ED86-4B24-95DA-B9DEDE813A63}" dt="2020-11-16T10:56:18.376" v="32595" actId="1036"/>
          <ac:picMkLst>
            <pc:docMk/>
            <pc:sldMk cId="3194372551" sldId="440"/>
            <ac:picMk id="29716" creationId="{BC6F5856-40FA-4401-BAFC-52D578E6819C}"/>
          </ac:picMkLst>
        </pc:picChg>
        <pc:picChg chg="add mod">
          <ac:chgData name="Jonathan Loo" userId="d2d72d48b56f45d8" providerId="LiveId" clId="{D13DE75A-ED86-4B24-95DA-B9DEDE813A63}" dt="2020-11-16T10:56:18.376" v="32595" actId="1036"/>
          <ac:picMkLst>
            <pc:docMk/>
            <pc:sldMk cId="3194372551" sldId="440"/>
            <ac:picMk id="29717" creationId="{723B7E07-2F20-43A2-84A5-CE8EBBB4F15D}"/>
          </ac:picMkLst>
        </pc:picChg>
        <pc:picChg chg="add del mod">
          <ac:chgData name="Jonathan Loo" userId="d2d72d48b56f45d8" providerId="LiveId" clId="{D13DE75A-ED86-4B24-95DA-B9DEDE813A63}" dt="2020-11-16T11:10:44.470" v="33270" actId="478"/>
          <ac:picMkLst>
            <pc:docMk/>
            <pc:sldMk cId="3194372551" sldId="440"/>
            <ac:picMk id="29729" creationId="{E6120AB4-B885-41DF-9475-864029F112D6}"/>
          </ac:picMkLst>
        </pc:picChg>
        <pc:picChg chg="del mod ord">
          <ac:chgData name="Jonathan Loo" userId="d2d72d48b56f45d8" providerId="LiveId" clId="{D13DE75A-ED86-4B24-95DA-B9DEDE813A63}" dt="2020-11-16T11:11:25.524" v="33291" actId="478"/>
          <ac:picMkLst>
            <pc:docMk/>
            <pc:sldMk cId="3194372551" sldId="440"/>
            <ac:picMk id="29731" creationId="{FBB7A041-6185-4F65-8801-3B6A97EEA562}"/>
          </ac:picMkLst>
        </pc:picChg>
        <pc:picChg chg="add del mod">
          <ac:chgData name="Jonathan Loo" userId="d2d72d48b56f45d8" providerId="LiveId" clId="{D13DE75A-ED86-4B24-95DA-B9DEDE813A63}" dt="2020-11-16T11:11:07.744" v="33286" actId="478"/>
          <ac:picMkLst>
            <pc:docMk/>
            <pc:sldMk cId="3194372551" sldId="440"/>
            <ac:picMk id="29732" creationId="{6325FB8C-B9AF-4495-885A-47A8508B03EA}"/>
          </ac:picMkLst>
        </pc:picChg>
        <pc:picChg chg="del mod ord">
          <ac:chgData name="Jonathan Loo" userId="d2d72d48b56f45d8" providerId="LiveId" clId="{D13DE75A-ED86-4B24-95DA-B9DEDE813A63}" dt="2020-11-16T11:11:23.103" v="33290" actId="478"/>
          <ac:picMkLst>
            <pc:docMk/>
            <pc:sldMk cId="3194372551" sldId="440"/>
            <ac:picMk id="29734" creationId="{405554E6-8608-44F2-88DE-01FFD08DE542}"/>
          </ac:picMkLst>
        </pc:picChg>
        <pc:cxnChg chg="add mod">
          <ac:chgData name="Jonathan Loo" userId="d2d72d48b56f45d8" providerId="LiveId" clId="{D13DE75A-ED86-4B24-95DA-B9DEDE813A63}" dt="2020-11-16T10:56:18.376" v="32595" actId="1036"/>
          <ac:cxnSpMkLst>
            <pc:docMk/>
            <pc:sldMk cId="3194372551" sldId="440"/>
            <ac:cxnSpMk id="78" creationId="{57A696BD-9DDE-4A93-B395-DF57EF228709}"/>
          </ac:cxnSpMkLst>
        </pc:cxnChg>
        <pc:cxnChg chg="add mod">
          <ac:chgData name="Jonathan Loo" userId="d2d72d48b56f45d8" providerId="LiveId" clId="{D13DE75A-ED86-4B24-95DA-B9DEDE813A63}" dt="2020-11-16T10:56:18.376" v="32595" actId="1036"/>
          <ac:cxnSpMkLst>
            <pc:docMk/>
            <pc:sldMk cId="3194372551" sldId="440"/>
            <ac:cxnSpMk id="82" creationId="{3E20CCFB-D3A1-4A5E-8EBA-A15018F2E947}"/>
          </ac:cxnSpMkLst>
        </pc:cxnChg>
        <pc:cxnChg chg="add mod">
          <ac:chgData name="Jonathan Loo" userId="d2d72d48b56f45d8" providerId="LiveId" clId="{D13DE75A-ED86-4B24-95DA-B9DEDE813A63}" dt="2020-11-16T10:56:18.376" v="32595" actId="1036"/>
          <ac:cxnSpMkLst>
            <pc:docMk/>
            <pc:sldMk cId="3194372551" sldId="440"/>
            <ac:cxnSpMk id="87" creationId="{7F1BA4A7-DFDD-47A6-852C-938EF51AD638}"/>
          </ac:cxnSpMkLst>
        </pc:cxnChg>
        <pc:cxnChg chg="add del mod">
          <ac:chgData name="Jonathan Loo" userId="d2d72d48b56f45d8" providerId="LiveId" clId="{D13DE75A-ED86-4B24-95DA-B9DEDE813A63}" dt="2020-11-16T10:34:26.777" v="32007" actId="478"/>
          <ac:cxnSpMkLst>
            <pc:docMk/>
            <pc:sldMk cId="3194372551" sldId="440"/>
            <ac:cxnSpMk id="97" creationId="{70829A08-648B-483D-91D5-420E5ABDEE30}"/>
          </ac:cxnSpMkLst>
        </pc:cxnChg>
        <pc:cxnChg chg="add mod">
          <ac:chgData name="Jonathan Loo" userId="d2d72d48b56f45d8" providerId="LiveId" clId="{D13DE75A-ED86-4B24-95DA-B9DEDE813A63}" dt="2020-11-16T10:56:18.376" v="32595" actId="1036"/>
          <ac:cxnSpMkLst>
            <pc:docMk/>
            <pc:sldMk cId="3194372551" sldId="440"/>
            <ac:cxnSpMk id="103" creationId="{85905791-33FD-439E-A12E-FA82F832620D}"/>
          </ac:cxnSpMkLst>
        </pc:cxnChg>
        <pc:cxnChg chg="add mod">
          <ac:chgData name="Jonathan Loo" userId="d2d72d48b56f45d8" providerId="LiveId" clId="{D13DE75A-ED86-4B24-95DA-B9DEDE813A63}" dt="2020-11-16T10:56:18.376" v="32595" actId="1036"/>
          <ac:cxnSpMkLst>
            <pc:docMk/>
            <pc:sldMk cId="3194372551" sldId="440"/>
            <ac:cxnSpMk id="109" creationId="{CF1068C1-0AD6-4CAC-BEB3-013A3D97D8F5}"/>
          </ac:cxnSpMkLst>
        </pc:cxnChg>
        <pc:cxnChg chg="add mod">
          <ac:chgData name="Jonathan Loo" userId="d2d72d48b56f45d8" providerId="LiveId" clId="{D13DE75A-ED86-4B24-95DA-B9DEDE813A63}" dt="2020-11-16T10:56:18.376" v="32595" actId="1036"/>
          <ac:cxnSpMkLst>
            <pc:docMk/>
            <pc:sldMk cId="3194372551" sldId="440"/>
            <ac:cxnSpMk id="117" creationId="{C1F3B168-83F8-4331-9069-E69281E16EF8}"/>
          </ac:cxnSpMkLst>
        </pc:cxnChg>
        <pc:cxnChg chg="add mod">
          <ac:chgData name="Jonathan Loo" userId="d2d72d48b56f45d8" providerId="LiveId" clId="{D13DE75A-ED86-4B24-95DA-B9DEDE813A63}" dt="2020-11-16T10:56:18.376" v="32595" actId="1036"/>
          <ac:cxnSpMkLst>
            <pc:docMk/>
            <pc:sldMk cId="3194372551" sldId="440"/>
            <ac:cxnSpMk id="118" creationId="{4B445020-D74E-46C5-9C5F-797C73C5A03C}"/>
          </ac:cxnSpMkLst>
        </pc:cxnChg>
        <pc:cxnChg chg="add mod">
          <ac:chgData name="Jonathan Loo" userId="d2d72d48b56f45d8" providerId="LiveId" clId="{D13DE75A-ED86-4B24-95DA-B9DEDE813A63}" dt="2020-11-16T10:56:18.376" v="32595" actId="1036"/>
          <ac:cxnSpMkLst>
            <pc:docMk/>
            <pc:sldMk cId="3194372551" sldId="440"/>
            <ac:cxnSpMk id="119" creationId="{30E434A3-0EC2-4A21-8F8D-A019897A3792}"/>
          </ac:cxnSpMkLst>
        </pc:cxnChg>
        <pc:cxnChg chg="add mod">
          <ac:chgData name="Jonathan Loo" userId="d2d72d48b56f45d8" providerId="LiveId" clId="{D13DE75A-ED86-4B24-95DA-B9DEDE813A63}" dt="2020-11-16T11:30:32.012" v="34137" actId="14100"/>
          <ac:cxnSpMkLst>
            <pc:docMk/>
            <pc:sldMk cId="3194372551" sldId="440"/>
            <ac:cxnSpMk id="120" creationId="{55F38057-DF15-4AC7-A1C3-C0DB70CF7603}"/>
          </ac:cxnSpMkLst>
        </pc:cxnChg>
        <pc:cxnChg chg="add del mod">
          <ac:chgData name="Jonathan Loo" userId="d2d72d48b56f45d8" providerId="LiveId" clId="{D13DE75A-ED86-4B24-95DA-B9DEDE813A63}" dt="2020-11-16T11:31:10.975" v="34138" actId="478"/>
          <ac:cxnSpMkLst>
            <pc:docMk/>
            <pc:sldMk cId="3194372551" sldId="440"/>
            <ac:cxnSpMk id="124" creationId="{17B6C61B-44FB-4F42-878F-8B95DA8D6238}"/>
          </ac:cxnSpMkLst>
        </pc:cxnChg>
        <pc:cxnChg chg="add del mod">
          <ac:chgData name="Jonathan Loo" userId="d2d72d48b56f45d8" providerId="LiveId" clId="{D13DE75A-ED86-4B24-95DA-B9DEDE813A63}" dt="2020-11-16T11:31:11.783" v="34139" actId="478"/>
          <ac:cxnSpMkLst>
            <pc:docMk/>
            <pc:sldMk cId="3194372551" sldId="440"/>
            <ac:cxnSpMk id="125" creationId="{29AD6E0B-4C9F-44B5-85EA-7E0D8C0B6A43}"/>
          </ac:cxnSpMkLst>
        </pc:cxnChg>
        <pc:cxnChg chg="add mod">
          <ac:chgData name="Jonathan Loo" userId="d2d72d48b56f45d8" providerId="LiveId" clId="{D13DE75A-ED86-4B24-95DA-B9DEDE813A63}" dt="2020-11-16T10:56:18.376" v="32595" actId="1036"/>
          <ac:cxnSpMkLst>
            <pc:docMk/>
            <pc:sldMk cId="3194372551" sldId="440"/>
            <ac:cxnSpMk id="132" creationId="{4EA3C5A5-BD26-426B-B85B-9DE26487B8FF}"/>
          </ac:cxnSpMkLst>
        </pc:cxnChg>
        <pc:cxnChg chg="add mod">
          <ac:chgData name="Jonathan Loo" userId="d2d72d48b56f45d8" providerId="LiveId" clId="{D13DE75A-ED86-4B24-95DA-B9DEDE813A63}" dt="2020-11-16T11:29:10.911" v="34131" actId="1038"/>
          <ac:cxnSpMkLst>
            <pc:docMk/>
            <pc:sldMk cId="3194372551" sldId="440"/>
            <ac:cxnSpMk id="188" creationId="{A6A476DF-3390-479B-B4A3-AA1E9BC03A96}"/>
          </ac:cxnSpMkLst>
        </pc:cxnChg>
        <pc:cxnChg chg="add mod">
          <ac:chgData name="Jonathan Loo" userId="d2d72d48b56f45d8" providerId="LiveId" clId="{D13DE75A-ED86-4B24-95DA-B9DEDE813A63}" dt="2020-11-16T11:31:26.354" v="34252" actId="1037"/>
          <ac:cxnSpMkLst>
            <pc:docMk/>
            <pc:sldMk cId="3194372551" sldId="440"/>
            <ac:cxnSpMk id="194" creationId="{E410CA1E-1922-4649-9407-219A312B9646}"/>
          </ac:cxnSpMkLst>
        </pc:cxnChg>
        <pc:cxnChg chg="add mod">
          <ac:chgData name="Jonathan Loo" userId="d2d72d48b56f45d8" providerId="LiveId" clId="{D13DE75A-ED86-4B24-95DA-B9DEDE813A63}" dt="2020-11-16T11:31:26.354" v="34252" actId="1037"/>
          <ac:cxnSpMkLst>
            <pc:docMk/>
            <pc:sldMk cId="3194372551" sldId="440"/>
            <ac:cxnSpMk id="195" creationId="{F40AE1DB-3CE5-468E-8ACD-0E30E6372114}"/>
          </ac:cxnSpMkLst>
        </pc:cxnChg>
      </pc:sldChg>
      <pc:sldChg chg="addSp delSp modSp add mod">
        <pc:chgData name="Jonathan Loo" userId="d2d72d48b56f45d8" providerId="LiveId" clId="{D13DE75A-ED86-4B24-95DA-B9DEDE813A63}" dt="2020-11-18T16:21:28.638" v="60443" actId="403"/>
        <pc:sldMkLst>
          <pc:docMk/>
          <pc:sldMk cId="1482827637" sldId="441"/>
        </pc:sldMkLst>
        <pc:spChg chg="mod">
          <ac:chgData name="Jonathan Loo" userId="d2d72d48b56f45d8" providerId="LiveId" clId="{D13DE75A-ED86-4B24-95DA-B9DEDE813A63}" dt="2020-11-18T16:21:28.638" v="60443" actId="403"/>
          <ac:spMkLst>
            <pc:docMk/>
            <pc:sldMk cId="1482827637" sldId="441"/>
            <ac:spMk id="3" creationId="{F957FD00-C637-4A14-831C-0720B9D5F196}"/>
          </ac:spMkLst>
        </pc:spChg>
        <pc:spChg chg="add 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52" creationId="{9C893DE7-85BC-4217-BD54-60BC5843D8CD}"/>
          </ac:spMkLst>
        </pc:spChg>
        <pc:spChg chg="add 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53" creationId="{EE685300-A820-41E9-ACCA-E34994499C68}"/>
          </ac:spMkLst>
        </pc:spChg>
        <pc:spChg chg="add del mod">
          <ac:chgData name="Jonathan Loo" userId="d2d72d48b56f45d8" providerId="LiveId" clId="{D13DE75A-ED86-4B24-95DA-B9DEDE813A63}" dt="2020-11-16T11:37:09.511" v="34697" actId="478"/>
          <ac:spMkLst>
            <pc:docMk/>
            <pc:sldMk cId="1482827637" sldId="441"/>
            <ac:spMk id="54" creationId="{9EE1A6EB-A5A2-46DE-AA78-3D284122A3F4}"/>
          </ac:spMkLst>
        </pc:spChg>
        <pc:spChg chg="add 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57" creationId="{D37CA630-B753-48D3-BC38-4A1646CBEDE7}"/>
          </ac:spMkLst>
        </pc:spChg>
        <pc:spChg chg="add 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59" creationId="{CE85BBC5-4DC4-44BA-B37F-CE177D65633A}"/>
          </ac:spMkLst>
        </pc:spChg>
        <pc:spChg chg="add 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60" creationId="{80C4ACC4-FAA0-4D35-B064-C138B0A19958}"/>
          </ac:spMkLst>
        </pc:spChg>
        <pc:spChg chg="add 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61" creationId="{08188B5F-28E4-4DDE-A794-63EE54CB73D5}"/>
          </ac:spMkLst>
        </pc:spChg>
        <pc:spChg chg="add 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62" creationId="{5C9FD2D9-06F3-4937-A33D-C9C3AE1317F6}"/>
          </ac:spMkLst>
        </pc:spChg>
        <pc:spChg chg="add 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63" creationId="{94454C6B-C2F0-4898-B7E4-016A6BF61C7F}"/>
          </ac:spMkLst>
        </pc:spChg>
        <pc:spChg chg="add mod">
          <ac:chgData name="Jonathan Loo" userId="d2d72d48b56f45d8" providerId="LiveId" clId="{D13DE75A-ED86-4B24-95DA-B9DEDE813A63}" dt="2020-11-16T13:21:09.538" v="37553" actId="1076"/>
          <ac:spMkLst>
            <pc:docMk/>
            <pc:sldMk cId="1482827637" sldId="441"/>
            <ac:spMk id="64" creationId="{8AF03884-72F5-49F9-83B2-ED9958AE954F}"/>
          </ac:spMkLst>
        </pc:spChg>
        <pc:spChg chg="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66" creationId="{03351EE7-A87A-42C8-975C-5489F42D3790}"/>
          </ac:spMkLst>
        </pc:spChg>
        <pc:spChg chg="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68" creationId="{EAE0D27F-5826-47AC-94D5-CE06491211B7}"/>
          </ac:spMkLst>
        </pc:spChg>
        <pc:spChg chg="add 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69" creationId="{10AC0085-2176-4093-9DAD-5705783D4A69}"/>
          </ac:spMkLst>
        </pc:spChg>
        <pc:spChg chg="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70" creationId="{9FF3A659-ADCD-4B92-8DA8-05B3BFA5B7AD}"/>
          </ac:spMkLst>
        </pc:spChg>
        <pc:spChg chg="add 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71" creationId="{5F10562E-2D7C-48AA-80C2-189BA4CD51A0}"/>
          </ac:spMkLst>
        </pc:spChg>
        <pc:spChg chg="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72" creationId="{842AE53D-5FCE-4ED5-9A1C-23BBB153BC00}"/>
          </ac:spMkLst>
        </pc:spChg>
        <pc:spChg chg="add 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73" creationId="{A90A9861-0000-4109-8BEE-282AD25DAB89}"/>
          </ac:spMkLst>
        </pc:spChg>
        <pc:spChg chg="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74" creationId="{1EA43F69-9DEC-4712-9F7B-295CB34AEAA3}"/>
          </ac:spMkLst>
        </pc:spChg>
        <pc:spChg chg="add 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75" creationId="{C0BCDD1F-9AD4-47FF-B707-AF77AAEEB8E7}"/>
          </ac:spMkLst>
        </pc:spChg>
        <pc:spChg chg="add 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76" creationId="{7E04CD4D-F352-4BFC-AD81-5F72F5F73E8E}"/>
          </ac:spMkLst>
        </pc:spChg>
        <pc:spChg chg="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88" creationId="{618F8E5A-2A12-4330-8DBA-23269A40D38F}"/>
          </ac:spMkLst>
        </pc:spChg>
        <pc:spChg chg="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89" creationId="{DF66C996-00EC-4207-A2F4-124A9A894C82}"/>
          </ac:spMkLst>
        </pc:spChg>
        <pc:spChg chg="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95" creationId="{5C8BB7CF-FEED-4746-8A8C-FF521D92E097}"/>
          </ac:spMkLst>
        </pc:spChg>
        <pc:spChg chg="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108" creationId="{904F3DCB-6229-46C9-A87B-5803CBFBC61F}"/>
          </ac:spMkLst>
        </pc:spChg>
        <pc:spChg chg="del">
          <ac:chgData name="Jonathan Loo" userId="d2d72d48b56f45d8" providerId="LiveId" clId="{D13DE75A-ED86-4B24-95DA-B9DEDE813A63}" dt="2020-11-16T11:31:43.269" v="34254" actId="478"/>
          <ac:spMkLst>
            <pc:docMk/>
            <pc:sldMk cId="1482827637" sldId="441"/>
            <ac:spMk id="121" creationId="{E65A4B02-2E6A-4D53-B2CF-3CD63A053A5F}"/>
          </ac:spMkLst>
        </pc:spChg>
        <pc:spChg chg="del">
          <ac:chgData name="Jonathan Loo" userId="d2d72d48b56f45d8" providerId="LiveId" clId="{D13DE75A-ED86-4B24-95DA-B9DEDE813A63}" dt="2020-11-16T11:31:43.269" v="34254" actId="478"/>
          <ac:spMkLst>
            <pc:docMk/>
            <pc:sldMk cId="1482827637" sldId="441"/>
            <ac:spMk id="122" creationId="{45905317-CB30-4E97-9240-3C87BC802072}"/>
          </ac:spMkLst>
        </pc:spChg>
        <pc:spChg chg="del">
          <ac:chgData name="Jonathan Loo" userId="d2d72d48b56f45d8" providerId="LiveId" clId="{D13DE75A-ED86-4B24-95DA-B9DEDE813A63}" dt="2020-11-16T11:31:43.269" v="34254" actId="478"/>
          <ac:spMkLst>
            <pc:docMk/>
            <pc:sldMk cId="1482827637" sldId="441"/>
            <ac:spMk id="126" creationId="{F8A7A0AA-E712-4E9D-BC96-33B36F6D4DF2}"/>
          </ac:spMkLst>
        </pc:spChg>
        <pc:spChg chg="del">
          <ac:chgData name="Jonathan Loo" userId="d2d72d48b56f45d8" providerId="LiveId" clId="{D13DE75A-ED86-4B24-95DA-B9DEDE813A63}" dt="2020-11-16T11:31:43.269" v="34254" actId="478"/>
          <ac:spMkLst>
            <pc:docMk/>
            <pc:sldMk cId="1482827637" sldId="441"/>
            <ac:spMk id="127" creationId="{B7A95154-FA14-4BEA-BA06-C4BE14FA39D3}"/>
          </ac:spMkLst>
        </pc:spChg>
        <pc:spChg chg="del">
          <ac:chgData name="Jonathan Loo" userId="d2d72d48b56f45d8" providerId="LiveId" clId="{D13DE75A-ED86-4B24-95DA-B9DEDE813A63}" dt="2020-11-16T11:31:43.269" v="34254" actId="478"/>
          <ac:spMkLst>
            <pc:docMk/>
            <pc:sldMk cId="1482827637" sldId="441"/>
            <ac:spMk id="128" creationId="{9C3BB042-50F9-40F7-90A3-2B867DDAA074}"/>
          </ac:spMkLst>
        </pc:spChg>
        <pc:spChg chg="del">
          <ac:chgData name="Jonathan Loo" userId="d2d72d48b56f45d8" providerId="LiveId" clId="{D13DE75A-ED86-4B24-95DA-B9DEDE813A63}" dt="2020-11-16T11:31:43.269" v="34254" actId="478"/>
          <ac:spMkLst>
            <pc:docMk/>
            <pc:sldMk cId="1482827637" sldId="441"/>
            <ac:spMk id="129" creationId="{73992F3C-FC87-459F-86FB-EB101D6E1F2F}"/>
          </ac:spMkLst>
        </pc:spChg>
        <pc:spChg chg="del">
          <ac:chgData name="Jonathan Loo" userId="d2d72d48b56f45d8" providerId="LiveId" clId="{D13DE75A-ED86-4B24-95DA-B9DEDE813A63}" dt="2020-11-16T11:31:43.269" v="34254" actId="478"/>
          <ac:spMkLst>
            <pc:docMk/>
            <pc:sldMk cId="1482827637" sldId="441"/>
            <ac:spMk id="130" creationId="{EDF481C6-F4D4-4D5E-9B61-4706B70A5089}"/>
          </ac:spMkLst>
        </pc:spChg>
        <pc:spChg chg="del">
          <ac:chgData name="Jonathan Loo" userId="d2d72d48b56f45d8" providerId="LiveId" clId="{D13DE75A-ED86-4B24-95DA-B9DEDE813A63}" dt="2020-11-16T11:31:43.269" v="34254" actId="478"/>
          <ac:spMkLst>
            <pc:docMk/>
            <pc:sldMk cId="1482827637" sldId="441"/>
            <ac:spMk id="131" creationId="{844A0937-8371-44CD-890B-7B7EA5D72731}"/>
          </ac:spMkLst>
        </pc:spChg>
        <pc:spChg chg="del">
          <ac:chgData name="Jonathan Loo" userId="d2d72d48b56f45d8" providerId="LiveId" clId="{D13DE75A-ED86-4B24-95DA-B9DEDE813A63}" dt="2020-11-16T11:31:43.269" v="34254" actId="478"/>
          <ac:spMkLst>
            <pc:docMk/>
            <pc:sldMk cId="1482827637" sldId="441"/>
            <ac:spMk id="133" creationId="{E00B7C5D-4E71-4BF2-A9F1-6F4B3F68B968}"/>
          </ac:spMkLst>
        </pc:spChg>
        <pc:spChg chg="del">
          <ac:chgData name="Jonathan Loo" userId="d2d72d48b56f45d8" providerId="LiveId" clId="{D13DE75A-ED86-4B24-95DA-B9DEDE813A63}" dt="2020-11-16T11:31:43.269" v="34254" actId="478"/>
          <ac:spMkLst>
            <pc:docMk/>
            <pc:sldMk cId="1482827637" sldId="441"/>
            <ac:spMk id="134" creationId="{00346BAA-4FCB-46BD-83DE-7E5E898B5995}"/>
          </ac:spMkLst>
        </pc:spChg>
        <pc:spChg chg="del">
          <ac:chgData name="Jonathan Loo" userId="d2d72d48b56f45d8" providerId="LiveId" clId="{D13DE75A-ED86-4B24-95DA-B9DEDE813A63}" dt="2020-11-16T11:31:43.269" v="34254" actId="478"/>
          <ac:spMkLst>
            <pc:docMk/>
            <pc:sldMk cId="1482827637" sldId="441"/>
            <ac:spMk id="135" creationId="{C7FAB400-0343-441F-B1BF-53C2309F87A2}"/>
          </ac:spMkLst>
        </pc:spChg>
        <pc:spChg chg="del">
          <ac:chgData name="Jonathan Loo" userId="d2d72d48b56f45d8" providerId="LiveId" clId="{D13DE75A-ED86-4B24-95DA-B9DEDE813A63}" dt="2020-11-16T11:31:43.269" v="34254" actId="478"/>
          <ac:spMkLst>
            <pc:docMk/>
            <pc:sldMk cId="1482827637" sldId="441"/>
            <ac:spMk id="136" creationId="{829E20D3-8F85-4C13-8E7E-BEBE4C3D5F9A}"/>
          </ac:spMkLst>
        </pc:spChg>
        <pc:spChg chg="del">
          <ac:chgData name="Jonathan Loo" userId="d2d72d48b56f45d8" providerId="LiveId" clId="{D13DE75A-ED86-4B24-95DA-B9DEDE813A63}" dt="2020-11-16T11:31:43.269" v="34254" actId="478"/>
          <ac:spMkLst>
            <pc:docMk/>
            <pc:sldMk cId="1482827637" sldId="441"/>
            <ac:spMk id="29697" creationId="{364BB5E0-341C-4F80-8634-DA2297AC6895}"/>
          </ac:spMkLst>
        </pc:spChg>
        <pc:spChg chg="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29704" creationId="{01F80D60-E2A6-446C-885D-AA75F2B90059}"/>
          </ac:spMkLst>
        </pc:spChg>
        <pc:spChg chg="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29718" creationId="{8BF6058C-4A0D-4027-8A58-EDBC467B4EF0}"/>
          </ac:spMkLst>
        </pc:spChg>
        <pc:spChg chg="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29719" creationId="{1FED4BB8-31EC-42C5-B654-A739DC7A2D11}"/>
          </ac:spMkLst>
        </pc:spChg>
        <pc:spChg chg="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29720" creationId="{39B59140-2C4B-48D8-8B3C-9E29AB321AB1}"/>
          </ac:spMkLst>
        </pc:spChg>
        <pc:spChg chg="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29721" creationId="{0D57663F-E887-47E2-8E86-047F5D39F835}"/>
          </ac:spMkLst>
        </pc:spChg>
        <pc:spChg chg="mod">
          <ac:chgData name="Jonathan Loo" userId="d2d72d48b56f45d8" providerId="LiveId" clId="{D13DE75A-ED86-4B24-95DA-B9DEDE813A63}" dt="2020-11-16T11:58:22.497" v="35692" actId="1038"/>
          <ac:spMkLst>
            <pc:docMk/>
            <pc:sldMk cId="1482827637" sldId="441"/>
            <ac:spMk id="29722" creationId="{FFB37C48-609C-46E5-B9B0-37B46A5924F1}"/>
          </ac:spMkLst>
        </pc:spChg>
        <pc:picChg chg="add mod">
          <ac:chgData name="Jonathan Loo" userId="d2d72d48b56f45d8" providerId="LiveId" clId="{D13DE75A-ED86-4B24-95DA-B9DEDE813A63}" dt="2020-11-16T13:21:26.058" v="37556" actId="1076"/>
          <ac:picMkLst>
            <pc:docMk/>
            <pc:sldMk cId="1482827637" sldId="441"/>
            <ac:picMk id="65" creationId="{2DEFE1CE-CE9A-4D1B-92C7-78BEC6E06EA9}"/>
          </ac:picMkLst>
        </pc:picChg>
        <pc:picChg chg="add mod">
          <ac:chgData name="Jonathan Loo" userId="d2d72d48b56f45d8" providerId="LiveId" clId="{D13DE75A-ED86-4B24-95DA-B9DEDE813A63}" dt="2020-11-16T11:58:22.497" v="35692" actId="1038"/>
          <ac:picMkLst>
            <pc:docMk/>
            <pc:sldMk cId="1482827637" sldId="441"/>
            <ac:picMk id="67" creationId="{19BC8660-7F52-446F-AF21-C7256B6679AD}"/>
          </ac:picMkLst>
        </pc:picChg>
        <pc:picChg chg="mod">
          <ac:chgData name="Jonathan Loo" userId="d2d72d48b56f45d8" providerId="LiveId" clId="{D13DE75A-ED86-4B24-95DA-B9DEDE813A63}" dt="2020-11-16T13:21:44.286" v="37561" actId="1076"/>
          <ac:picMkLst>
            <pc:docMk/>
            <pc:sldMk cId="1482827637" sldId="441"/>
            <ac:picMk id="29712" creationId="{1A4E7EAA-A4F9-4166-BC92-27351A7D0164}"/>
          </ac:picMkLst>
        </pc:picChg>
        <pc:picChg chg="del">
          <ac:chgData name="Jonathan Loo" userId="d2d72d48b56f45d8" providerId="LiveId" clId="{D13DE75A-ED86-4B24-95DA-B9DEDE813A63}" dt="2020-11-16T11:31:43.269" v="34254" actId="478"/>
          <ac:picMkLst>
            <pc:docMk/>
            <pc:sldMk cId="1482827637" sldId="441"/>
            <ac:picMk id="29713" creationId="{4E3AA9D4-3FC9-44E4-9C86-3585741E80F4}"/>
          </ac:picMkLst>
        </pc:picChg>
        <pc:picChg chg="mod">
          <ac:chgData name="Jonathan Loo" userId="d2d72d48b56f45d8" providerId="LiveId" clId="{D13DE75A-ED86-4B24-95DA-B9DEDE813A63}" dt="2020-11-16T11:58:22.497" v="35692" actId="1038"/>
          <ac:picMkLst>
            <pc:docMk/>
            <pc:sldMk cId="1482827637" sldId="441"/>
            <ac:picMk id="29716" creationId="{BC6F5856-40FA-4401-BAFC-52D578E6819C}"/>
          </ac:picMkLst>
        </pc:picChg>
        <pc:picChg chg="del">
          <ac:chgData name="Jonathan Loo" userId="d2d72d48b56f45d8" providerId="LiveId" clId="{D13DE75A-ED86-4B24-95DA-B9DEDE813A63}" dt="2020-11-16T11:31:43.269" v="34254" actId="478"/>
          <ac:picMkLst>
            <pc:docMk/>
            <pc:sldMk cId="1482827637" sldId="441"/>
            <ac:picMk id="29717" creationId="{723B7E07-2F20-43A2-84A5-CE8EBBB4F15D}"/>
          </ac:picMkLst>
        </pc:picChg>
        <pc:cxnChg chg="add mod">
          <ac:chgData name="Jonathan Loo" userId="d2d72d48b56f45d8" providerId="LiveId" clId="{D13DE75A-ED86-4B24-95DA-B9DEDE813A63}" dt="2020-11-16T11:58:22.497" v="35692" actId="1038"/>
          <ac:cxnSpMkLst>
            <pc:docMk/>
            <pc:sldMk cId="1482827637" sldId="441"/>
            <ac:cxnSpMk id="49" creationId="{2C740F88-E178-44C6-A1EB-6F31A88309DC}"/>
          </ac:cxnSpMkLst>
        </pc:cxnChg>
        <pc:cxnChg chg="add mod">
          <ac:chgData name="Jonathan Loo" userId="d2d72d48b56f45d8" providerId="LiveId" clId="{D13DE75A-ED86-4B24-95DA-B9DEDE813A63}" dt="2020-11-16T11:58:22.497" v="35692" actId="1038"/>
          <ac:cxnSpMkLst>
            <pc:docMk/>
            <pc:sldMk cId="1482827637" sldId="441"/>
            <ac:cxnSpMk id="50" creationId="{8F85BA24-A6DF-4043-94D3-DD1B6AC084B8}"/>
          </ac:cxnSpMkLst>
        </pc:cxnChg>
        <pc:cxnChg chg="add mod">
          <ac:chgData name="Jonathan Loo" userId="d2d72d48b56f45d8" providerId="LiveId" clId="{D13DE75A-ED86-4B24-95DA-B9DEDE813A63}" dt="2020-11-16T13:21:18.303" v="37555" actId="14100"/>
          <ac:cxnSpMkLst>
            <pc:docMk/>
            <pc:sldMk cId="1482827637" sldId="441"/>
            <ac:cxnSpMk id="51" creationId="{861066C9-80B2-4D2F-B761-F2A909826243}"/>
          </ac:cxnSpMkLst>
        </pc:cxnChg>
        <pc:cxnChg chg="add del mod">
          <ac:chgData name="Jonathan Loo" userId="d2d72d48b56f45d8" providerId="LiveId" clId="{D13DE75A-ED86-4B24-95DA-B9DEDE813A63}" dt="2020-11-16T11:37:10.590" v="34698" actId="478"/>
          <ac:cxnSpMkLst>
            <pc:docMk/>
            <pc:sldMk cId="1482827637" sldId="441"/>
            <ac:cxnSpMk id="55" creationId="{C3E492C0-D06D-4D35-A541-83B5D5FE0285}"/>
          </ac:cxnSpMkLst>
        </pc:cxnChg>
        <pc:cxnChg chg="add mod">
          <ac:chgData name="Jonathan Loo" userId="d2d72d48b56f45d8" providerId="LiveId" clId="{D13DE75A-ED86-4B24-95DA-B9DEDE813A63}" dt="2020-11-16T11:58:22.497" v="35692" actId="1038"/>
          <ac:cxnSpMkLst>
            <pc:docMk/>
            <pc:sldMk cId="1482827637" sldId="441"/>
            <ac:cxnSpMk id="56" creationId="{5CFB7FED-2276-4B8E-B912-3B99F5EB29B0}"/>
          </ac:cxnSpMkLst>
        </pc:cxnChg>
        <pc:cxnChg chg="add mod">
          <ac:chgData name="Jonathan Loo" userId="d2d72d48b56f45d8" providerId="LiveId" clId="{D13DE75A-ED86-4B24-95DA-B9DEDE813A63}" dt="2020-11-16T11:58:22.497" v="35692" actId="1038"/>
          <ac:cxnSpMkLst>
            <pc:docMk/>
            <pc:sldMk cId="1482827637" sldId="441"/>
            <ac:cxnSpMk id="58" creationId="{FE69016B-4F6C-4383-9011-6F84C4997DC7}"/>
          </ac:cxnSpMkLst>
        </pc:cxnChg>
        <pc:cxnChg chg="mod">
          <ac:chgData name="Jonathan Loo" userId="d2d72d48b56f45d8" providerId="LiveId" clId="{D13DE75A-ED86-4B24-95DA-B9DEDE813A63}" dt="2020-11-16T11:58:22.497" v="35692" actId="1038"/>
          <ac:cxnSpMkLst>
            <pc:docMk/>
            <pc:sldMk cId="1482827637" sldId="441"/>
            <ac:cxnSpMk id="78" creationId="{57A696BD-9DDE-4A93-B395-DF57EF228709}"/>
          </ac:cxnSpMkLst>
        </pc:cxnChg>
        <pc:cxnChg chg="mod">
          <ac:chgData name="Jonathan Loo" userId="d2d72d48b56f45d8" providerId="LiveId" clId="{D13DE75A-ED86-4B24-95DA-B9DEDE813A63}" dt="2020-11-16T11:58:22.497" v="35692" actId="1038"/>
          <ac:cxnSpMkLst>
            <pc:docMk/>
            <pc:sldMk cId="1482827637" sldId="441"/>
            <ac:cxnSpMk id="82" creationId="{3E20CCFB-D3A1-4A5E-8EBA-A15018F2E947}"/>
          </ac:cxnSpMkLst>
        </pc:cxnChg>
        <pc:cxnChg chg="mod">
          <ac:chgData name="Jonathan Loo" userId="d2d72d48b56f45d8" providerId="LiveId" clId="{D13DE75A-ED86-4B24-95DA-B9DEDE813A63}" dt="2020-11-16T13:21:40.091" v="37560" actId="14100"/>
          <ac:cxnSpMkLst>
            <pc:docMk/>
            <pc:sldMk cId="1482827637" sldId="441"/>
            <ac:cxnSpMk id="87" creationId="{7F1BA4A7-DFDD-47A6-852C-938EF51AD638}"/>
          </ac:cxnSpMkLst>
        </pc:cxnChg>
        <pc:cxnChg chg="mod">
          <ac:chgData name="Jonathan Loo" userId="d2d72d48b56f45d8" providerId="LiveId" clId="{D13DE75A-ED86-4B24-95DA-B9DEDE813A63}" dt="2020-11-16T11:58:22.497" v="35692" actId="1038"/>
          <ac:cxnSpMkLst>
            <pc:docMk/>
            <pc:sldMk cId="1482827637" sldId="441"/>
            <ac:cxnSpMk id="103" creationId="{85905791-33FD-439E-A12E-FA82F832620D}"/>
          </ac:cxnSpMkLst>
        </pc:cxnChg>
        <pc:cxnChg chg="mod">
          <ac:chgData name="Jonathan Loo" userId="d2d72d48b56f45d8" providerId="LiveId" clId="{D13DE75A-ED86-4B24-95DA-B9DEDE813A63}" dt="2020-11-16T11:58:22.497" v="35692" actId="1038"/>
          <ac:cxnSpMkLst>
            <pc:docMk/>
            <pc:sldMk cId="1482827637" sldId="441"/>
            <ac:cxnSpMk id="109" creationId="{CF1068C1-0AD6-4CAC-BEB3-013A3D97D8F5}"/>
          </ac:cxnSpMkLst>
        </pc:cxnChg>
        <pc:cxnChg chg="mod">
          <ac:chgData name="Jonathan Loo" userId="d2d72d48b56f45d8" providerId="LiveId" clId="{D13DE75A-ED86-4B24-95DA-B9DEDE813A63}" dt="2020-11-16T11:58:22.497" v="35692" actId="1038"/>
          <ac:cxnSpMkLst>
            <pc:docMk/>
            <pc:sldMk cId="1482827637" sldId="441"/>
            <ac:cxnSpMk id="117" creationId="{C1F3B168-83F8-4331-9069-E69281E16EF8}"/>
          </ac:cxnSpMkLst>
        </pc:cxnChg>
        <pc:cxnChg chg="del">
          <ac:chgData name="Jonathan Loo" userId="d2d72d48b56f45d8" providerId="LiveId" clId="{D13DE75A-ED86-4B24-95DA-B9DEDE813A63}" dt="2020-11-16T11:31:43.269" v="34254" actId="478"/>
          <ac:cxnSpMkLst>
            <pc:docMk/>
            <pc:sldMk cId="1482827637" sldId="441"/>
            <ac:cxnSpMk id="118" creationId="{4B445020-D74E-46C5-9C5F-797C73C5A03C}"/>
          </ac:cxnSpMkLst>
        </pc:cxnChg>
        <pc:cxnChg chg="del">
          <ac:chgData name="Jonathan Loo" userId="d2d72d48b56f45d8" providerId="LiveId" clId="{D13DE75A-ED86-4B24-95DA-B9DEDE813A63}" dt="2020-11-16T11:31:43.269" v="34254" actId="478"/>
          <ac:cxnSpMkLst>
            <pc:docMk/>
            <pc:sldMk cId="1482827637" sldId="441"/>
            <ac:cxnSpMk id="119" creationId="{30E434A3-0EC2-4A21-8F8D-A019897A3792}"/>
          </ac:cxnSpMkLst>
        </pc:cxnChg>
        <pc:cxnChg chg="del">
          <ac:chgData name="Jonathan Loo" userId="d2d72d48b56f45d8" providerId="LiveId" clId="{D13DE75A-ED86-4B24-95DA-B9DEDE813A63}" dt="2020-11-16T11:31:43.269" v="34254" actId="478"/>
          <ac:cxnSpMkLst>
            <pc:docMk/>
            <pc:sldMk cId="1482827637" sldId="441"/>
            <ac:cxnSpMk id="120" creationId="{55F38057-DF15-4AC7-A1C3-C0DB70CF7603}"/>
          </ac:cxnSpMkLst>
        </pc:cxnChg>
        <pc:cxnChg chg="del">
          <ac:chgData name="Jonathan Loo" userId="d2d72d48b56f45d8" providerId="LiveId" clId="{D13DE75A-ED86-4B24-95DA-B9DEDE813A63}" dt="2020-11-16T11:31:43.269" v="34254" actId="478"/>
          <ac:cxnSpMkLst>
            <pc:docMk/>
            <pc:sldMk cId="1482827637" sldId="441"/>
            <ac:cxnSpMk id="132" creationId="{4EA3C5A5-BD26-426B-B85B-9DE26487B8FF}"/>
          </ac:cxnSpMkLst>
        </pc:cxnChg>
        <pc:cxnChg chg="del">
          <ac:chgData name="Jonathan Loo" userId="d2d72d48b56f45d8" providerId="LiveId" clId="{D13DE75A-ED86-4B24-95DA-B9DEDE813A63}" dt="2020-11-16T11:31:43.269" v="34254" actId="478"/>
          <ac:cxnSpMkLst>
            <pc:docMk/>
            <pc:sldMk cId="1482827637" sldId="441"/>
            <ac:cxnSpMk id="188" creationId="{A6A476DF-3390-479B-B4A3-AA1E9BC03A96}"/>
          </ac:cxnSpMkLst>
        </pc:cxnChg>
        <pc:cxnChg chg="del">
          <ac:chgData name="Jonathan Loo" userId="d2d72d48b56f45d8" providerId="LiveId" clId="{D13DE75A-ED86-4B24-95DA-B9DEDE813A63}" dt="2020-11-16T11:31:43.269" v="34254" actId="478"/>
          <ac:cxnSpMkLst>
            <pc:docMk/>
            <pc:sldMk cId="1482827637" sldId="441"/>
            <ac:cxnSpMk id="194" creationId="{E410CA1E-1922-4649-9407-219A312B9646}"/>
          </ac:cxnSpMkLst>
        </pc:cxnChg>
        <pc:cxnChg chg="del">
          <ac:chgData name="Jonathan Loo" userId="d2d72d48b56f45d8" providerId="LiveId" clId="{D13DE75A-ED86-4B24-95DA-B9DEDE813A63}" dt="2020-11-16T11:31:43.269" v="34254" actId="478"/>
          <ac:cxnSpMkLst>
            <pc:docMk/>
            <pc:sldMk cId="1482827637" sldId="441"/>
            <ac:cxnSpMk id="195" creationId="{F40AE1DB-3CE5-468E-8ACD-0E30E6372114}"/>
          </ac:cxnSpMkLst>
        </pc:cxnChg>
      </pc:sldChg>
      <pc:sldChg chg="addSp delSp modSp new mod modClrScheme chgLayout">
        <pc:chgData name="Jonathan Loo" userId="d2d72d48b56f45d8" providerId="LiveId" clId="{D13DE75A-ED86-4B24-95DA-B9DEDE813A63}" dt="2020-11-18T16:20:43.803" v="60440" actId="962"/>
        <pc:sldMkLst>
          <pc:docMk/>
          <pc:sldMk cId="1188367864" sldId="442"/>
        </pc:sldMkLst>
        <pc:spChg chg="mod ord">
          <ac:chgData name="Jonathan Loo" userId="d2d72d48b56f45d8" providerId="LiveId" clId="{D13DE75A-ED86-4B24-95DA-B9DEDE813A63}" dt="2020-11-16T12:06:58.202" v="36309" actId="700"/>
          <ac:spMkLst>
            <pc:docMk/>
            <pc:sldMk cId="1188367864" sldId="442"/>
            <ac:spMk id="2" creationId="{C9C867D3-93B5-40C9-8AB3-FA348C5B13BB}"/>
          </ac:spMkLst>
        </pc:spChg>
        <pc:spChg chg="mod ord">
          <ac:chgData name="Jonathan Loo" userId="d2d72d48b56f45d8" providerId="LiveId" clId="{D13DE75A-ED86-4B24-95DA-B9DEDE813A63}" dt="2020-11-16T12:55:45.545" v="37200" actId="6549"/>
          <ac:spMkLst>
            <pc:docMk/>
            <pc:sldMk cId="1188367864" sldId="442"/>
            <ac:spMk id="3" creationId="{3C3E511B-FD1C-4DFB-B4C4-7A2DA8C9F015}"/>
          </ac:spMkLst>
        </pc:spChg>
        <pc:spChg chg="add mod ord">
          <ac:chgData name="Jonathan Loo" userId="d2d72d48b56f45d8" providerId="LiveId" clId="{D13DE75A-ED86-4B24-95DA-B9DEDE813A63}" dt="2020-11-16T13:17:57.650" v="37546" actId="6549"/>
          <ac:spMkLst>
            <pc:docMk/>
            <pc:sldMk cId="1188367864" sldId="442"/>
            <ac:spMk id="6" creationId="{F1E9BFD5-B3FB-4C94-A8BF-C53FBC57199E}"/>
          </ac:spMkLst>
        </pc:spChg>
        <pc:spChg chg="add del">
          <ac:chgData name="Jonathan Loo" userId="d2d72d48b56f45d8" providerId="LiveId" clId="{D13DE75A-ED86-4B24-95DA-B9DEDE813A63}" dt="2020-11-16T12:18:12.676" v="36729"/>
          <ac:spMkLst>
            <pc:docMk/>
            <pc:sldMk cId="1188367864" sldId="442"/>
            <ac:spMk id="15" creationId="{31FC9058-EDB4-420D-BC63-37BF0683D33D}"/>
          </ac:spMkLst>
        </pc:spChg>
        <pc:spChg chg="add del">
          <ac:chgData name="Jonathan Loo" userId="d2d72d48b56f45d8" providerId="LiveId" clId="{D13DE75A-ED86-4B24-95DA-B9DEDE813A63}" dt="2020-11-16T12:44:01.200" v="36786"/>
          <ac:spMkLst>
            <pc:docMk/>
            <pc:sldMk cId="1188367864" sldId="442"/>
            <ac:spMk id="24" creationId="{BA64EDBA-FC93-4893-921B-83A36D6583FE}"/>
          </ac:spMkLst>
        </pc:spChg>
        <pc:spChg chg="add del mod">
          <ac:chgData name="Jonathan Loo" userId="d2d72d48b56f45d8" providerId="LiveId" clId="{D13DE75A-ED86-4B24-95DA-B9DEDE813A63}" dt="2020-11-16T12:44:59.247" v="36818"/>
          <ac:spMkLst>
            <pc:docMk/>
            <pc:sldMk cId="1188367864" sldId="442"/>
            <ac:spMk id="25" creationId="{9AC67197-F51A-43AA-9981-B61D3C7C09B3}"/>
          </ac:spMkLst>
        </pc:spChg>
        <pc:spChg chg="add del mod">
          <ac:chgData name="Jonathan Loo" userId="d2d72d48b56f45d8" providerId="LiveId" clId="{D13DE75A-ED86-4B24-95DA-B9DEDE813A63}" dt="2020-11-16T12:44:59.248" v="36820"/>
          <ac:spMkLst>
            <pc:docMk/>
            <pc:sldMk cId="1188367864" sldId="442"/>
            <ac:spMk id="26" creationId="{99739D01-50D0-4231-858E-A2637202BA44}"/>
          </ac:spMkLst>
        </pc:spChg>
        <pc:spChg chg="add mod">
          <ac:chgData name="Jonathan Loo" userId="d2d72d48b56f45d8" providerId="LiveId" clId="{D13DE75A-ED86-4B24-95DA-B9DEDE813A63}" dt="2020-11-18T16:13:47.894" v="60292" actId="1076"/>
          <ac:spMkLst>
            <pc:docMk/>
            <pc:sldMk cId="1188367864" sldId="442"/>
            <ac:spMk id="27" creationId="{D22EF2AD-7D07-4031-932C-CFBB4D4CAA74}"/>
          </ac:spMkLst>
        </pc:spChg>
        <pc:picChg chg="del mod">
          <ac:chgData name="Jonathan Loo" userId="d2d72d48b56f45d8" providerId="LiveId" clId="{D13DE75A-ED86-4B24-95DA-B9DEDE813A63}" dt="2020-11-18T16:10:06.814" v="60177" actId="478"/>
          <ac:picMkLst>
            <pc:docMk/>
            <pc:sldMk cId="1188367864" sldId="442"/>
            <ac:picMk id="5" creationId="{615BBAB0-943F-4CF3-AC7C-0224455F0481}"/>
          </ac:picMkLst>
        </pc:picChg>
        <pc:picChg chg="del mod ord">
          <ac:chgData name="Jonathan Loo" userId="d2d72d48b56f45d8" providerId="LiveId" clId="{D13DE75A-ED86-4B24-95DA-B9DEDE813A63}" dt="2020-11-18T16:13:18.356" v="60268" actId="478"/>
          <ac:picMkLst>
            <pc:docMk/>
            <pc:sldMk cId="1188367864" sldId="442"/>
            <ac:picMk id="7" creationId="{C3F9A613-0D95-4C56-B858-365D40ED9994}"/>
          </ac:picMkLst>
        </pc:picChg>
        <pc:picChg chg="del mod">
          <ac:chgData name="Jonathan Loo" userId="d2d72d48b56f45d8" providerId="LiveId" clId="{D13DE75A-ED86-4B24-95DA-B9DEDE813A63}" dt="2020-11-18T16:13:12.056" v="60251" actId="478"/>
          <ac:picMkLst>
            <pc:docMk/>
            <pc:sldMk cId="1188367864" sldId="442"/>
            <ac:picMk id="8" creationId="{E497A5A4-F3A8-4A3A-8941-2F245A759B49}"/>
          </ac:picMkLst>
        </pc:picChg>
        <pc:picChg chg="del mod">
          <ac:chgData name="Jonathan Loo" userId="d2d72d48b56f45d8" providerId="LiveId" clId="{D13DE75A-ED86-4B24-95DA-B9DEDE813A63}" dt="2020-11-18T16:10:17.650" v="60194" actId="478"/>
          <ac:picMkLst>
            <pc:docMk/>
            <pc:sldMk cId="1188367864" sldId="442"/>
            <ac:picMk id="10" creationId="{74E0A827-45A2-472B-98F3-004664C9CDE8}"/>
          </ac:picMkLst>
        </pc:picChg>
        <pc:picChg chg="del mod ord">
          <ac:chgData name="Jonathan Loo" userId="d2d72d48b56f45d8" providerId="LiveId" clId="{D13DE75A-ED86-4B24-95DA-B9DEDE813A63}" dt="2020-11-18T16:13:24.786" v="60283" actId="478"/>
          <ac:picMkLst>
            <pc:docMk/>
            <pc:sldMk cId="1188367864" sldId="442"/>
            <ac:picMk id="11" creationId="{2ACFB773-C08F-41FA-B3DA-1403FFEC03E7}"/>
          </ac:picMkLst>
        </pc:picChg>
        <pc:picChg chg="del mod">
          <ac:chgData name="Jonathan Loo" userId="d2d72d48b56f45d8" providerId="LiveId" clId="{D13DE75A-ED86-4B24-95DA-B9DEDE813A63}" dt="2020-11-16T12:15:24.155" v="36724" actId="478"/>
          <ac:picMkLst>
            <pc:docMk/>
            <pc:sldMk cId="1188367864" sldId="442"/>
            <ac:picMk id="12" creationId="{610F308E-6BDA-4E4B-B9A6-60F3E46995D1}"/>
          </ac:picMkLst>
        </pc:picChg>
        <pc:picChg chg="del mod ord">
          <ac:chgData name="Jonathan Loo" userId="d2d72d48b56f45d8" providerId="LiveId" clId="{D13DE75A-ED86-4B24-95DA-B9DEDE813A63}" dt="2020-11-18T16:12:18.750" v="60222" actId="478"/>
          <ac:picMkLst>
            <pc:docMk/>
            <pc:sldMk cId="1188367864" sldId="442"/>
            <ac:picMk id="13" creationId="{B75E5C6B-3238-4A60-AEE1-D7F5EEFA4A40}"/>
          </ac:picMkLst>
        </pc:picChg>
        <pc:picChg chg="del mod ord">
          <ac:chgData name="Jonathan Loo" userId="d2d72d48b56f45d8" providerId="LiveId" clId="{D13DE75A-ED86-4B24-95DA-B9DEDE813A63}" dt="2020-11-16T12:38:02.776" v="36741" actId="478"/>
          <ac:picMkLst>
            <pc:docMk/>
            <pc:sldMk cId="1188367864" sldId="442"/>
            <ac:picMk id="14" creationId="{14D5DD66-86A5-43AD-A5E6-6C6BB3843284}"/>
          </ac:picMkLst>
        </pc:picChg>
        <pc:picChg chg="del mod ord">
          <ac:chgData name="Jonathan Loo" userId="d2d72d48b56f45d8" providerId="LiveId" clId="{D13DE75A-ED86-4B24-95DA-B9DEDE813A63}" dt="2020-11-18T16:13:04.674" v="60235" actId="478"/>
          <ac:picMkLst>
            <pc:docMk/>
            <pc:sldMk cId="1188367864" sldId="442"/>
            <ac:picMk id="15" creationId="{9CE45658-FA75-4052-892D-DD2948694A5D}"/>
          </ac:picMkLst>
        </pc:picChg>
        <pc:picChg chg="del mod ord">
          <ac:chgData name="Jonathan Loo" userId="d2d72d48b56f45d8" providerId="LiveId" clId="{D13DE75A-ED86-4B24-95DA-B9DEDE813A63}" dt="2020-11-16T12:38:16.822" v="36755" actId="478"/>
          <ac:picMkLst>
            <pc:docMk/>
            <pc:sldMk cId="1188367864" sldId="442"/>
            <ac:picMk id="17" creationId="{00DE178F-004E-48E3-A641-CA8B86F316EB}"/>
          </ac:picMkLst>
        </pc:picChg>
        <pc:picChg chg="del mod ord">
          <ac:chgData name="Jonathan Loo" userId="d2d72d48b56f45d8" providerId="LiveId" clId="{D13DE75A-ED86-4B24-95DA-B9DEDE813A63}" dt="2020-11-18T16:13:59.503" v="60304" actId="478"/>
          <ac:picMkLst>
            <pc:docMk/>
            <pc:sldMk cId="1188367864" sldId="442"/>
            <ac:picMk id="17" creationId="{F0F19D79-6C06-4628-B660-0D499F285802}"/>
          </ac:picMkLst>
        </pc:picChg>
        <pc:picChg chg="del mod ord">
          <ac:chgData name="Jonathan Loo" userId="d2d72d48b56f45d8" providerId="LiveId" clId="{D13DE75A-ED86-4B24-95DA-B9DEDE813A63}" dt="2020-11-16T12:43:39.080" v="36784" actId="478"/>
          <ac:picMkLst>
            <pc:docMk/>
            <pc:sldMk cId="1188367864" sldId="442"/>
            <ac:picMk id="19" creationId="{1D0A37F6-951E-4FF4-842B-75B438330CF9}"/>
          </ac:picMkLst>
        </pc:picChg>
        <pc:picChg chg="mod ord">
          <ac:chgData name="Jonathan Loo" userId="d2d72d48b56f45d8" providerId="LiveId" clId="{D13DE75A-ED86-4B24-95DA-B9DEDE813A63}" dt="2020-11-18T16:13:12.058" v="60253" actId="962"/>
          <ac:picMkLst>
            <pc:docMk/>
            <pc:sldMk cId="1188367864" sldId="442"/>
            <ac:picMk id="19" creationId="{EEF9C2B8-B975-4989-9914-63CDA5AD6868}"/>
          </ac:picMkLst>
        </pc:picChg>
        <pc:picChg chg="mod ord">
          <ac:chgData name="Jonathan Loo" userId="d2d72d48b56f45d8" providerId="LiveId" clId="{D13DE75A-ED86-4B24-95DA-B9DEDE813A63}" dt="2020-11-18T16:13:18.358" v="60270" actId="962"/>
          <ac:picMkLst>
            <pc:docMk/>
            <pc:sldMk cId="1188367864" sldId="442"/>
            <ac:picMk id="21" creationId="{2C3CDA8C-E793-4308-8CF6-3AB9F6B63062}"/>
          </ac:picMkLst>
        </pc:picChg>
        <pc:picChg chg="del mod">
          <ac:chgData name="Jonathan Loo" userId="d2d72d48b56f45d8" providerId="LiveId" clId="{D13DE75A-ED86-4B24-95DA-B9DEDE813A63}" dt="2020-11-16T12:42:40.592" v="36778" actId="478"/>
          <ac:picMkLst>
            <pc:docMk/>
            <pc:sldMk cId="1188367864" sldId="442"/>
            <ac:picMk id="21" creationId="{93073462-7EE1-4582-B4A5-40B527C225A2}"/>
          </ac:picMkLst>
        </pc:picChg>
        <pc:picChg chg="mod ord">
          <ac:chgData name="Jonathan Loo" userId="d2d72d48b56f45d8" providerId="LiveId" clId="{D13DE75A-ED86-4B24-95DA-B9DEDE813A63}" dt="2020-11-18T16:13:24.788" v="60285" actId="962"/>
          <ac:picMkLst>
            <pc:docMk/>
            <pc:sldMk cId="1188367864" sldId="442"/>
            <ac:picMk id="23" creationId="{0A8523E7-DBF1-484B-8A90-835BDC6F8BA1}"/>
          </ac:picMkLst>
        </pc:picChg>
        <pc:picChg chg="del mod ord">
          <ac:chgData name="Jonathan Loo" userId="d2d72d48b56f45d8" providerId="LiveId" clId="{D13DE75A-ED86-4B24-95DA-B9DEDE813A63}" dt="2020-11-16T12:43:36.437" v="36782" actId="478"/>
          <ac:picMkLst>
            <pc:docMk/>
            <pc:sldMk cId="1188367864" sldId="442"/>
            <ac:picMk id="23" creationId="{7CF2D52F-75DA-4ED5-94D8-361F03536178}"/>
          </ac:picMkLst>
        </pc:picChg>
        <pc:picChg chg="del mod ord">
          <ac:chgData name="Jonathan Loo" userId="d2d72d48b56f45d8" providerId="LiveId" clId="{D13DE75A-ED86-4B24-95DA-B9DEDE813A63}" dt="2020-11-18T16:18:19.481" v="60375" actId="478"/>
          <ac:picMkLst>
            <pc:docMk/>
            <pc:sldMk cId="1188367864" sldId="442"/>
            <ac:picMk id="25" creationId="{90404152-3FF4-4F7C-9411-6F2602833FFF}"/>
          </ac:picMkLst>
        </pc:picChg>
        <pc:picChg chg="del mod">
          <ac:chgData name="Jonathan Loo" userId="d2d72d48b56f45d8" providerId="LiveId" clId="{D13DE75A-ED86-4B24-95DA-B9DEDE813A63}" dt="2020-11-18T16:16:48.522" v="60327" actId="478"/>
          <ac:picMkLst>
            <pc:docMk/>
            <pc:sldMk cId="1188367864" sldId="442"/>
            <ac:picMk id="28" creationId="{95791DC4-B51B-4C1E-8C0F-C5A611C8BE0C}"/>
          </ac:picMkLst>
        </pc:picChg>
        <pc:picChg chg="del mod">
          <ac:chgData name="Jonathan Loo" userId="d2d72d48b56f45d8" providerId="LiveId" clId="{D13DE75A-ED86-4B24-95DA-B9DEDE813A63}" dt="2020-11-18T16:12:09.517" v="60208" actId="478"/>
          <ac:picMkLst>
            <pc:docMk/>
            <pc:sldMk cId="1188367864" sldId="442"/>
            <ac:picMk id="29" creationId="{652456AC-A79E-4197-BB3F-98AE40E4D465}"/>
          </ac:picMkLst>
        </pc:picChg>
        <pc:picChg chg="del mod ord">
          <ac:chgData name="Jonathan Loo" userId="d2d72d48b56f45d8" providerId="LiveId" clId="{D13DE75A-ED86-4B24-95DA-B9DEDE813A63}" dt="2020-11-18T16:17:00.965" v="60342" actId="478"/>
          <ac:picMkLst>
            <pc:docMk/>
            <pc:sldMk cId="1188367864" sldId="442"/>
            <ac:picMk id="31" creationId="{9D050260-C381-4981-9FFB-73E59E4AD97D}"/>
          </ac:picMkLst>
        </pc:picChg>
        <pc:picChg chg="del mod ord">
          <ac:chgData name="Jonathan Loo" userId="d2d72d48b56f45d8" providerId="LiveId" clId="{D13DE75A-ED86-4B24-95DA-B9DEDE813A63}" dt="2020-11-18T16:17:11.828" v="60357" actId="478"/>
          <ac:picMkLst>
            <pc:docMk/>
            <pc:sldMk cId="1188367864" sldId="442"/>
            <ac:picMk id="33" creationId="{2A0248DA-AD12-49F3-BA74-95EF7FAFEE0F}"/>
          </ac:picMkLst>
        </pc:picChg>
        <pc:picChg chg="del mod ord">
          <ac:chgData name="Jonathan Loo" userId="d2d72d48b56f45d8" providerId="LiveId" clId="{D13DE75A-ED86-4B24-95DA-B9DEDE813A63}" dt="2020-11-18T16:18:17.274" v="60372" actId="478"/>
          <ac:picMkLst>
            <pc:docMk/>
            <pc:sldMk cId="1188367864" sldId="442"/>
            <ac:picMk id="35" creationId="{04E4E23A-354F-4D47-8C54-DAC5457F611B}"/>
          </ac:picMkLst>
        </pc:picChg>
        <pc:picChg chg="del mod ord">
          <ac:chgData name="Jonathan Loo" userId="d2d72d48b56f45d8" providerId="LiveId" clId="{D13DE75A-ED86-4B24-95DA-B9DEDE813A63}" dt="2020-11-18T16:20:16.945" v="60409" actId="478"/>
          <ac:picMkLst>
            <pc:docMk/>
            <pc:sldMk cId="1188367864" sldId="442"/>
            <ac:picMk id="37" creationId="{EFCEEAA3-949F-4A07-A182-CCB2596F4EDC}"/>
          </ac:picMkLst>
        </pc:picChg>
        <pc:picChg chg="del mod ord">
          <ac:chgData name="Jonathan Loo" userId="d2d72d48b56f45d8" providerId="LiveId" clId="{D13DE75A-ED86-4B24-95DA-B9DEDE813A63}" dt="2020-11-18T16:20:27.278" v="60423" actId="478"/>
          <ac:picMkLst>
            <pc:docMk/>
            <pc:sldMk cId="1188367864" sldId="442"/>
            <ac:picMk id="39" creationId="{175B37BF-D4C4-4E1A-AB67-64DE0AB29A32}"/>
          </ac:picMkLst>
        </pc:picChg>
        <pc:picChg chg="del mod ord">
          <ac:chgData name="Jonathan Loo" userId="d2d72d48b56f45d8" providerId="LiveId" clId="{D13DE75A-ED86-4B24-95DA-B9DEDE813A63}" dt="2020-11-18T16:20:43.801" v="60438" actId="478"/>
          <ac:picMkLst>
            <pc:docMk/>
            <pc:sldMk cId="1188367864" sldId="442"/>
            <ac:picMk id="41" creationId="{F51F3CAF-53C2-4164-A7D4-AE8CAFC4C56A}"/>
          </ac:picMkLst>
        </pc:picChg>
        <pc:picChg chg="mod ord">
          <ac:chgData name="Jonathan Loo" userId="d2d72d48b56f45d8" providerId="LiveId" clId="{D13DE75A-ED86-4B24-95DA-B9DEDE813A63}" dt="2020-11-18T16:20:43.803" v="60440" actId="962"/>
          <ac:picMkLst>
            <pc:docMk/>
            <pc:sldMk cId="1188367864" sldId="442"/>
            <ac:picMk id="43" creationId="{F84C52BC-9F12-4C69-AD3B-576115A1339D}"/>
          </ac:picMkLst>
        </pc:picChg>
        <pc:picChg chg="add del mod">
          <ac:chgData name="Jonathan Loo" userId="d2d72d48b56f45d8" providerId="LiveId" clId="{D13DE75A-ED86-4B24-95DA-B9DEDE813A63}" dt="2020-11-16T12:09:47.873" v="36500" actId="478"/>
          <ac:picMkLst>
            <pc:docMk/>
            <pc:sldMk cId="1188367864" sldId="442"/>
            <ac:picMk id="30722" creationId="{078C95AE-0C02-4861-85AF-562F643ACF77}"/>
          </ac:picMkLst>
        </pc:picChg>
        <pc:picChg chg="add mod">
          <ac:chgData name="Jonathan Loo" userId="d2d72d48b56f45d8" providerId="LiveId" clId="{D13DE75A-ED86-4B24-95DA-B9DEDE813A63}" dt="2020-11-18T16:13:45.207" v="60291" actId="1076"/>
          <ac:picMkLst>
            <pc:docMk/>
            <pc:sldMk cId="1188367864" sldId="442"/>
            <ac:picMk id="30724" creationId="{228141B2-1F6A-458E-98D9-CA9CBB7D32CB}"/>
          </ac:picMkLst>
        </pc:picChg>
      </pc:sldChg>
      <pc:sldChg chg="new del">
        <pc:chgData name="Jonathan Loo" userId="d2d72d48b56f45d8" providerId="LiveId" clId="{D13DE75A-ED86-4B24-95DA-B9DEDE813A63}" dt="2020-11-16T17:00:04.433" v="42996" actId="47"/>
        <pc:sldMkLst>
          <pc:docMk/>
          <pc:sldMk cId="1231461175" sldId="443"/>
        </pc:sldMkLst>
      </pc:sldChg>
      <pc:sldChg chg="delSp modSp add del mod">
        <pc:chgData name="Jonathan Loo" userId="d2d72d48b56f45d8" providerId="LiveId" clId="{D13DE75A-ED86-4B24-95DA-B9DEDE813A63}" dt="2020-11-16T17:00:03.724" v="42995" actId="47"/>
        <pc:sldMkLst>
          <pc:docMk/>
          <pc:sldMk cId="199988012" sldId="444"/>
        </pc:sldMkLst>
        <pc:spChg chg="mod">
          <ac:chgData name="Jonathan Loo" userId="d2d72d48b56f45d8" providerId="LiveId" clId="{D13DE75A-ED86-4B24-95DA-B9DEDE813A63}" dt="2020-11-16T12:53:14.280" v="36999" actId="20577"/>
          <ac:spMkLst>
            <pc:docMk/>
            <pc:sldMk cId="199988012" sldId="444"/>
            <ac:spMk id="2" creationId="{C9C867D3-93B5-40C9-8AB3-FA348C5B13BB}"/>
          </ac:spMkLst>
        </pc:spChg>
        <pc:spChg chg="mod">
          <ac:chgData name="Jonathan Loo" userId="d2d72d48b56f45d8" providerId="LiveId" clId="{D13DE75A-ED86-4B24-95DA-B9DEDE813A63}" dt="2020-11-16T12:54:38.924" v="37196" actId="20577"/>
          <ac:spMkLst>
            <pc:docMk/>
            <pc:sldMk cId="199988012" sldId="444"/>
            <ac:spMk id="3" creationId="{3C3E511B-FD1C-4DFB-B4C4-7A2DA8C9F015}"/>
          </ac:spMkLst>
        </pc:spChg>
        <pc:picChg chg="del">
          <ac:chgData name="Jonathan Loo" userId="d2d72d48b56f45d8" providerId="LiveId" clId="{D13DE75A-ED86-4B24-95DA-B9DEDE813A63}" dt="2020-11-16T12:53:22.168" v="37002" actId="478"/>
          <ac:picMkLst>
            <pc:docMk/>
            <pc:sldMk cId="199988012" sldId="444"/>
            <ac:picMk id="5" creationId="{615BBAB0-943F-4CF3-AC7C-0224455F0481}"/>
          </ac:picMkLst>
        </pc:picChg>
        <pc:picChg chg="del">
          <ac:chgData name="Jonathan Loo" userId="d2d72d48b56f45d8" providerId="LiveId" clId="{D13DE75A-ED86-4B24-95DA-B9DEDE813A63}" dt="2020-11-16T12:53:21.703" v="37001" actId="478"/>
          <ac:picMkLst>
            <pc:docMk/>
            <pc:sldMk cId="199988012" sldId="444"/>
            <ac:picMk id="8" creationId="{E497A5A4-F3A8-4A3A-8941-2F245A759B49}"/>
          </ac:picMkLst>
        </pc:picChg>
      </pc:sldChg>
      <pc:sldChg chg="addSp delSp modSp add del mod">
        <pc:chgData name="Jonathan Loo" userId="d2d72d48b56f45d8" providerId="LiveId" clId="{D13DE75A-ED86-4B24-95DA-B9DEDE813A63}" dt="2020-11-16T17:00:03.021" v="42994" actId="47"/>
        <pc:sldMkLst>
          <pc:docMk/>
          <pc:sldMk cId="2945859953" sldId="445"/>
        </pc:sldMkLst>
        <pc:spChg chg="mod">
          <ac:chgData name="Jonathan Loo" userId="d2d72d48b56f45d8" providerId="LiveId" clId="{D13DE75A-ED86-4B24-95DA-B9DEDE813A63}" dt="2020-11-16T12:56:35.029" v="37203"/>
          <ac:spMkLst>
            <pc:docMk/>
            <pc:sldMk cId="2945859953" sldId="445"/>
            <ac:spMk id="2" creationId="{C9C867D3-93B5-40C9-8AB3-FA348C5B13BB}"/>
          </ac:spMkLst>
        </pc:spChg>
        <pc:spChg chg="mod">
          <ac:chgData name="Jonathan Loo" userId="d2d72d48b56f45d8" providerId="LiveId" clId="{D13DE75A-ED86-4B24-95DA-B9DEDE813A63}" dt="2020-11-16T13:49:32.497" v="38065" actId="20577"/>
          <ac:spMkLst>
            <pc:docMk/>
            <pc:sldMk cId="2945859953" sldId="445"/>
            <ac:spMk id="3" creationId="{3C3E511B-FD1C-4DFB-B4C4-7A2DA8C9F015}"/>
          </ac:spMkLst>
        </pc:spChg>
        <pc:spChg chg="add del mod">
          <ac:chgData name="Jonathan Loo" userId="d2d72d48b56f45d8" providerId="LiveId" clId="{D13DE75A-ED86-4B24-95DA-B9DEDE813A63}" dt="2020-11-16T12:56:35.029" v="37203"/>
          <ac:spMkLst>
            <pc:docMk/>
            <pc:sldMk cId="2945859953" sldId="445"/>
            <ac:spMk id="4" creationId="{A299E882-6168-4B05-A9A9-60523BED717A}"/>
          </ac:spMkLst>
        </pc:spChg>
        <pc:spChg chg="mod">
          <ac:chgData name="Jonathan Loo" userId="d2d72d48b56f45d8" providerId="LiveId" clId="{D13DE75A-ED86-4B24-95DA-B9DEDE813A63}" dt="2020-11-16T13:52:41.728" v="38184" actId="20577"/>
          <ac:spMkLst>
            <pc:docMk/>
            <pc:sldMk cId="2945859953" sldId="445"/>
            <ac:spMk id="6" creationId="{F1E9BFD5-B3FB-4C94-A8BF-C53FBC57199E}"/>
          </ac:spMkLst>
        </pc:spChg>
        <pc:spChg chg="add del mod">
          <ac:chgData name="Jonathan Loo" userId="d2d72d48b56f45d8" providerId="LiveId" clId="{D13DE75A-ED86-4B24-95DA-B9DEDE813A63}" dt="2020-11-16T12:56:35.029" v="37203"/>
          <ac:spMkLst>
            <pc:docMk/>
            <pc:sldMk cId="2945859953" sldId="445"/>
            <ac:spMk id="7" creationId="{F459A2DE-320E-4216-8A4A-FE555E3E5B7C}"/>
          </ac:spMkLst>
        </pc:spChg>
        <pc:spChg chg="add del mod">
          <ac:chgData name="Jonathan Loo" userId="d2d72d48b56f45d8" providerId="LiveId" clId="{D13DE75A-ED86-4B24-95DA-B9DEDE813A63}" dt="2020-11-16T12:56:35.029" v="37203"/>
          <ac:spMkLst>
            <pc:docMk/>
            <pc:sldMk cId="2945859953" sldId="445"/>
            <ac:spMk id="9" creationId="{6BDABA72-45C4-4B7A-9505-E4C32812EA51}"/>
          </ac:spMkLst>
        </pc:spChg>
        <pc:spChg chg="del">
          <ac:chgData name="Jonathan Loo" userId="d2d72d48b56f45d8" providerId="LiveId" clId="{D13DE75A-ED86-4B24-95DA-B9DEDE813A63}" dt="2020-11-16T13:02:46.733" v="37212" actId="478"/>
          <ac:spMkLst>
            <pc:docMk/>
            <pc:sldMk cId="2945859953" sldId="445"/>
            <ac:spMk id="27" creationId="{D22EF2AD-7D07-4031-932C-CFBB4D4CAA74}"/>
          </ac:spMkLst>
        </pc:spChg>
        <pc:spChg chg="add del">
          <ac:chgData name="Jonathan Loo" userId="d2d72d48b56f45d8" providerId="LiveId" clId="{D13DE75A-ED86-4B24-95DA-B9DEDE813A63}" dt="2020-11-16T13:41:35.844" v="37566"/>
          <ac:spMkLst>
            <pc:docMk/>
            <pc:sldMk cId="2945859953" sldId="445"/>
            <ac:spMk id="33" creationId="{58145D72-7C57-4E7F-9E03-FD457B6C912F}"/>
          </ac:spMkLst>
        </pc:spChg>
        <pc:graphicFrameChg chg="add del mod">
          <ac:chgData name="Jonathan Loo" userId="d2d72d48b56f45d8" providerId="LiveId" clId="{D13DE75A-ED86-4B24-95DA-B9DEDE813A63}" dt="2020-11-16T13:42:32.729" v="37591" actId="478"/>
          <ac:graphicFrameMkLst>
            <pc:docMk/>
            <pc:sldMk cId="2945859953" sldId="445"/>
            <ac:graphicFrameMk id="34" creationId="{30669CC1-C489-4E22-B3E0-C88C5A7544C3}"/>
          </ac:graphicFrameMkLst>
        </pc:graphicFrameChg>
        <pc:picChg chg="del mod">
          <ac:chgData name="Jonathan Loo" userId="d2d72d48b56f45d8" providerId="LiveId" clId="{D13DE75A-ED86-4B24-95DA-B9DEDE813A63}" dt="2020-11-16T13:42:51.223" v="37606" actId="478"/>
          <ac:picMkLst>
            <pc:docMk/>
            <pc:sldMk cId="2945859953" sldId="445"/>
            <ac:picMk id="5" creationId="{615BBAB0-943F-4CF3-AC7C-0224455F0481}"/>
          </ac:picMkLst>
        </pc:picChg>
        <pc:picChg chg="del mod">
          <ac:chgData name="Jonathan Loo" userId="d2d72d48b56f45d8" providerId="LiveId" clId="{D13DE75A-ED86-4B24-95DA-B9DEDE813A63}" dt="2020-11-16T13:03:01.351" v="37228" actId="478"/>
          <ac:picMkLst>
            <pc:docMk/>
            <pc:sldMk cId="2945859953" sldId="445"/>
            <ac:picMk id="8" creationId="{E497A5A4-F3A8-4A3A-8941-2F245A759B49}"/>
          </ac:picMkLst>
        </pc:picChg>
        <pc:picChg chg="del mod">
          <ac:chgData name="Jonathan Loo" userId="d2d72d48b56f45d8" providerId="LiveId" clId="{D13DE75A-ED86-4B24-95DA-B9DEDE813A63}" dt="2020-11-16T13:08:43.658" v="37294" actId="478"/>
          <ac:picMkLst>
            <pc:docMk/>
            <pc:sldMk cId="2945859953" sldId="445"/>
            <ac:picMk id="10" creationId="{74E0A827-45A2-472B-98F3-004664C9CDE8}"/>
          </ac:picMkLst>
        </pc:picChg>
        <pc:picChg chg="del mod ord">
          <ac:chgData name="Jonathan Loo" userId="d2d72d48b56f45d8" providerId="LiveId" clId="{D13DE75A-ED86-4B24-95DA-B9DEDE813A63}" dt="2020-11-16T13:04:54.562" v="37244" actId="478"/>
          <ac:picMkLst>
            <pc:docMk/>
            <pc:sldMk cId="2945859953" sldId="445"/>
            <ac:picMk id="12" creationId="{7CD41E93-EA3B-40A7-8723-93043B68E97D}"/>
          </ac:picMkLst>
        </pc:picChg>
        <pc:picChg chg="del mod ord">
          <ac:chgData name="Jonathan Loo" userId="d2d72d48b56f45d8" providerId="LiveId" clId="{D13DE75A-ED86-4B24-95DA-B9DEDE813A63}" dt="2020-11-16T13:05:22.944" v="37259" actId="478"/>
          <ac:picMkLst>
            <pc:docMk/>
            <pc:sldMk cId="2945859953" sldId="445"/>
            <ac:picMk id="14" creationId="{F2AEC41D-E252-48AE-A5F5-FB554361260A}"/>
          </ac:picMkLst>
        </pc:picChg>
        <pc:picChg chg="del mod ord">
          <ac:chgData name="Jonathan Loo" userId="d2d72d48b56f45d8" providerId="LiveId" clId="{D13DE75A-ED86-4B24-95DA-B9DEDE813A63}" dt="2020-11-16T13:07:28.266" v="37274" actId="478"/>
          <ac:picMkLst>
            <pc:docMk/>
            <pc:sldMk cId="2945859953" sldId="445"/>
            <ac:picMk id="16" creationId="{91239F5D-9D3A-4379-8390-78B37A5EED8A}"/>
          </ac:picMkLst>
        </pc:picChg>
        <pc:picChg chg="del mod ord">
          <ac:chgData name="Jonathan Loo" userId="d2d72d48b56f45d8" providerId="LiveId" clId="{D13DE75A-ED86-4B24-95DA-B9DEDE813A63}" dt="2020-11-16T13:14:06.780" v="37436" actId="478"/>
          <ac:picMkLst>
            <pc:docMk/>
            <pc:sldMk cId="2945859953" sldId="445"/>
            <ac:picMk id="18" creationId="{4AF3D053-3E47-4C31-AB99-788757E520D1}"/>
          </ac:picMkLst>
        </pc:picChg>
        <pc:picChg chg="del mod ord">
          <ac:chgData name="Jonathan Loo" userId="d2d72d48b56f45d8" providerId="LiveId" clId="{D13DE75A-ED86-4B24-95DA-B9DEDE813A63}" dt="2020-11-16T13:09:07.665" v="37310" actId="478"/>
          <ac:picMkLst>
            <pc:docMk/>
            <pc:sldMk cId="2945859953" sldId="445"/>
            <ac:picMk id="20" creationId="{15DA2532-66D7-4665-9DCA-1CB3B9EFD0F4}"/>
          </ac:picMkLst>
        </pc:picChg>
        <pc:picChg chg="del mod ord">
          <ac:chgData name="Jonathan Loo" userId="d2d72d48b56f45d8" providerId="LiveId" clId="{D13DE75A-ED86-4B24-95DA-B9DEDE813A63}" dt="2020-11-16T13:09:35.851" v="37325" actId="478"/>
          <ac:picMkLst>
            <pc:docMk/>
            <pc:sldMk cId="2945859953" sldId="445"/>
            <ac:picMk id="22" creationId="{583DC89F-6683-4EBF-BEC7-322BECDFC02A}"/>
          </ac:picMkLst>
        </pc:picChg>
        <pc:picChg chg="del mod ord">
          <ac:chgData name="Jonathan Loo" userId="d2d72d48b56f45d8" providerId="LiveId" clId="{D13DE75A-ED86-4B24-95DA-B9DEDE813A63}" dt="2020-11-16T13:09:57.607" v="37339" actId="478"/>
          <ac:picMkLst>
            <pc:docMk/>
            <pc:sldMk cId="2945859953" sldId="445"/>
            <ac:picMk id="24" creationId="{792E4EB3-4B18-4A2B-803D-CD1036F1AC64}"/>
          </ac:picMkLst>
        </pc:picChg>
        <pc:picChg chg="del mod ord">
          <ac:chgData name="Jonathan Loo" userId="d2d72d48b56f45d8" providerId="LiveId" clId="{D13DE75A-ED86-4B24-95DA-B9DEDE813A63}" dt="2020-11-16T13:50:56.756" v="38077" actId="478"/>
          <ac:picMkLst>
            <pc:docMk/>
            <pc:sldMk cId="2945859953" sldId="445"/>
            <ac:picMk id="26" creationId="{5F920DBA-1D32-40DE-9AE5-AD019ADF25D3}"/>
          </ac:picMkLst>
        </pc:picChg>
        <pc:picChg chg="del">
          <ac:chgData name="Jonathan Loo" userId="d2d72d48b56f45d8" providerId="LiveId" clId="{D13DE75A-ED86-4B24-95DA-B9DEDE813A63}" dt="2020-11-16T13:02:46.733" v="37212" actId="478"/>
          <ac:picMkLst>
            <pc:docMk/>
            <pc:sldMk cId="2945859953" sldId="445"/>
            <ac:picMk id="29" creationId="{652456AC-A79E-4197-BB3F-98AE40E4D465}"/>
          </ac:picMkLst>
        </pc:picChg>
        <pc:picChg chg="del mod ord">
          <ac:chgData name="Jonathan Loo" userId="d2d72d48b56f45d8" providerId="LiveId" clId="{D13DE75A-ED86-4B24-95DA-B9DEDE813A63}" dt="2020-11-16T13:50:55.931" v="38076" actId="478"/>
          <ac:picMkLst>
            <pc:docMk/>
            <pc:sldMk cId="2945859953" sldId="445"/>
            <ac:picMk id="30" creationId="{C1D8DA38-E4A0-467A-A8F2-4E5B0BF1DDB9}"/>
          </ac:picMkLst>
        </pc:picChg>
        <pc:picChg chg="add del mod">
          <ac:chgData name="Jonathan Loo" userId="d2d72d48b56f45d8" providerId="LiveId" clId="{D13DE75A-ED86-4B24-95DA-B9DEDE813A63}" dt="2020-11-16T13:50:57.760" v="38078" actId="478"/>
          <ac:picMkLst>
            <pc:docMk/>
            <pc:sldMk cId="2945859953" sldId="445"/>
            <ac:picMk id="31" creationId="{6983A03C-B16C-4146-BC62-DBAEC796D481}"/>
          </ac:picMkLst>
        </pc:picChg>
        <pc:picChg chg="mod ord">
          <ac:chgData name="Jonathan Loo" userId="d2d72d48b56f45d8" providerId="LiveId" clId="{D13DE75A-ED86-4B24-95DA-B9DEDE813A63}" dt="2020-11-16T13:48:24.138" v="37899" actId="1076"/>
          <ac:picMkLst>
            <pc:docMk/>
            <pc:sldMk cId="2945859953" sldId="445"/>
            <ac:picMk id="36" creationId="{08E5A92D-E178-467B-99C4-B20D224DC225}"/>
          </ac:picMkLst>
        </pc:picChg>
        <pc:picChg chg="mod">
          <ac:chgData name="Jonathan Loo" userId="d2d72d48b56f45d8" providerId="LiveId" clId="{D13DE75A-ED86-4B24-95DA-B9DEDE813A63}" dt="2020-11-16T13:50:31.368" v="38075" actId="1076"/>
          <ac:picMkLst>
            <pc:docMk/>
            <pc:sldMk cId="2945859953" sldId="445"/>
            <ac:picMk id="38" creationId="{6406CA92-94B1-4D21-AD7A-06009743725C}"/>
          </ac:picMkLst>
        </pc:picChg>
        <pc:picChg chg="del mod">
          <ac:chgData name="Jonathan Loo" userId="d2d72d48b56f45d8" providerId="LiveId" clId="{D13DE75A-ED86-4B24-95DA-B9DEDE813A63}" dt="2020-11-16T13:56:20.764" v="38205" actId="478"/>
          <ac:picMkLst>
            <pc:docMk/>
            <pc:sldMk cId="2945859953" sldId="445"/>
            <ac:picMk id="40" creationId="{C7CCAF7A-F905-4E91-8159-A14BA261BDF0}"/>
          </ac:picMkLst>
        </pc:picChg>
        <pc:picChg chg="del mod ord">
          <ac:chgData name="Jonathan Loo" userId="d2d72d48b56f45d8" providerId="LiveId" clId="{D13DE75A-ED86-4B24-95DA-B9DEDE813A63}" dt="2020-11-16T13:56:51.522" v="38220" actId="478"/>
          <ac:picMkLst>
            <pc:docMk/>
            <pc:sldMk cId="2945859953" sldId="445"/>
            <ac:picMk id="42" creationId="{00F17A43-6BA0-4A30-84D0-B225DDBBCC45}"/>
          </ac:picMkLst>
        </pc:picChg>
        <pc:picChg chg="mod ord">
          <ac:chgData name="Jonathan Loo" userId="d2d72d48b56f45d8" providerId="LiveId" clId="{D13DE75A-ED86-4B24-95DA-B9DEDE813A63}" dt="2020-11-16T13:57:52.771" v="38223" actId="1076"/>
          <ac:picMkLst>
            <pc:docMk/>
            <pc:sldMk cId="2945859953" sldId="445"/>
            <ac:picMk id="44" creationId="{DF4DF6E1-3BB6-43E0-BD6B-00CF1CBB712B}"/>
          </ac:picMkLst>
        </pc:picChg>
        <pc:picChg chg="del">
          <ac:chgData name="Jonathan Loo" userId="d2d72d48b56f45d8" providerId="LiveId" clId="{D13DE75A-ED86-4B24-95DA-B9DEDE813A63}" dt="2020-11-16T13:02:45.118" v="37211" actId="478"/>
          <ac:picMkLst>
            <pc:docMk/>
            <pc:sldMk cId="2945859953" sldId="445"/>
            <ac:picMk id="30724" creationId="{228141B2-1F6A-458E-98D9-CA9CBB7D32CB}"/>
          </ac:picMkLst>
        </pc:picChg>
      </pc:sldChg>
      <pc:sldChg chg="addSp delSp modSp add mod ord">
        <pc:chgData name="Jonathan Loo" userId="d2d72d48b56f45d8" providerId="LiveId" clId="{D13DE75A-ED86-4B24-95DA-B9DEDE813A63}" dt="2020-11-18T16:19:01.729" v="60395" actId="962"/>
        <pc:sldMkLst>
          <pc:docMk/>
          <pc:sldMk cId="945993387" sldId="446"/>
        </pc:sldMkLst>
        <pc:spChg chg="mod">
          <ac:chgData name="Jonathan Loo" userId="d2d72d48b56f45d8" providerId="LiveId" clId="{D13DE75A-ED86-4B24-95DA-B9DEDE813A63}" dt="2020-11-16T14:34:06.878" v="38992"/>
          <ac:spMkLst>
            <pc:docMk/>
            <pc:sldMk cId="945993387" sldId="446"/>
            <ac:spMk id="2" creationId="{C9C867D3-93B5-40C9-8AB3-FA348C5B13BB}"/>
          </ac:spMkLst>
        </pc:spChg>
        <pc:spChg chg="mod">
          <ac:chgData name="Jonathan Loo" userId="d2d72d48b56f45d8" providerId="LiveId" clId="{D13DE75A-ED86-4B24-95DA-B9DEDE813A63}" dt="2020-11-17T15:59:58.613" v="55840" actId="404"/>
          <ac:spMkLst>
            <pc:docMk/>
            <pc:sldMk cId="945993387" sldId="446"/>
            <ac:spMk id="3" creationId="{3C3E511B-FD1C-4DFB-B4C4-7A2DA8C9F015}"/>
          </ac:spMkLst>
        </pc:spChg>
        <pc:spChg chg="mod">
          <ac:chgData name="Jonathan Loo" userId="d2d72d48b56f45d8" providerId="LiveId" clId="{D13DE75A-ED86-4B24-95DA-B9DEDE813A63}" dt="2020-11-17T16:02:59.024" v="55929" actId="6549"/>
          <ac:spMkLst>
            <pc:docMk/>
            <pc:sldMk cId="945993387" sldId="446"/>
            <ac:spMk id="6" creationId="{F1E9BFD5-B3FB-4C94-A8BF-C53FBC57199E}"/>
          </ac:spMkLst>
        </pc:spChg>
        <pc:spChg chg="add del mod">
          <ac:chgData name="Jonathan Loo" userId="d2d72d48b56f45d8" providerId="LiveId" clId="{D13DE75A-ED86-4B24-95DA-B9DEDE813A63}" dt="2020-11-16T14:34:06.878" v="38992"/>
          <ac:spMkLst>
            <pc:docMk/>
            <pc:sldMk cId="945993387" sldId="446"/>
            <ac:spMk id="56" creationId="{3E49EFCE-3BE3-4E54-A50A-197113C15766}"/>
          </ac:spMkLst>
        </pc:spChg>
        <pc:spChg chg="add del mod">
          <ac:chgData name="Jonathan Loo" userId="d2d72d48b56f45d8" providerId="LiveId" clId="{D13DE75A-ED86-4B24-95DA-B9DEDE813A63}" dt="2020-11-16T14:34:06.878" v="38992"/>
          <ac:spMkLst>
            <pc:docMk/>
            <pc:sldMk cId="945993387" sldId="446"/>
            <ac:spMk id="57" creationId="{AD322BA1-4169-4746-B591-2C84574FF29D}"/>
          </ac:spMkLst>
        </pc:spChg>
        <pc:spChg chg="add del mod">
          <ac:chgData name="Jonathan Loo" userId="d2d72d48b56f45d8" providerId="LiveId" clId="{D13DE75A-ED86-4B24-95DA-B9DEDE813A63}" dt="2020-11-16T14:34:06.878" v="38992"/>
          <ac:spMkLst>
            <pc:docMk/>
            <pc:sldMk cId="945993387" sldId="446"/>
            <ac:spMk id="58" creationId="{9E1B9A1F-EA7E-44A6-940B-EC1A2B3585DF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69" creationId="{48D34E08-FECD-48B1-999A-1C4C89D7DAF9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70" creationId="{2460412E-48A2-43DC-8DB7-8EB401F1988D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71" creationId="{4122EC02-9D86-4C88-B4D8-5DEFA703B315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72" creationId="{60F4F6F9-4009-4BD0-A55F-7BDB21EA51DC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73" creationId="{AA82AE3D-988D-42A2-8EC1-B5C7DC5E0875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74" creationId="{DBB41B14-7752-4C30-B91C-D7CFC2A24ABD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75" creationId="{779BDEE5-9AE1-47A2-834D-078079E61B1C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76" creationId="{3DC1570C-371B-48EB-B711-E3626C69C75C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77" creationId="{BDC8D1DB-CC53-4F4E-99F8-456DBE3FF235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78" creationId="{5C17FAAA-732F-47A8-89F2-DFB3F5F2E655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79" creationId="{7DA9575E-B09F-4ABA-AAAB-F2826248817C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80" creationId="{3A12A19B-9F35-4AC2-8404-91B1D77E4291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81" creationId="{28FBA045-9924-4B40-AA12-CCBE55BE7A4E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82" creationId="{B6773681-7EF9-40BC-A7D5-7462A03DEF7E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84" creationId="{390E8024-1BB3-4215-8230-36A2F4FD1C3E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85" creationId="{B69A9C54-A059-4C00-BECE-F7EE71029429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86" creationId="{C8B1B073-7B74-46CA-BE6E-533581F5F4D7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87" creationId="{EE22F8C3-F277-4ACD-8A84-503158EEE223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88" creationId="{9CC5FE00-0854-4040-93A8-6B53F312EDC9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89" creationId="{1839F105-0176-4F4E-AE61-9E780CDA9F4F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90" creationId="{0DA2CC11-CFBB-4075-ABD7-08984C7E08B8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91" creationId="{2638972B-39C3-445B-8458-F84016D2077F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92" creationId="{5C2A60D7-DAD3-4F23-9393-3FC0D91373EC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101" creationId="{7C90CEBE-1864-4AFB-A63A-B671D2DF3F0F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103" creationId="{CB5962BB-CC71-4B9C-8137-1FFCA782425C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108" creationId="{488FB09E-D570-494F-8714-641F5C69B7DC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109" creationId="{603C2BF7-F3FB-49D9-93C8-C0071F1F855B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113" creationId="{F19EE01C-1B89-444B-99C8-FD7254CBA146}"/>
          </ac:spMkLst>
        </pc:spChg>
        <pc:spChg chg="add del mod">
          <ac:chgData name="Jonathan Loo" userId="d2d72d48b56f45d8" providerId="LiveId" clId="{D13DE75A-ED86-4B24-95DA-B9DEDE813A63}" dt="2020-11-17T16:01:20.160" v="55920"/>
          <ac:spMkLst>
            <pc:docMk/>
            <pc:sldMk cId="945993387" sldId="446"/>
            <ac:spMk id="116" creationId="{4A28DBA7-75E8-42DF-BEC0-2DFE2E5700D9}"/>
          </ac:spMkLst>
        </pc:spChg>
        <pc:spChg chg="add del">
          <ac:chgData name="Jonathan Loo" userId="d2d72d48b56f45d8" providerId="LiveId" clId="{D13DE75A-ED86-4B24-95DA-B9DEDE813A63}" dt="2020-11-17T16:01:53.651" v="55926" actId="478"/>
          <ac:spMkLst>
            <pc:docMk/>
            <pc:sldMk cId="945993387" sldId="446"/>
            <ac:spMk id="119" creationId="{7BF4008D-65C8-42A5-940D-3A986CBBC185}"/>
          </ac:spMkLst>
        </pc:spChg>
        <pc:picChg chg="del mod ord">
          <ac:chgData name="Jonathan Loo" userId="d2d72d48b56f45d8" providerId="LiveId" clId="{D13DE75A-ED86-4B24-95DA-B9DEDE813A63}" dt="2020-11-16T14:25:19.785" v="38734" actId="478"/>
          <ac:picMkLst>
            <pc:docMk/>
            <pc:sldMk cId="945993387" sldId="446"/>
            <ac:picMk id="5" creationId="{23DDCFC3-8417-4A16-8B59-9C3A80EA3BC8}"/>
          </ac:picMkLst>
        </pc:picChg>
        <pc:picChg chg="mod ord">
          <ac:chgData name="Jonathan Loo" userId="d2d72d48b56f45d8" providerId="LiveId" clId="{D13DE75A-ED86-4B24-95DA-B9DEDE813A63}" dt="2020-11-18T16:19:01.729" v="60395" actId="962"/>
          <ac:picMkLst>
            <pc:docMk/>
            <pc:sldMk cId="945993387" sldId="446"/>
            <ac:picMk id="5" creationId="{69F012B3-3BB6-4D56-A5EA-BBB0DF625187}"/>
          </ac:picMkLst>
        </pc:picChg>
        <pc:picChg chg="add del mod">
          <ac:chgData name="Jonathan Loo" userId="d2d72d48b56f45d8" providerId="LiveId" clId="{D13DE75A-ED86-4B24-95DA-B9DEDE813A63}" dt="2020-11-16T14:16:06.699" v="38382" actId="478"/>
          <ac:picMkLst>
            <pc:docMk/>
            <pc:sldMk cId="945993387" sldId="446"/>
            <ac:picMk id="7" creationId="{0ADE21B2-9014-4072-9326-FD05628996A8}"/>
          </ac:picMkLst>
        </pc:picChg>
        <pc:picChg chg="add del mod ord">
          <ac:chgData name="Jonathan Loo" userId="d2d72d48b56f45d8" providerId="LiveId" clId="{D13DE75A-ED86-4B24-95DA-B9DEDE813A63}" dt="2020-11-16T14:17:23.799" v="38425" actId="478"/>
          <ac:picMkLst>
            <pc:docMk/>
            <pc:sldMk cId="945993387" sldId="446"/>
            <ac:picMk id="9" creationId="{196E8300-D356-4407-95F8-A959D6D1F9FC}"/>
          </ac:picMkLst>
        </pc:picChg>
        <pc:picChg chg="del mod ord">
          <ac:chgData name="Jonathan Loo" userId="d2d72d48b56f45d8" providerId="LiveId" clId="{D13DE75A-ED86-4B24-95DA-B9DEDE813A63}" dt="2020-11-16T14:16:59.106" v="38413"/>
          <ac:picMkLst>
            <pc:docMk/>
            <pc:sldMk cId="945993387" sldId="446"/>
            <ac:picMk id="12" creationId="{55BE9175-CA8C-4CE8-8D27-3CE1A748D727}"/>
          </ac:picMkLst>
        </pc:picChg>
        <pc:picChg chg="del mod ord">
          <ac:chgData name="Jonathan Loo" userId="d2d72d48b56f45d8" providerId="LiveId" clId="{D13DE75A-ED86-4B24-95DA-B9DEDE813A63}" dt="2020-11-16T14:18:00.038" v="38439" actId="478"/>
          <ac:picMkLst>
            <pc:docMk/>
            <pc:sldMk cId="945993387" sldId="446"/>
            <ac:picMk id="14" creationId="{6561474F-773D-4D3C-880D-5D1ECF3E42C5}"/>
          </ac:picMkLst>
        </pc:picChg>
        <pc:picChg chg="del mod ord">
          <ac:chgData name="Jonathan Loo" userId="d2d72d48b56f45d8" providerId="LiveId" clId="{D13DE75A-ED86-4B24-95DA-B9DEDE813A63}" dt="2020-11-16T14:18:13.164" v="38453" actId="478"/>
          <ac:picMkLst>
            <pc:docMk/>
            <pc:sldMk cId="945993387" sldId="446"/>
            <ac:picMk id="16" creationId="{7945FEE8-BC83-4788-9704-E8B9F1FC6C3F}"/>
          </ac:picMkLst>
        </pc:picChg>
        <pc:picChg chg="del mod ord">
          <ac:chgData name="Jonathan Loo" userId="d2d72d48b56f45d8" providerId="LiveId" clId="{D13DE75A-ED86-4B24-95DA-B9DEDE813A63}" dt="2020-11-16T14:20:09.145" v="38469" actId="478"/>
          <ac:picMkLst>
            <pc:docMk/>
            <pc:sldMk cId="945993387" sldId="446"/>
            <ac:picMk id="18" creationId="{BB4A7497-202C-499D-9D1C-1EBD008A0602}"/>
          </ac:picMkLst>
        </pc:picChg>
        <pc:picChg chg="del mod ord">
          <ac:chgData name="Jonathan Loo" userId="d2d72d48b56f45d8" providerId="LiveId" clId="{D13DE75A-ED86-4B24-95DA-B9DEDE813A63}" dt="2020-11-17T16:00:20.753" v="55858" actId="478"/>
          <ac:picMkLst>
            <pc:docMk/>
            <pc:sldMk cId="945993387" sldId="446"/>
            <ac:picMk id="20" creationId="{EAB59D71-19CB-4A11-A267-51AD0D57C35D}"/>
          </ac:picMkLst>
        </pc:picChg>
        <pc:picChg chg="add del mod">
          <ac:chgData name="Jonathan Loo" userId="d2d72d48b56f45d8" providerId="LiveId" clId="{D13DE75A-ED86-4B24-95DA-B9DEDE813A63}" dt="2020-11-16T14:24:36.376" v="38718" actId="478"/>
          <ac:picMkLst>
            <pc:docMk/>
            <pc:sldMk cId="945993387" sldId="446"/>
            <ac:picMk id="21" creationId="{70D9B524-817D-4A8A-8B66-0BB7F63DF7C0}"/>
          </ac:picMkLst>
        </pc:picChg>
        <pc:picChg chg="del mod ord">
          <ac:chgData name="Jonathan Loo" userId="d2d72d48b56f45d8" providerId="LiveId" clId="{D13DE75A-ED86-4B24-95DA-B9DEDE813A63}" dt="2020-11-17T16:00:28.787" v="55871" actId="478"/>
          <ac:picMkLst>
            <pc:docMk/>
            <pc:sldMk cId="945993387" sldId="446"/>
            <ac:picMk id="23" creationId="{1577856F-B7DD-4487-A4AD-2675170B5068}"/>
          </ac:picMkLst>
        </pc:picChg>
        <pc:picChg chg="del mod ord">
          <ac:chgData name="Jonathan Loo" userId="d2d72d48b56f45d8" providerId="LiveId" clId="{D13DE75A-ED86-4B24-95DA-B9DEDE813A63}" dt="2020-11-17T16:00:56.435" v="55901" actId="478"/>
          <ac:picMkLst>
            <pc:docMk/>
            <pc:sldMk cId="945993387" sldId="446"/>
            <ac:picMk id="26" creationId="{661AC9CB-B152-4C03-B6BC-A319176B1A3A}"/>
          </ac:picMkLst>
        </pc:picChg>
        <pc:picChg chg="add del mod">
          <ac:chgData name="Jonathan Loo" userId="d2d72d48b56f45d8" providerId="LiveId" clId="{D13DE75A-ED86-4B24-95DA-B9DEDE813A63}" dt="2020-11-16T14:26:51.163" v="38750" actId="478"/>
          <ac:picMkLst>
            <pc:docMk/>
            <pc:sldMk cId="945993387" sldId="446"/>
            <ac:picMk id="27" creationId="{5ADD6E8C-308B-48DE-8E69-96844E72183C}"/>
          </ac:picMkLst>
        </pc:picChg>
        <pc:picChg chg="del mod ord">
          <ac:chgData name="Jonathan Loo" userId="d2d72d48b56f45d8" providerId="LiveId" clId="{D13DE75A-ED86-4B24-95DA-B9DEDE813A63}" dt="2020-11-16T14:27:20.012" v="38765" actId="478"/>
          <ac:picMkLst>
            <pc:docMk/>
            <pc:sldMk cId="945993387" sldId="446"/>
            <ac:picMk id="29" creationId="{54B2B18C-E1AD-40DA-8067-D95DD4D81700}"/>
          </ac:picMkLst>
        </pc:picChg>
        <pc:picChg chg="del mod ord">
          <ac:chgData name="Jonathan Loo" userId="d2d72d48b56f45d8" providerId="LiveId" clId="{D13DE75A-ED86-4B24-95DA-B9DEDE813A63}" dt="2020-11-16T14:27:48.392" v="38780" actId="478"/>
          <ac:picMkLst>
            <pc:docMk/>
            <pc:sldMk cId="945993387" sldId="446"/>
            <ac:picMk id="32" creationId="{ABBFB00A-3B8E-4999-AE01-F33C3C5E83E7}"/>
          </ac:picMkLst>
        </pc:picChg>
        <pc:picChg chg="del mod ord">
          <ac:chgData name="Jonathan Loo" userId="d2d72d48b56f45d8" providerId="LiveId" clId="{D13DE75A-ED86-4B24-95DA-B9DEDE813A63}" dt="2020-11-16T14:30:19.156" v="38794" actId="478"/>
          <ac:picMkLst>
            <pc:docMk/>
            <pc:sldMk cId="945993387" sldId="446"/>
            <ac:picMk id="34" creationId="{5C6DC659-414B-47AD-A5EE-0E63945C8CE7}"/>
          </ac:picMkLst>
        </pc:picChg>
        <pc:picChg chg="del mod">
          <ac:chgData name="Jonathan Loo" userId="d2d72d48b56f45d8" providerId="LiveId" clId="{D13DE75A-ED86-4B24-95DA-B9DEDE813A63}" dt="2020-11-16T14:20:14.903" v="38473" actId="478"/>
          <ac:picMkLst>
            <pc:docMk/>
            <pc:sldMk cId="945993387" sldId="446"/>
            <ac:picMk id="36" creationId="{08E5A92D-E178-467B-99C4-B20D224DC225}"/>
          </ac:picMkLst>
        </pc:picChg>
        <pc:picChg chg="del mod ord">
          <ac:chgData name="Jonathan Loo" userId="d2d72d48b56f45d8" providerId="LiveId" clId="{D13DE75A-ED86-4B24-95DA-B9DEDE813A63}" dt="2020-11-16T14:30:31.045" v="38808" actId="478"/>
          <ac:picMkLst>
            <pc:docMk/>
            <pc:sldMk cId="945993387" sldId="446"/>
            <ac:picMk id="37" creationId="{99BFEF83-30F3-4F09-A418-E36BE7028D3B}"/>
          </ac:picMkLst>
        </pc:picChg>
        <pc:picChg chg="del mod">
          <ac:chgData name="Jonathan Loo" userId="d2d72d48b56f45d8" providerId="LiveId" clId="{D13DE75A-ED86-4B24-95DA-B9DEDE813A63}" dt="2020-11-16T14:20:17.705" v="38474" actId="478"/>
          <ac:picMkLst>
            <pc:docMk/>
            <pc:sldMk cId="945993387" sldId="446"/>
            <ac:picMk id="38" creationId="{6406CA92-94B1-4D21-AD7A-06009743725C}"/>
          </ac:picMkLst>
        </pc:picChg>
        <pc:picChg chg="del mod ord">
          <ac:chgData name="Jonathan Loo" userId="d2d72d48b56f45d8" providerId="LiveId" clId="{D13DE75A-ED86-4B24-95DA-B9DEDE813A63}" dt="2020-11-16T14:30:58.849" v="38822" actId="478"/>
          <ac:picMkLst>
            <pc:docMk/>
            <pc:sldMk cId="945993387" sldId="446"/>
            <ac:picMk id="40" creationId="{3CAFE0F4-869B-4B17-B507-31700A07FD18}"/>
          </ac:picMkLst>
        </pc:picChg>
        <pc:picChg chg="del mod ord">
          <ac:chgData name="Jonathan Loo" userId="d2d72d48b56f45d8" providerId="LiveId" clId="{D13DE75A-ED86-4B24-95DA-B9DEDE813A63}" dt="2020-11-16T14:31:08.572" v="38835" actId="478"/>
          <ac:picMkLst>
            <pc:docMk/>
            <pc:sldMk cId="945993387" sldId="446"/>
            <ac:picMk id="42" creationId="{CC42970A-5531-44E6-847A-36E5391C1617}"/>
          </ac:picMkLst>
        </pc:picChg>
        <pc:picChg chg="del mod">
          <ac:chgData name="Jonathan Loo" userId="d2d72d48b56f45d8" providerId="LiveId" clId="{D13DE75A-ED86-4B24-95DA-B9DEDE813A63}" dt="2020-11-16T14:14:44.148" v="38361" actId="478"/>
          <ac:picMkLst>
            <pc:docMk/>
            <pc:sldMk cId="945993387" sldId="446"/>
            <ac:picMk id="44" creationId="{DF4DF6E1-3BB6-43E0-BD6B-00CF1CBB712B}"/>
          </ac:picMkLst>
        </pc:picChg>
        <pc:picChg chg="del mod ord">
          <ac:chgData name="Jonathan Loo" userId="d2d72d48b56f45d8" providerId="LiveId" clId="{D13DE75A-ED86-4B24-95DA-B9DEDE813A63}" dt="2020-11-16T14:31:26.201" v="38851" actId="478"/>
          <ac:picMkLst>
            <pc:docMk/>
            <pc:sldMk cId="945993387" sldId="446"/>
            <ac:picMk id="45" creationId="{6D3EC2E8-1E8E-4179-895D-7937148AF070}"/>
          </ac:picMkLst>
        </pc:picChg>
        <pc:picChg chg="del mod ord">
          <ac:chgData name="Jonathan Loo" userId="d2d72d48b56f45d8" providerId="LiveId" clId="{D13DE75A-ED86-4B24-95DA-B9DEDE813A63}" dt="2020-11-16T14:31:44.497" v="38865" actId="478"/>
          <ac:picMkLst>
            <pc:docMk/>
            <pc:sldMk cId="945993387" sldId="446"/>
            <ac:picMk id="47" creationId="{22601D22-0CF6-4680-AA28-B4911CFC1652}"/>
          </ac:picMkLst>
        </pc:picChg>
        <pc:picChg chg="del mod ord">
          <ac:chgData name="Jonathan Loo" userId="d2d72d48b56f45d8" providerId="LiveId" clId="{D13DE75A-ED86-4B24-95DA-B9DEDE813A63}" dt="2020-11-16T14:31:51.575" v="38880" actId="478"/>
          <ac:picMkLst>
            <pc:docMk/>
            <pc:sldMk cId="945993387" sldId="446"/>
            <ac:picMk id="49" creationId="{0B5C6450-A716-419E-BD52-9A4C8CE092B5}"/>
          </ac:picMkLst>
        </pc:picChg>
        <pc:picChg chg="del mod ord">
          <ac:chgData name="Jonathan Loo" userId="d2d72d48b56f45d8" providerId="LiveId" clId="{D13DE75A-ED86-4B24-95DA-B9DEDE813A63}" dt="2020-11-16T14:32:00.548" v="38893" actId="478"/>
          <ac:picMkLst>
            <pc:docMk/>
            <pc:sldMk cId="945993387" sldId="446"/>
            <ac:picMk id="51" creationId="{3F8B6A50-7D58-4755-83B2-D4EACA101FEC}"/>
          </ac:picMkLst>
        </pc:picChg>
        <pc:picChg chg="del mod ord">
          <ac:chgData name="Jonathan Loo" userId="d2d72d48b56f45d8" providerId="LiveId" clId="{D13DE75A-ED86-4B24-95DA-B9DEDE813A63}" dt="2020-11-16T14:32:21.456" v="38909" actId="478"/>
          <ac:picMkLst>
            <pc:docMk/>
            <pc:sldMk cId="945993387" sldId="446"/>
            <ac:picMk id="53" creationId="{7E0E725D-B4FC-4FEA-8E3E-5D37565F1D3B}"/>
          </ac:picMkLst>
        </pc:picChg>
        <pc:picChg chg="del mod ord">
          <ac:chgData name="Jonathan Loo" userId="d2d72d48b56f45d8" providerId="LiveId" clId="{D13DE75A-ED86-4B24-95DA-B9DEDE813A63}" dt="2020-11-17T16:00:43.652" v="55884" actId="478"/>
          <ac:picMkLst>
            <pc:docMk/>
            <pc:sldMk cId="945993387" sldId="446"/>
            <ac:picMk id="55" creationId="{8156E3EE-E82E-4324-A8AE-DC5EAF33DD6F}"/>
          </ac:picMkLst>
        </pc:picChg>
        <pc:picChg chg="mod ord">
          <ac:chgData name="Jonathan Loo" userId="d2d72d48b56f45d8" providerId="LiveId" clId="{D13DE75A-ED86-4B24-95DA-B9DEDE813A63}" dt="2020-11-17T16:03:06.030" v="55931" actId="1076"/>
          <ac:picMkLst>
            <pc:docMk/>
            <pc:sldMk cId="945993387" sldId="446"/>
            <ac:picMk id="60" creationId="{88A13FD8-0EF4-4FE5-A5F8-7069425DC7C4}"/>
          </ac:picMkLst>
        </pc:picChg>
        <pc:picChg chg="mod ord">
          <ac:chgData name="Jonathan Loo" userId="d2d72d48b56f45d8" providerId="LiveId" clId="{D13DE75A-ED86-4B24-95DA-B9DEDE813A63}" dt="2020-11-17T16:03:09.399" v="55932" actId="1076"/>
          <ac:picMkLst>
            <pc:docMk/>
            <pc:sldMk cId="945993387" sldId="446"/>
            <ac:picMk id="62" creationId="{EE443C26-39BF-4979-9EEC-45CCF8F3EBD6}"/>
          </ac:picMkLst>
        </pc:picChg>
        <pc:picChg chg="mod ord">
          <ac:chgData name="Jonathan Loo" userId="d2d72d48b56f45d8" providerId="LiveId" clId="{D13DE75A-ED86-4B24-95DA-B9DEDE813A63}" dt="2020-11-17T16:00:47.695" v="55887" actId="1076"/>
          <ac:picMkLst>
            <pc:docMk/>
            <pc:sldMk cId="945993387" sldId="446"/>
            <ac:picMk id="64" creationId="{AB1648E0-AFDC-4FEA-8648-D2A18D45E62D}"/>
          </ac:picMkLst>
        </pc:picChg>
        <pc:picChg chg="del mod ord">
          <ac:chgData name="Jonathan Loo" userId="d2d72d48b56f45d8" providerId="LiveId" clId="{D13DE75A-ED86-4B24-95DA-B9DEDE813A63}" dt="2020-11-17T16:01:05.658" v="55916" actId="478"/>
          <ac:picMkLst>
            <pc:docMk/>
            <pc:sldMk cId="945993387" sldId="446"/>
            <ac:picMk id="66" creationId="{341A5A07-E3A5-4E98-90DF-D076C8573A5D}"/>
          </ac:picMkLst>
        </pc:picChg>
        <pc:picChg chg="del mod ord">
          <ac:chgData name="Jonathan Loo" userId="d2d72d48b56f45d8" providerId="LiveId" clId="{D13DE75A-ED86-4B24-95DA-B9DEDE813A63}" dt="2020-11-18T16:19:01.728" v="60393" actId="478"/>
          <ac:picMkLst>
            <pc:docMk/>
            <pc:sldMk cId="945993387" sldId="446"/>
            <ac:picMk id="68" creationId="{7439979D-4B44-4565-9BB2-F71A5EF52B54}"/>
          </ac:picMkLst>
        </pc:picChg>
        <pc:picChg chg="add del mod">
          <ac:chgData name="Jonathan Loo" userId="d2d72d48b56f45d8" providerId="LiveId" clId="{D13DE75A-ED86-4B24-95DA-B9DEDE813A63}" dt="2020-11-17T16:01:20.160" v="55920"/>
          <ac:picMkLst>
            <pc:docMk/>
            <pc:sldMk cId="945993387" sldId="446"/>
            <ac:picMk id="83" creationId="{5ADFF9B0-62E9-4084-9BEB-AE9BE8D4B9D8}"/>
          </ac:picMkLst>
        </pc:picChg>
        <pc:picChg chg="add del mod">
          <ac:chgData name="Jonathan Loo" userId="d2d72d48b56f45d8" providerId="LiveId" clId="{D13DE75A-ED86-4B24-95DA-B9DEDE813A63}" dt="2020-11-17T16:01:20.160" v="55920"/>
          <ac:picMkLst>
            <pc:docMk/>
            <pc:sldMk cId="945993387" sldId="446"/>
            <ac:picMk id="93" creationId="{EA5AF2F0-77D4-4B64-BCE2-761EB06D7A26}"/>
          </ac:picMkLst>
        </pc:picChg>
        <pc:picChg chg="add del mod">
          <ac:chgData name="Jonathan Loo" userId="d2d72d48b56f45d8" providerId="LiveId" clId="{D13DE75A-ED86-4B24-95DA-B9DEDE813A63}" dt="2020-11-17T16:01:20.160" v="55920"/>
          <ac:picMkLst>
            <pc:docMk/>
            <pc:sldMk cId="945993387" sldId="446"/>
            <ac:picMk id="94" creationId="{D5E35D11-9E82-4D19-BB95-3377C6329910}"/>
          </ac:picMkLst>
        </pc:picChg>
        <pc:picChg chg="add del mod">
          <ac:chgData name="Jonathan Loo" userId="d2d72d48b56f45d8" providerId="LiveId" clId="{D13DE75A-ED86-4B24-95DA-B9DEDE813A63}" dt="2020-11-17T16:01:20.160" v="55920"/>
          <ac:picMkLst>
            <pc:docMk/>
            <pc:sldMk cId="945993387" sldId="446"/>
            <ac:picMk id="95" creationId="{4189308B-29AF-40F8-9531-B2909D40E7BB}"/>
          </ac:picMkLst>
        </pc:picChg>
        <pc:picChg chg="add del mod">
          <ac:chgData name="Jonathan Loo" userId="d2d72d48b56f45d8" providerId="LiveId" clId="{D13DE75A-ED86-4B24-95DA-B9DEDE813A63}" dt="2020-11-17T16:01:20.160" v="55920"/>
          <ac:picMkLst>
            <pc:docMk/>
            <pc:sldMk cId="945993387" sldId="446"/>
            <ac:picMk id="96" creationId="{23C4D71E-AA50-4A8A-844C-5F0110AF0E70}"/>
          </ac:picMkLst>
        </pc:picChg>
        <pc:picChg chg="add del mod">
          <ac:chgData name="Jonathan Loo" userId="d2d72d48b56f45d8" providerId="LiveId" clId="{D13DE75A-ED86-4B24-95DA-B9DEDE813A63}" dt="2020-11-17T16:01:20.160" v="55920"/>
          <ac:picMkLst>
            <pc:docMk/>
            <pc:sldMk cId="945993387" sldId="446"/>
            <ac:picMk id="97" creationId="{3B133B0D-0C7F-47DF-83AA-7FCE81BD57CC}"/>
          </ac:picMkLst>
        </pc:picChg>
        <pc:picChg chg="add del mod">
          <ac:chgData name="Jonathan Loo" userId="d2d72d48b56f45d8" providerId="LiveId" clId="{D13DE75A-ED86-4B24-95DA-B9DEDE813A63}" dt="2020-11-17T16:01:20.160" v="55920"/>
          <ac:picMkLst>
            <pc:docMk/>
            <pc:sldMk cId="945993387" sldId="446"/>
            <ac:picMk id="98" creationId="{A604AD06-A44B-4AAE-8080-C1D41D6B4FDB}"/>
          </ac:picMkLst>
        </pc:picChg>
        <pc:picChg chg="add del mod">
          <ac:chgData name="Jonathan Loo" userId="d2d72d48b56f45d8" providerId="LiveId" clId="{D13DE75A-ED86-4B24-95DA-B9DEDE813A63}" dt="2020-11-17T16:01:20.160" v="55920"/>
          <ac:picMkLst>
            <pc:docMk/>
            <pc:sldMk cId="945993387" sldId="446"/>
            <ac:picMk id="99" creationId="{B0B0DC33-B3BD-493B-8C9C-FBD37227D59B}"/>
          </ac:picMkLst>
        </pc:picChg>
        <pc:picChg chg="add del mod">
          <ac:chgData name="Jonathan Loo" userId="d2d72d48b56f45d8" providerId="LiveId" clId="{D13DE75A-ED86-4B24-95DA-B9DEDE813A63}" dt="2020-11-17T16:01:20.160" v="55920"/>
          <ac:picMkLst>
            <pc:docMk/>
            <pc:sldMk cId="945993387" sldId="446"/>
            <ac:picMk id="100" creationId="{690B32CF-F853-4024-B5EE-B07D6605455A}"/>
          </ac:picMkLst>
        </pc:picChg>
        <pc:picChg chg="add mod">
          <ac:chgData name="Jonathan Loo" userId="d2d72d48b56f45d8" providerId="LiveId" clId="{D13DE75A-ED86-4B24-95DA-B9DEDE813A63}" dt="2020-11-17T16:01:36.292" v="55924" actId="1076"/>
          <ac:picMkLst>
            <pc:docMk/>
            <pc:sldMk cId="945993387" sldId="446"/>
            <ac:picMk id="118" creationId="{B1D8FADA-58AE-472B-AA9A-08BFB7AE5E04}"/>
          </ac:picMkLst>
        </pc:picChg>
        <pc:cxnChg chg="add del mod">
          <ac:chgData name="Jonathan Loo" userId="d2d72d48b56f45d8" providerId="LiveId" clId="{D13DE75A-ED86-4B24-95DA-B9DEDE813A63}" dt="2020-11-17T16:01:20.160" v="55920"/>
          <ac:cxnSpMkLst>
            <pc:docMk/>
            <pc:sldMk cId="945993387" sldId="446"/>
            <ac:cxnSpMk id="102" creationId="{5CFD0E38-EB1F-44C1-9C9F-F7429C68F6F9}"/>
          </ac:cxnSpMkLst>
        </pc:cxnChg>
        <pc:cxnChg chg="add del mod">
          <ac:chgData name="Jonathan Loo" userId="d2d72d48b56f45d8" providerId="LiveId" clId="{D13DE75A-ED86-4B24-95DA-B9DEDE813A63}" dt="2020-11-17T16:01:20.160" v="55920"/>
          <ac:cxnSpMkLst>
            <pc:docMk/>
            <pc:sldMk cId="945993387" sldId="446"/>
            <ac:cxnSpMk id="104" creationId="{B70869C2-D478-40B5-83D6-95216BF50E8E}"/>
          </ac:cxnSpMkLst>
        </pc:cxnChg>
        <pc:cxnChg chg="add del mod">
          <ac:chgData name="Jonathan Loo" userId="d2d72d48b56f45d8" providerId="LiveId" clId="{D13DE75A-ED86-4B24-95DA-B9DEDE813A63}" dt="2020-11-17T16:01:20.160" v="55920"/>
          <ac:cxnSpMkLst>
            <pc:docMk/>
            <pc:sldMk cId="945993387" sldId="446"/>
            <ac:cxnSpMk id="105" creationId="{1512340C-8C91-461F-8A4B-5D24E64E0C26}"/>
          </ac:cxnSpMkLst>
        </pc:cxnChg>
        <pc:cxnChg chg="add del mod">
          <ac:chgData name="Jonathan Loo" userId="d2d72d48b56f45d8" providerId="LiveId" clId="{D13DE75A-ED86-4B24-95DA-B9DEDE813A63}" dt="2020-11-17T16:01:20.160" v="55920"/>
          <ac:cxnSpMkLst>
            <pc:docMk/>
            <pc:sldMk cId="945993387" sldId="446"/>
            <ac:cxnSpMk id="106" creationId="{A812594E-11FE-4664-BCB0-921132ED4A8F}"/>
          </ac:cxnSpMkLst>
        </pc:cxnChg>
        <pc:cxnChg chg="add del mod">
          <ac:chgData name="Jonathan Loo" userId="d2d72d48b56f45d8" providerId="LiveId" clId="{D13DE75A-ED86-4B24-95DA-B9DEDE813A63}" dt="2020-11-17T16:01:20.160" v="55920"/>
          <ac:cxnSpMkLst>
            <pc:docMk/>
            <pc:sldMk cId="945993387" sldId="446"/>
            <ac:cxnSpMk id="107" creationId="{44C13C12-EF72-42E2-9DB5-D60550301132}"/>
          </ac:cxnSpMkLst>
        </pc:cxnChg>
        <pc:cxnChg chg="add del mod">
          <ac:chgData name="Jonathan Loo" userId="d2d72d48b56f45d8" providerId="LiveId" clId="{D13DE75A-ED86-4B24-95DA-B9DEDE813A63}" dt="2020-11-17T16:01:20.160" v="55920"/>
          <ac:cxnSpMkLst>
            <pc:docMk/>
            <pc:sldMk cId="945993387" sldId="446"/>
            <ac:cxnSpMk id="110" creationId="{03D64803-8D20-4AD6-B26A-AC71DA614823}"/>
          </ac:cxnSpMkLst>
        </pc:cxnChg>
        <pc:cxnChg chg="add del mod">
          <ac:chgData name="Jonathan Loo" userId="d2d72d48b56f45d8" providerId="LiveId" clId="{D13DE75A-ED86-4B24-95DA-B9DEDE813A63}" dt="2020-11-17T16:01:20.160" v="55920"/>
          <ac:cxnSpMkLst>
            <pc:docMk/>
            <pc:sldMk cId="945993387" sldId="446"/>
            <ac:cxnSpMk id="111" creationId="{EA63E4FB-6B26-486F-A4F7-1132F517C8AF}"/>
          </ac:cxnSpMkLst>
        </pc:cxnChg>
        <pc:cxnChg chg="add del mod">
          <ac:chgData name="Jonathan Loo" userId="d2d72d48b56f45d8" providerId="LiveId" clId="{D13DE75A-ED86-4B24-95DA-B9DEDE813A63}" dt="2020-11-17T16:01:20.160" v="55920"/>
          <ac:cxnSpMkLst>
            <pc:docMk/>
            <pc:sldMk cId="945993387" sldId="446"/>
            <ac:cxnSpMk id="112" creationId="{E5AC8940-5924-45AE-A478-C59E27DE30D3}"/>
          </ac:cxnSpMkLst>
        </pc:cxnChg>
        <pc:cxnChg chg="add del mod">
          <ac:chgData name="Jonathan Loo" userId="d2d72d48b56f45d8" providerId="LiveId" clId="{D13DE75A-ED86-4B24-95DA-B9DEDE813A63}" dt="2020-11-17T16:01:20.160" v="55920"/>
          <ac:cxnSpMkLst>
            <pc:docMk/>
            <pc:sldMk cId="945993387" sldId="446"/>
            <ac:cxnSpMk id="114" creationId="{00BA0A78-8BF7-4438-B89D-3FA1FA98858A}"/>
          </ac:cxnSpMkLst>
        </pc:cxnChg>
        <pc:cxnChg chg="add del mod">
          <ac:chgData name="Jonathan Loo" userId="d2d72d48b56f45d8" providerId="LiveId" clId="{D13DE75A-ED86-4B24-95DA-B9DEDE813A63}" dt="2020-11-17T16:01:20.160" v="55920"/>
          <ac:cxnSpMkLst>
            <pc:docMk/>
            <pc:sldMk cId="945993387" sldId="446"/>
            <ac:cxnSpMk id="115" creationId="{98EBD788-9DC8-42D1-93B3-C18D85139644}"/>
          </ac:cxnSpMkLst>
        </pc:cxnChg>
      </pc:sldChg>
      <pc:sldChg chg="addSp delSp modSp new del mod modClrScheme chgLayout">
        <pc:chgData name="Jonathan Loo" userId="d2d72d48b56f45d8" providerId="LiveId" clId="{D13DE75A-ED86-4B24-95DA-B9DEDE813A63}" dt="2020-11-16T15:00:57.761" v="39735" actId="47"/>
        <pc:sldMkLst>
          <pc:docMk/>
          <pc:sldMk cId="3331124889" sldId="447"/>
        </pc:sldMkLst>
        <pc:spChg chg="mod ord">
          <ac:chgData name="Jonathan Loo" userId="d2d72d48b56f45d8" providerId="LiveId" clId="{D13DE75A-ED86-4B24-95DA-B9DEDE813A63}" dt="2020-11-16T14:35:44.989" v="39032" actId="700"/>
          <ac:spMkLst>
            <pc:docMk/>
            <pc:sldMk cId="3331124889" sldId="447"/>
            <ac:spMk id="2" creationId="{7982B5CF-3A62-4314-9890-9520431C6149}"/>
          </ac:spMkLst>
        </pc:spChg>
        <pc:spChg chg="del mod ord">
          <ac:chgData name="Jonathan Loo" userId="d2d72d48b56f45d8" providerId="LiveId" clId="{D13DE75A-ED86-4B24-95DA-B9DEDE813A63}" dt="2020-11-16T14:33:40.718" v="38984" actId="700"/>
          <ac:spMkLst>
            <pc:docMk/>
            <pc:sldMk cId="3331124889" sldId="447"/>
            <ac:spMk id="3" creationId="{5277CB1C-0166-4A50-A491-038A625A8B05}"/>
          </ac:spMkLst>
        </pc:spChg>
        <pc:spChg chg="del">
          <ac:chgData name="Jonathan Loo" userId="d2d72d48b56f45d8" providerId="LiveId" clId="{D13DE75A-ED86-4B24-95DA-B9DEDE813A63}" dt="2020-11-16T14:33:40.718" v="38984" actId="700"/>
          <ac:spMkLst>
            <pc:docMk/>
            <pc:sldMk cId="3331124889" sldId="447"/>
            <ac:spMk id="4" creationId="{91D35291-6204-49A8-BEAA-248212271CEC}"/>
          </ac:spMkLst>
        </pc:spChg>
        <pc:spChg chg="add del mod ord">
          <ac:chgData name="Jonathan Loo" userId="d2d72d48b56f45d8" providerId="LiveId" clId="{D13DE75A-ED86-4B24-95DA-B9DEDE813A63}" dt="2020-11-16T14:35:44.989" v="39032" actId="700"/>
          <ac:spMkLst>
            <pc:docMk/>
            <pc:sldMk cId="3331124889" sldId="447"/>
            <ac:spMk id="5" creationId="{C6A3FBBB-B84E-4666-89D6-3F433DC80079}"/>
          </ac:spMkLst>
        </pc:spChg>
        <pc:spChg chg="add mod ord">
          <ac:chgData name="Jonathan Loo" userId="d2d72d48b56f45d8" providerId="LiveId" clId="{D13DE75A-ED86-4B24-95DA-B9DEDE813A63}" dt="2020-11-16T14:41:08.906" v="39333" actId="20577"/>
          <ac:spMkLst>
            <pc:docMk/>
            <pc:sldMk cId="3331124889" sldId="447"/>
            <ac:spMk id="6" creationId="{AECA4466-E7A2-4762-9B0A-9A81D1EEDB33}"/>
          </ac:spMkLst>
        </pc:spChg>
        <pc:spChg chg="add del mod ord">
          <ac:chgData name="Jonathan Loo" userId="d2d72d48b56f45d8" providerId="LiveId" clId="{D13DE75A-ED86-4B24-95DA-B9DEDE813A63}" dt="2020-11-16T14:47:38.129" v="39489" actId="478"/>
          <ac:spMkLst>
            <pc:docMk/>
            <pc:sldMk cId="3331124889" sldId="447"/>
            <ac:spMk id="7" creationId="{28A3914B-6E93-45EF-B4EB-E51495E75969}"/>
          </ac:spMkLst>
        </pc:spChg>
        <pc:picChg chg="add del mod">
          <ac:chgData name="Jonathan Loo" userId="d2d72d48b56f45d8" providerId="LiveId" clId="{D13DE75A-ED86-4B24-95DA-B9DEDE813A63}" dt="2020-11-16T14:41:55.231" v="39350" actId="478"/>
          <ac:picMkLst>
            <pc:docMk/>
            <pc:sldMk cId="3331124889" sldId="447"/>
            <ac:picMk id="9" creationId="{ECD86224-D602-4460-B58A-4135E25CC3E7}"/>
          </ac:picMkLst>
        </pc:picChg>
        <pc:picChg chg="del mod ord">
          <ac:chgData name="Jonathan Loo" userId="d2d72d48b56f45d8" providerId="LiveId" clId="{D13DE75A-ED86-4B24-95DA-B9DEDE813A63}" dt="2020-11-16T14:47:29.719" v="39488" actId="478"/>
          <ac:picMkLst>
            <pc:docMk/>
            <pc:sldMk cId="3331124889" sldId="447"/>
            <ac:picMk id="11" creationId="{FD82F9B5-03EF-42DC-AF16-C20792BD78D4}"/>
          </ac:picMkLst>
        </pc:picChg>
        <pc:picChg chg="del mod">
          <ac:chgData name="Jonathan Loo" userId="d2d72d48b56f45d8" providerId="LiveId" clId="{D13DE75A-ED86-4B24-95DA-B9DEDE813A63}" dt="2020-11-16T14:43:11.340" v="39381" actId="478"/>
          <ac:picMkLst>
            <pc:docMk/>
            <pc:sldMk cId="3331124889" sldId="447"/>
            <ac:picMk id="13" creationId="{228E812E-C924-4831-B453-57443AFADBD4}"/>
          </ac:picMkLst>
        </pc:picChg>
        <pc:picChg chg="del mod ord">
          <ac:chgData name="Jonathan Loo" userId="d2d72d48b56f45d8" providerId="LiveId" clId="{D13DE75A-ED86-4B24-95DA-B9DEDE813A63}" dt="2020-11-16T14:43:29.821" v="39399" actId="478"/>
          <ac:picMkLst>
            <pc:docMk/>
            <pc:sldMk cId="3331124889" sldId="447"/>
            <ac:picMk id="15" creationId="{A46E686F-FA4B-49FD-8D90-6F67C8B9AA72}"/>
          </ac:picMkLst>
        </pc:picChg>
        <pc:picChg chg="del mod ord">
          <ac:chgData name="Jonathan Loo" userId="d2d72d48b56f45d8" providerId="LiveId" clId="{D13DE75A-ED86-4B24-95DA-B9DEDE813A63}" dt="2020-11-16T14:43:51.677" v="39416" actId="478"/>
          <ac:picMkLst>
            <pc:docMk/>
            <pc:sldMk cId="3331124889" sldId="447"/>
            <ac:picMk id="17" creationId="{53706F7B-2D6A-4FDB-A605-608B7921CA2C}"/>
          </ac:picMkLst>
        </pc:picChg>
        <pc:picChg chg="del mod ord">
          <ac:chgData name="Jonathan Loo" userId="d2d72d48b56f45d8" providerId="LiveId" clId="{D13DE75A-ED86-4B24-95DA-B9DEDE813A63}" dt="2020-11-16T14:45:00.620" v="39433" actId="478"/>
          <ac:picMkLst>
            <pc:docMk/>
            <pc:sldMk cId="3331124889" sldId="447"/>
            <ac:picMk id="19" creationId="{2241B11C-C286-4778-BC78-343D9ACB6481}"/>
          </ac:picMkLst>
        </pc:picChg>
        <pc:picChg chg="del mod ord">
          <ac:chgData name="Jonathan Loo" userId="d2d72d48b56f45d8" providerId="LiveId" clId="{D13DE75A-ED86-4B24-95DA-B9DEDE813A63}" dt="2020-11-16T14:45:32.627" v="39450" actId="478"/>
          <ac:picMkLst>
            <pc:docMk/>
            <pc:sldMk cId="3331124889" sldId="447"/>
            <ac:picMk id="21" creationId="{81FDA0A0-7C6D-47BD-B9DF-8A774CD81A8A}"/>
          </ac:picMkLst>
        </pc:picChg>
        <pc:picChg chg="del mod ord">
          <ac:chgData name="Jonathan Loo" userId="d2d72d48b56f45d8" providerId="LiveId" clId="{D13DE75A-ED86-4B24-95DA-B9DEDE813A63}" dt="2020-11-16T14:46:38.029" v="39468" actId="478"/>
          <ac:picMkLst>
            <pc:docMk/>
            <pc:sldMk cId="3331124889" sldId="447"/>
            <ac:picMk id="23" creationId="{C1E0518F-83F1-46FA-B4CE-623A0EA4B675}"/>
          </ac:picMkLst>
        </pc:picChg>
        <pc:picChg chg="del mod ord">
          <ac:chgData name="Jonathan Loo" userId="d2d72d48b56f45d8" providerId="LiveId" clId="{D13DE75A-ED86-4B24-95DA-B9DEDE813A63}" dt="2020-11-16T14:47:19.668" v="39485" actId="478"/>
          <ac:picMkLst>
            <pc:docMk/>
            <pc:sldMk cId="3331124889" sldId="447"/>
            <ac:picMk id="25" creationId="{42355A01-5513-4C2A-B288-AD4C05BCBE0B}"/>
          </ac:picMkLst>
        </pc:picChg>
        <pc:picChg chg="mod ord">
          <ac:chgData name="Jonathan Loo" userId="d2d72d48b56f45d8" providerId="LiveId" clId="{D13DE75A-ED86-4B24-95DA-B9DEDE813A63}" dt="2020-11-16T14:47:19.670" v="39487" actId="962"/>
          <ac:picMkLst>
            <pc:docMk/>
            <pc:sldMk cId="3331124889" sldId="447"/>
            <ac:picMk id="27" creationId="{E596B1E7-C957-4A25-8A9C-032BE58CAF97}"/>
          </ac:picMkLst>
        </pc:picChg>
        <pc:picChg chg="add mod">
          <ac:chgData name="Jonathan Loo" userId="d2d72d48b56f45d8" providerId="LiveId" clId="{D13DE75A-ED86-4B24-95DA-B9DEDE813A63}" dt="2020-11-16T14:49:01.664" v="39510" actId="1076"/>
          <ac:picMkLst>
            <pc:docMk/>
            <pc:sldMk cId="3331124889" sldId="447"/>
            <ac:picMk id="28" creationId="{357604D3-63EF-4F9C-A1B1-A930876FC034}"/>
          </ac:picMkLst>
        </pc:picChg>
        <pc:picChg chg="add del mod">
          <ac:chgData name="Jonathan Loo" userId="d2d72d48b56f45d8" providerId="LiveId" clId="{D13DE75A-ED86-4B24-95DA-B9DEDE813A63}" dt="2020-11-16T14:47:46.310" v="39492" actId="478"/>
          <ac:picMkLst>
            <pc:docMk/>
            <pc:sldMk cId="3331124889" sldId="447"/>
            <ac:picMk id="34818" creationId="{6367D3D5-68DE-43A4-90EC-A69266270F95}"/>
          </ac:picMkLst>
        </pc:picChg>
        <pc:picChg chg="add mod">
          <ac:chgData name="Jonathan Loo" userId="d2d72d48b56f45d8" providerId="LiveId" clId="{D13DE75A-ED86-4B24-95DA-B9DEDE813A63}" dt="2020-11-16T14:49:07.726" v="39512" actId="1076"/>
          <ac:picMkLst>
            <pc:docMk/>
            <pc:sldMk cId="3331124889" sldId="447"/>
            <ac:picMk id="34820" creationId="{3243A762-2D42-4C46-B60D-2C29170CAFF7}"/>
          </ac:picMkLst>
        </pc:picChg>
      </pc:sldChg>
      <pc:sldChg chg="addSp delSp modSp add del mod modClrScheme chgLayout">
        <pc:chgData name="Jonathan Loo" userId="d2d72d48b56f45d8" providerId="LiveId" clId="{D13DE75A-ED86-4B24-95DA-B9DEDE813A63}" dt="2020-11-18T15:11:04.017" v="57473" actId="47"/>
        <pc:sldMkLst>
          <pc:docMk/>
          <pc:sldMk cId="4041212341" sldId="448"/>
        </pc:sldMkLst>
        <pc:spChg chg="mod ord">
          <ac:chgData name="Jonathan Loo" userId="d2d72d48b56f45d8" providerId="LiveId" clId="{D13DE75A-ED86-4B24-95DA-B9DEDE813A63}" dt="2020-11-16T15:09:46.105" v="39903"/>
          <ac:spMkLst>
            <pc:docMk/>
            <pc:sldMk cId="4041212341" sldId="448"/>
            <ac:spMk id="2" creationId="{7982B5CF-3A62-4314-9890-9520431C6149}"/>
          </ac:spMkLst>
        </pc:spChg>
        <pc:spChg chg="mod ord">
          <ac:chgData name="Jonathan Loo" userId="d2d72d48b56f45d8" providerId="LiveId" clId="{D13DE75A-ED86-4B24-95DA-B9DEDE813A63}" dt="2020-11-16T15:09:56.824" v="39904" actId="207"/>
          <ac:spMkLst>
            <pc:docMk/>
            <pc:sldMk cId="4041212341" sldId="448"/>
            <ac:spMk id="6" creationId="{AECA4466-E7A2-4762-9B0A-9A81D1EEDB33}"/>
          </ac:spMkLst>
        </pc:spChg>
        <pc:spChg chg="add mod">
          <ac:chgData name="Jonathan Loo" userId="d2d72d48b56f45d8" providerId="LiveId" clId="{D13DE75A-ED86-4B24-95DA-B9DEDE813A63}" dt="2020-11-16T14:57:55.282" v="39638" actId="20577"/>
          <ac:spMkLst>
            <pc:docMk/>
            <pc:sldMk cId="4041212341" sldId="448"/>
            <ac:spMk id="14" creationId="{4811B3E0-C997-488D-BE39-4726442D77A9}"/>
          </ac:spMkLst>
        </pc:spChg>
        <pc:spChg chg="add del mod">
          <ac:chgData name="Jonathan Loo" userId="d2d72d48b56f45d8" providerId="LiveId" clId="{D13DE75A-ED86-4B24-95DA-B9DEDE813A63}" dt="2020-11-16T15:09:46.105" v="39903"/>
          <ac:spMkLst>
            <pc:docMk/>
            <pc:sldMk cId="4041212341" sldId="448"/>
            <ac:spMk id="50" creationId="{427020A0-C602-4AB3-9FF0-761A13E2C7E7}"/>
          </ac:spMkLst>
        </pc:spChg>
        <pc:spChg chg="add del mod">
          <ac:chgData name="Jonathan Loo" userId="d2d72d48b56f45d8" providerId="LiveId" clId="{D13DE75A-ED86-4B24-95DA-B9DEDE813A63}" dt="2020-11-16T15:09:46.105" v="39903"/>
          <ac:spMkLst>
            <pc:docMk/>
            <pc:sldMk cId="4041212341" sldId="448"/>
            <ac:spMk id="51" creationId="{1484C6A5-9DB3-432E-9854-5DF7C1F1F4E4}"/>
          </ac:spMkLst>
        </pc:spChg>
        <pc:picChg chg="del mod">
          <ac:chgData name="Jonathan Loo" userId="d2d72d48b56f45d8" providerId="LiveId" clId="{D13DE75A-ED86-4B24-95DA-B9DEDE813A63}" dt="2020-11-16T14:56:28.839" v="39593" actId="478"/>
          <ac:picMkLst>
            <pc:docMk/>
            <pc:sldMk cId="4041212341" sldId="448"/>
            <ac:picMk id="16" creationId="{3B353DDD-7322-43CA-BE1F-3FD90B840DB3}"/>
          </ac:picMkLst>
        </pc:picChg>
        <pc:picChg chg="del mod ord">
          <ac:chgData name="Jonathan Loo" userId="d2d72d48b56f45d8" providerId="LiveId" clId="{D13DE75A-ED86-4B24-95DA-B9DEDE813A63}" dt="2020-11-16T14:56:48.649" v="39612" actId="478"/>
          <ac:picMkLst>
            <pc:docMk/>
            <pc:sldMk cId="4041212341" sldId="448"/>
            <ac:picMk id="18" creationId="{40969B10-7C8A-4203-AE86-2B564EA2172C}"/>
          </ac:picMkLst>
        </pc:picChg>
        <pc:picChg chg="del mod ord">
          <ac:chgData name="Jonathan Loo" userId="d2d72d48b56f45d8" providerId="LiveId" clId="{D13DE75A-ED86-4B24-95DA-B9DEDE813A63}" dt="2020-11-16T14:57:06.207" v="39616" actId="478"/>
          <ac:picMkLst>
            <pc:docMk/>
            <pc:sldMk cId="4041212341" sldId="448"/>
            <ac:picMk id="20" creationId="{1D2E975A-1E23-4385-BC7C-DDA7EB738AB6}"/>
          </ac:picMkLst>
        </pc:picChg>
        <pc:picChg chg="del mod">
          <ac:chgData name="Jonathan Loo" userId="d2d72d48b56f45d8" providerId="LiveId" clId="{D13DE75A-ED86-4B24-95DA-B9DEDE813A63}" dt="2020-11-16T14:59:23.525" v="39682" actId="478"/>
          <ac:picMkLst>
            <pc:docMk/>
            <pc:sldMk cId="4041212341" sldId="448"/>
            <ac:picMk id="27" creationId="{E596B1E7-C957-4A25-8A9C-032BE58CAF97}"/>
          </ac:picMkLst>
        </pc:picChg>
        <pc:picChg chg="mod">
          <ac:chgData name="Jonathan Loo" userId="d2d72d48b56f45d8" providerId="LiveId" clId="{D13DE75A-ED86-4B24-95DA-B9DEDE813A63}" dt="2020-11-16T15:05:11.530" v="39817" actId="1036"/>
          <ac:picMkLst>
            <pc:docMk/>
            <pc:sldMk cId="4041212341" sldId="448"/>
            <ac:picMk id="28" creationId="{357604D3-63EF-4F9C-A1B1-A930876FC034}"/>
          </ac:picMkLst>
        </pc:picChg>
        <pc:picChg chg="del mod ord">
          <ac:chgData name="Jonathan Loo" userId="d2d72d48b56f45d8" providerId="LiveId" clId="{D13DE75A-ED86-4B24-95DA-B9DEDE813A63}" dt="2020-11-16T15:04:52.386" v="39802" actId="478"/>
          <ac:picMkLst>
            <pc:docMk/>
            <pc:sldMk cId="4041212341" sldId="448"/>
            <ac:picMk id="30" creationId="{51EEBC49-8580-4846-A553-92304A25B325}"/>
          </ac:picMkLst>
        </pc:picChg>
        <pc:picChg chg="del mod ord">
          <ac:chgData name="Jonathan Loo" userId="d2d72d48b56f45d8" providerId="LiveId" clId="{D13DE75A-ED86-4B24-95DA-B9DEDE813A63}" dt="2020-11-16T15:07:24.252" v="39878" actId="478"/>
          <ac:picMkLst>
            <pc:docMk/>
            <pc:sldMk cId="4041212341" sldId="448"/>
            <ac:picMk id="41" creationId="{21F7E967-E714-46DF-AFC9-0D18E383B234}"/>
          </ac:picMkLst>
        </pc:picChg>
        <pc:picChg chg="del mod ord">
          <ac:chgData name="Jonathan Loo" userId="d2d72d48b56f45d8" providerId="LiveId" clId="{D13DE75A-ED86-4B24-95DA-B9DEDE813A63}" dt="2020-11-16T19:38:15.468" v="43059" actId="478"/>
          <ac:picMkLst>
            <pc:docMk/>
            <pc:sldMk cId="4041212341" sldId="448"/>
            <ac:picMk id="49" creationId="{D5217649-3851-459B-8A88-53DCCED592D4}"/>
          </ac:picMkLst>
        </pc:picChg>
        <pc:picChg chg="mod ord">
          <ac:chgData name="Jonathan Loo" userId="d2d72d48b56f45d8" providerId="LiveId" clId="{D13DE75A-ED86-4B24-95DA-B9DEDE813A63}" dt="2020-11-16T19:38:15.470" v="43061" actId="962"/>
          <ac:picMkLst>
            <pc:docMk/>
            <pc:sldMk cId="4041212341" sldId="448"/>
            <ac:picMk id="53" creationId="{72DD2AF8-9909-42D7-B7ED-0D9583ED2837}"/>
          </ac:picMkLst>
        </pc:picChg>
        <pc:picChg chg="del mod">
          <ac:chgData name="Jonathan Loo" userId="d2d72d48b56f45d8" providerId="LiveId" clId="{D13DE75A-ED86-4B24-95DA-B9DEDE813A63}" dt="2020-11-16T22:02:55.095" v="45685" actId="478"/>
          <ac:picMkLst>
            <pc:docMk/>
            <pc:sldMk cId="4041212341" sldId="448"/>
            <ac:picMk id="55" creationId="{30D43EBC-778D-4615-840F-528221EC6AFF}"/>
          </ac:picMkLst>
        </pc:picChg>
        <pc:picChg chg="del mod ord">
          <ac:chgData name="Jonathan Loo" userId="d2d72d48b56f45d8" providerId="LiveId" clId="{D13DE75A-ED86-4B24-95DA-B9DEDE813A63}" dt="2020-11-16T22:03:15.060" v="45699" actId="478"/>
          <ac:picMkLst>
            <pc:docMk/>
            <pc:sldMk cId="4041212341" sldId="448"/>
            <ac:picMk id="57" creationId="{20CF7E2B-E0C0-4E9E-B40D-6A6949D3E047}"/>
          </ac:picMkLst>
        </pc:picChg>
        <pc:picChg chg="add del mod ord">
          <ac:chgData name="Jonathan Loo" userId="d2d72d48b56f45d8" providerId="LiveId" clId="{D13DE75A-ED86-4B24-95DA-B9DEDE813A63}" dt="2020-11-17T09:08:36.311" v="45913" actId="478"/>
          <ac:picMkLst>
            <pc:docMk/>
            <pc:sldMk cId="4041212341" sldId="448"/>
            <ac:picMk id="59" creationId="{1BD43BDC-F31D-461D-A83D-A13F82728997}"/>
          </ac:picMkLst>
        </pc:picChg>
        <pc:picChg chg="add del mod">
          <ac:chgData name="Jonathan Loo" userId="d2d72d48b56f45d8" providerId="LiveId" clId="{D13DE75A-ED86-4B24-95DA-B9DEDE813A63}" dt="2020-11-16T22:04:11.661" v="45750" actId="478"/>
          <ac:picMkLst>
            <pc:docMk/>
            <pc:sldMk cId="4041212341" sldId="448"/>
            <ac:picMk id="60" creationId="{F987B2D4-6502-408E-9C27-45551024A9CD}"/>
          </ac:picMkLst>
        </pc:picChg>
        <pc:picChg chg="del mod ord">
          <ac:chgData name="Jonathan Loo" userId="d2d72d48b56f45d8" providerId="LiveId" clId="{D13DE75A-ED86-4B24-95DA-B9DEDE813A63}" dt="2020-11-16T22:04:02.324" v="45738"/>
          <ac:picMkLst>
            <pc:docMk/>
            <pc:sldMk cId="4041212341" sldId="448"/>
            <ac:picMk id="63" creationId="{388F9737-426A-4A7D-8B7E-AF5D3367D977}"/>
          </ac:picMkLst>
        </pc:picChg>
        <pc:picChg chg="add del mod ord">
          <ac:chgData name="Jonathan Loo" userId="d2d72d48b56f45d8" providerId="LiveId" clId="{D13DE75A-ED86-4B24-95DA-B9DEDE813A63}" dt="2020-11-17T09:08:35.705" v="45912" actId="478"/>
          <ac:picMkLst>
            <pc:docMk/>
            <pc:sldMk cId="4041212341" sldId="448"/>
            <ac:picMk id="34817" creationId="{3F63A0CD-EA4F-4C6F-9A3C-5FE78E3641DD}"/>
          </ac:picMkLst>
        </pc:picChg>
        <pc:picChg chg="mod">
          <ac:chgData name="Jonathan Loo" userId="d2d72d48b56f45d8" providerId="LiveId" clId="{D13DE75A-ED86-4B24-95DA-B9DEDE813A63}" dt="2020-11-16T15:05:11.530" v="39817" actId="1036"/>
          <ac:picMkLst>
            <pc:docMk/>
            <pc:sldMk cId="4041212341" sldId="448"/>
            <ac:picMk id="34820" creationId="{3243A762-2D42-4C46-B60D-2C29170CAFF7}"/>
          </ac:picMkLst>
        </pc:picChg>
        <pc:cxnChg chg="add del mod">
          <ac:chgData name="Jonathan Loo" userId="d2d72d48b56f45d8" providerId="LiveId" clId="{D13DE75A-ED86-4B24-95DA-B9DEDE813A63}" dt="2020-11-16T14:51:04.258" v="39525" actId="478"/>
          <ac:cxnSpMkLst>
            <pc:docMk/>
            <pc:sldMk cId="4041212341" sldId="448"/>
            <ac:cxnSpMk id="4" creationId="{E67127A7-2D87-4315-A371-083928010DA8}"/>
          </ac:cxnSpMkLst>
        </pc:cxnChg>
        <pc:cxnChg chg="add mod">
          <ac:chgData name="Jonathan Loo" userId="d2d72d48b56f45d8" providerId="LiveId" clId="{D13DE75A-ED86-4B24-95DA-B9DEDE813A63}" dt="2020-11-16T15:05:16.011" v="39818" actId="14100"/>
          <ac:cxnSpMkLst>
            <pc:docMk/>
            <pc:sldMk cId="4041212341" sldId="448"/>
            <ac:cxnSpMk id="8" creationId="{22D6C312-B883-41B1-8D6D-828882A6C7EB}"/>
          </ac:cxnSpMkLst>
        </pc:cxnChg>
        <pc:cxnChg chg="add mod">
          <ac:chgData name="Jonathan Loo" userId="d2d72d48b56f45d8" providerId="LiveId" clId="{D13DE75A-ED86-4B24-95DA-B9DEDE813A63}" dt="2020-11-16T15:07:33.482" v="39881" actId="1076"/>
          <ac:cxnSpMkLst>
            <pc:docMk/>
            <pc:sldMk cId="4041212341" sldId="448"/>
            <ac:cxnSpMk id="12" creationId="{3B9E2693-D9BC-4B03-A5C8-7AC6BE818B78}"/>
          </ac:cxnSpMkLst>
        </pc:cxnChg>
      </pc:sldChg>
      <pc:sldChg chg="addSp delSp modSp add mod">
        <pc:chgData name="Jonathan Loo" userId="d2d72d48b56f45d8" providerId="LiveId" clId="{D13DE75A-ED86-4B24-95DA-B9DEDE813A63}" dt="2020-11-18T15:16:21.319" v="57944" actId="962"/>
        <pc:sldMkLst>
          <pc:docMk/>
          <pc:sldMk cId="3857452697" sldId="449"/>
        </pc:sldMkLst>
        <pc:spChg chg="mod">
          <ac:chgData name="Jonathan Loo" userId="d2d72d48b56f45d8" providerId="LiveId" clId="{D13DE75A-ED86-4B24-95DA-B9DEDE813A63}" dt="2020-11-16T15:01:09.902" v="39738"/>
          <ac:spMkLst>
            <pc:docMk/>
            <pc:sldMk cId="3857452697" sldId="449"/>
            <ac:spMk id="2" creationId="{7982B5CF-3A62-4314-9890-9520431C6149}"/>
          </ac:spMkLst>
        </pc:spChg>
        <pc:spChg chg="add del mod">
          <ac:chgData name="Jonathan Loo" userId="d2d72d48b56f45d8" providerId="LiveId" clId="{D13DE75A-ED86-4B24-95DA-B9DEDE813A63}" dt="2020-11-16T15:01:09.902" v="39738"/>
          <ac:spMkLst>
            <pc:docMk/>
            <pc:sldMk cId="3857452697" sldId="449"/>
            <ac:spMk id="3" creationId="{CC132C1D-2CE0-44E6-BC64-19856828D714}"/>
          </ac:spMkLst>
        </pc:spChg>
        <pc:spChg chg="add del mod">
          <ac:chgData name="Jonathan Loo" userId="d2d72d48b56f45d8" providerId="LiveId" clId="{D13DE75A-ED86-4B24-95DA-B9DEDE813A63}" dt="2020-11-16T15:01:09.902" v="39738"/>
          <ac:spMkLst>
            <pc:docMk/>
            <pc:sldMk cId="3857452697" sldId="449"/>
            <ac:spMk id="4" creationId="{D065A86B-02A6-4CFA-B7BE-66C1FFCF57BA}"/>
          </ac:spMkLst>
        </pc:spChg>
        <pc:spChg chg="mod">
          <ac:chgData name="Jonathan Loo" userId="d2d72d48b56f45d8" providerId="LiveId" clId="{D13DE75A-ED86-4B24-95DA-B9DEDE813A63}" dt="2020-11-16T15:01:46.669" v="39746" actId="404"/>
          <ac:spMkLst>
            <pc:docMk/>
            <pc:sldMk cId="3857452697" sldId="449"/>
            <ac:spMk id="6" creationId="{AECA4466-E7A2-4762-9B0A-9A81D1EEDB33}"/>
          </ac:spMkLst>
        </pc:spChg>
        <pc:spChg chg="add mod">
          <ac:chgData name="Jonathan Loo" userId="d2d72d48b56f45d8" providerId="LiveId" clId="{D13DE75A-ED86-4B24-95DA-B9DEDE813A63}" dt="2020-11-18T15:11:48.656" v="57479" actId="197"/>
          <ac:spMkLst>
            <pc:docMk/>
            <pc:sldMk cId="3857452697" sldId="449"/>
            <ac:spMk id="10" creationId="{E011C3DC-E48D-4BE7-85B1-6107F2F94DC6}"/>
          </ac:spMkLst>
        </pc:spChg>
        <pc:spChg chg="add mod">
          <ac:chgData name="Jonathan Loo" userId="d2d72d48b56f45d8" providerId="LiveId" clId="{D13DE75A-ED86-4B24-95DA-B9DEDE813A63}" dt="2020-11-18T15:13:16.066" v="57682" actId="1035"/>
          <ac:spMkLst>
            <pc:docMk/>
            <pc:sldMk cId="3857452697" sldId="449"/>
            <ac:spMk id="11" creationId="{9A44CDF2-C86D-4C33-9483-39FD1204AC57}"/>
          </ac:spMkLst>
        </pc:spChg>
        <pc:spChg chg="add mod">
          <ac:chgData name="Jonathan Loo" userId="d2d72d48b56f45d8" providerId="LiveId" clId="{D13DE75A-ED86-4B24-95DA-B9DEDE813A63}" dt="2020-11-18T15:11:48.656" v="57479" actId="197"/>
          <ac:spMkLst>
            <pc:docMk/>
            <pc:sldMk cId="3857452697" sldId="449"/>
            <ac:spMk id="13" creationId="{9CE05BDA-0429-42B5-B0F3-CBE4B2300433}"/>
          </ac:spMkLst>
        </pc:spChg>
        <pc:spChg chg="mod">
          <ac:chgData name="Jonathan Loo" userId="d2d72d48b56f45d8" providerId="LiveId" clId="{D13DE75A-ED86-4B24-95DA-B9DEDE813A63}" dt="2020-11-18T15:13:20.538" v="57684" actId="1076"/>
          <ac:spMkLst>
            <pc:docMk/>
            <pc:sldMk cId="3857452697" sldId="449"/>
            <ac:spMk id="14" creationId="{4811B3E0-C997-488D-BE39-4726442D77A9}"/>
          </ac:spMkLst>
        </pc:spChg>
        <pc:spChg chg="add mod">
          <ac:chgData name="Jonathan Loo" userId="d2d72d48b56f45d8" providerId="LiveId" clId="{D13DE75A-ED86-4B24-95DA-B9DEDE813A63}" dt="2020-11-18T15:13:16.066" v="57682" actId="1035"/>
          <ac:spMkLst>
            <pc:docMk/>
            <pc:sldMk cId="3857452697" sldId="449"/>
            <ac:spMk id="15" creationId="{04436E55-6629-43F4-BC0C-F73398D527E6}"/>
          </ac:spMkLst>
        </pc:spChg>
        <pc:spChg chg="mod">
          <ac:chgData name="Jonathan Loo" userId="d2d72d48b56f45d8" providerId="LiveId" clId="{D13DE75A-ED86-4B24-95DA-B9DEDE813A63}" dt="2020-11-18T15:11:48.656" v="57479" actId="197"/>
          <ac:spMkLst>
            <pc:docMk/>
            <pc:sldMk cId="3857452697" sldId="449"/>
            <ac:spMk id="18" creationId="{146C8B9D-C8D9-4F6D-8D6A-3B16548F3E03}"/>
          </ac:spMkLst>
        </pc:spChg>
        <pc:spChg chg="mod">
          <ac:chgData name="Jonathan Loo" userId="d2d72d48b56f45d8" providerId="LiveId" clId="{D13DE75A-ED86-4B24-95DA-B9DEDE813A63}" dt="2020-11-18T15:11:48.656" v="57479" actId="197"/>
          <ac:spMkLst>
            <pc:docMk/>
            <pc:sldMk cId="3857452697" sldId="449"/>
            <ac:spMk id="20" creationId="{05775126-3F23-412C-9502-BED2E6EE6CF6}"/>
          </ac:spMkLst>
        </pc:spChg>
        <pc:spChg chg="add del mod">
          <ac:chgData name="Jonathan Loo" userId="d2d72d48b56f45d8" providerId="LiveId" clId="{D13DE75A-ED86-4B24-95DA-B9DEDE813A63}" dt="2020-11-18T15:13:04.103" v="57601" actId="478"/>
          <ac:spMkLst>
            <pc:docMk/>
            <pc:sldMk cId="3857452697" sldId="449"/>
            <ac:spMk id="21" creationId="{20E2E3DA-66B7-4107-968D-188ED587050C}"/>
          </ac:spMkLst>
        </pc:spChg>
        <pc:spChg chg="add del mod">
          <ac:chgData name="Jonathan Loo" userId="d2d72d48b56f45d8" providerId="LiveId" clId="{D13DE75A-ED86-4B24-95DA-B9DEDE813A63}" dt="2020-11-18T15:13:04.480" v="57602" actId="478"/>
          <ac:spMkLst>
            <pc:docMk/>
            <pc:sldMk cId="3857452697" sldId="449"/>
            <ac:spMk id="22" creationId="{10C7197A-ABDD-4CD8-B1AE-D001A198F23A}"/>
          </ac:spMkLst>
        </pc:spChg>
        <pc:spChg chg="add del mod">
          <ac:chgData name="Jonathan Loo" userId="d2d72d48b56f45d8" providerId="LiveId" clId="{D13DE75A-ED86-4B24-95DA-B9DEDE813A63}" dt="2020-11-18T15:13:04.782" v="57603" actId="478"/>
          <ac:spMkLst>
            <pc:docMk/>
            <pc:sldMk cId="3857452697" sldId="449"/>
            <ac:spMk id="23" creationId="{8592E489-BEE7-499D-9707-8CB9DDE7E6D2}"/>
          </ac:spMkLst>
        </pc:spChg>
        <pc:spChg chg="add del mod">
          <ac:chgData name="Jonathan Loo" userId="d2d72d48b56f45d8" providerId="LiveId" clId="{D13DE75A-ED86-4B24-95DA-B9DEDE813A63}" dt="2020-11-18T15:13:01.702" v="57598" actId="478"/>
          <ac:spMkLst>
            <pc:docMk/>
            <pc:sldMk cId="3857452697" sldId="449"/>
            <ac:spMk id="26" creationId="{EF7CF7C8-07BF-4A21-8AFF-44E8B940BDC5}"/>
          </ac:spMkLst>
        </pc:spChg>
        <pc:spChg chg="add del mod">
          <ac:chgData name="Jonathan Loo" userId="d2d72d48b56f45d8" providerId="LiveId" clId="{D13DE75A-ED86-4B24-95DA-B9DEDE813A63}" dt="2020-11-18T15:13:01.327" v="57596" actId="478"/>
          <ac:spMkLst>
            <pc:docMk/>
            <pc:sldMk cId="3857452697" sldId="449"/>
            <ac:spMk id="27" creationId="{4811A65E-8C86-4A02-B86F-1F45F3E6EB5C}"/>
          </ac:spMkLst>
        </pc:spChg>
        <pc:spChg chg="add del mod">
          <ac:chgData name="Jonathan Loo" userId="d2d72d48b56f45d8" providerId="LiveId" clId="{D13DE75A-ED86-4B24-95DA-B9DEDE813A63}" dt="2020-11-18T15:11:53.032" v="57480" actId="478"/>
          <ac:spMkLst>
            <pc:docMk/>
            <pc:sldMk cId="3857452697" sldId="449"/>
            <ac:spMk id="29" creationId="{DF8B3534-9D8F-4CD4-B28A-6BFA26598925}"/>
          </ac:spMkLst>
        </pc:spChg>
        <pc:spChg chg="add del mod">
          <ac:chgData name="Jonathan Loo" userId="d2d72d48b56f45d8" providerId="LiveId" clId="{D13DE75A-ED86-4B24-95DA-B9DEDE813A63}" dt="2020-11-18T15:13:01.485" v="57597" actId="478"/>
          <ac:spMkLst>
            <pc:docMk/>
            <pc:sldMk cId="3857452697" sldId="449"/>
            <ac:spMk id="30" creationId="{CFC6330B-547B-42EC-8BE0-F84FB3CEC468}"/>
          </ac:spMkLst>
        </pc:spChg>
        <pc:spChg chg="add del mod">
          <ac:chgData name="Jonathan Loo" userId="d2d72d48b56f45d8" providerId="LiveId" clId="{D13DE75A-ED86-4B24-95DA-B9DEDE813A63}" dt="2020-11-18T15:13:05.144" v="57604" actId="478"/>
          <ac:spMkLst>
            <pc:docMk/>
            <pc:sldMk cId="3857452697" sldId="449"/>
            <ac:spMk id="32" creationId="{1D6EBFA9-A47F-4878-9AE3-C0C0A67A2D18}"/>
          </ac:spMkLst>
        </pc:spChg>
        <pc:spChg chg="add del mod">
          <ac:chgData name="Jonathan Loo" userId="d2d72d48b56f45d8" providerId="LiveId" clId="{D13DE75A-ED86-4B24-95DA-B9DEDE813A63}" dt="2020-11-18T15:13:05.519" v="57605" actId="478"/>
          <ac:spMkLst>
            <pc:docMk/>
            <pc:sldMk cId="3857452697" sldId="449"/>
            <ac:spMk id="33" creationId="{C95372E4-9D00-4B9E-B066-4C94ED8BF944}"/>
          </ac:spMkLst>
        </pc:spChg>
        <pc:spChg chg="add del mod">
          <ac:chgData name="Jonathan Loo" userId="d2d72d48b56f45d8" providerId="LiveId" clId="{D13DE75A-ED86-4B24-95DA-B9DEDE813A63}" dt="2020-11-18T15:13:05.913" v="57606" actId="478"/>
          <ac:spMkLst>
            <pc:docMk/>
            <pc:sldMk cId="3857452697" sldId="449"/>
            <ac:spMk id="34" creationId="{CD57F731-639F-48FE-B64C-9B2B86CFE674}"/>
          </ac:spMkLst>
        </pc:spChg>
        <pc:spChg chg="add mod">
          <ac:chgData name="Jonathan Loo" userId="d2d72d48b56f45d8" providerId="LiveId" clId="{D13DE75A-ED86-4B24-95DA-B9DEDE813A63}" dt="2020-11-18T15:13:55.963" v="57782" actId="1035"/>
          <ac:spMkLst>
            <pc:docMk/>
            <pc:sldMk cId="3857452697" sldId="449"/>
            <ac:spMk id="40" creationId="{94D6C251-DD26-43B8-91B5-B80FE4C5B1D6}"/>
          </ac:spMkLst>
        </pc:spChg>
        <pc:spChg chg="add mod">
          <ac:chgData name="Jonathan Loo" userId="d2d72d48b56f45d8" providerId="LiveId" clId="{D13DE75A-ED86-4B24-95DA-B9DEDE813A63}" dt="2020-11-18T15:13:55.963" v="57782" actId="1035"/>
          <ac:spMkLst>
            <pc:docMk/>
            <pc:sldMk cId="3857452697" sldId="449"/>
            <ac:spMk id="42" creationId="{1C29671A-F4C4-49A3-B6AE-0BFED4DFB4FF}"/>
          </ac:spMkLst>
        </pc:spChg>
        <pc:spChg chg="add mod">
          <ac:chgData name="Jonathan Loo" userId="d2d72d48b56f45d8" providerId="LiveId" clId="{D13DE75A-ED86-4B24-95DA-B9DEDE813A63}" dt="2020-11-18T15:13:55.963" v="57782" actId="1035"/>
          <ac:spMkLst>
            <pc:docMk/>
            <pc:sldMk cId="3857452697" sldId="449"/>
            <ac:spMk id="44" creationId="{46A973C0-B08F-4E35-BBF9-587D294C37CF}"/>
          </ac:spMkLst>
        </pc:spChg>
        <pc:spChg chg="add mod">
          <ac:chgData name="Jonathan Loo" userId="d2d72d48b56f45d8" providerId="LiveId" clId="{D13DE75A-ED86-4B24-95DA-B9DEDE813A63}" dt="2020-11-18T15:13:55.963" v="57782" actId="1035"/>
          <ac:spMkLst>
            <pc:docMk/>
            <pc:sldMk cId="3857452697" sldId="449"/>
            <ac:spMk id="46" creationId="{D1F72233-092F-4646-8079-4AE0C76B6740}"/>
          </ac:spMkLst>
        </pc:spChg>
        <pc:spChg chg="add mod">
          <ac:chgData name="Jonathan Loo" userId="d2d72d48b56f45d8" providerId="LiveId" clId="{D13DE75A-ED86-4B24-95DA-B9DEDE813A63}" dt="2020-11-18T15:13:55.963" v="57782" actId="1035"/>
          <ac:spMkLst>
            <pc:docMk/>
            <pc:sldMk cId="3857452697" sldId="449"/>
            <ac:spMk id="48" creationId="{355E1C90-C722-4EF1-AF00-36C7536CCA98}"/>
          </ac:spMkLst>
        </pc:spChg>
        <pc:spChg chg="add mod">
          <ac:chgData name="Jonathan Loo" userId="d2d72d48b56f45d8" providerId="LiveId" clId="{D13DE75A-ED86-4B24-95DA-B9DEDE813A63}" dt="2020-11-18T15:13:55.963" v="57782" actId="1035"/>
          <ac:spMkLst>
            <pc:docMk/>
            <pc:sldMk cId="3857452697" sldId="449"/>
            <ac:spMk id="50" creationId="{8B07C08F-7A6A-4609-9CD7-BA4A5E9242EE}"/>
          </ac:spMkLst>
        </pc:spChg>
        <pc:spChg chg="add mod">
          <ac:chgData name="Jonathan Loo" userId="d2d72d48b56f45d8" providerId="LiveId" clId="{D13DE75A-ED86-4B24-95DA-B9DEDE813A63}" dt="2020-11-18T15:14:10.296" v="57848" actId="1036"/>
          <ac:spMkLst>
            <pc:docMk/>
            <pc:sldMk cId="3857452697" sldId="449"/>
            <ac:spMk id="52" creationId="{2F2477B7-147D-4C51-8D3C-6AB2D5935C1E}"/>
          </ac:spMkLst>
        </pc:spChg>
        <pc:spChg chg="add mod">
          <ac:chgData name="Jonathan Loo" userId="d2d72d48b56f45d8" providerId="LiveId" clId="{D13DE75A-ED86-4B24-95DA-B9DEDE813A63}" dt="2020-11-18T15:14:10.296" v="57848" actId="1036"/>
          <ac:spMkLst>
            <pc:docMk/>
            <pc:sldMk cId="3857452697" sldId="449"/>
            <ac:spMk id="54" creationId="{73DED560-BD0B-4333-B7FD-EA3796E1A8BB}"/>
          </ac:spMkLst>
        </pc:spChg>
        <pc:spChg chg="add mod">
          <ac:chgData name="Jonathan Loo" userId="d2d72d48b56f45d8" providerId="LiveId" clId="{D13DE75A-ED86-4B24-95DA-B9DEDE813A63}" dt="2020-11-18T15:14:35.317" v="57858" actId="1076"/>
          <ac:spMkLst>
            <pc:docMk/>
            <pc:sldMk cId="3857452697" sldId="449"/>
            <ac:spMk id="56" creationId="{0B467BB1-3967-47D2-8D07-9A46C3A0D768}"/>
          </ac:spMkLst>
        </pc:spChg>
        <pc:spChg chg="add mod">
          <ac:chgData name="Jonathan Loo" userId="d2d72d48b56f45d8" providerId="LiveId" clId="{D13DE75A-ED86-4B24-95DA-B9DEDE813A63}" dt="2020-11-18T15:15:17.326" v="57868" actId="1076"/>
          <ac:spMkLst>
            <pc:docMk/>
            <pc:sldMk cId="3857452697" sldId="449"/>
            <ac:spMk id="58" creationId="{EC5A295B-8C6F-4F9C-ABFC-0D33048D52D5}"/>
          </ac:spMkLst>
        </pc:spChg>
        <pc:grpChg chg="add mod">
          <ac:chgData name="Jonathan Loo" userId="d2d72d48b56f45d8" providerId="LiveId" clId="{D13DE75A-ED86-4B24-95DA-B9DEDE813A63}" dt="2020-11-18T15:11:48.656" v="57479" actId="197"/>
          <ac:grpSpMkLst>
            <pc:docMk/>
            <pc:sldMk cId="3857452697" sldId="449"/>
            <ac:grpSpMk id="16" creationId="{DB95731F-F1AE-46F0-AD15-EC086929280D}"/>
          </ac:grpSpMkLst>
        </pc:grpChg>
        <pc:picChg chg="del mod ord">
          <ac:chgData name="Jonathan Loo" userId="d2d72d48b56f45d8" providerId="LiveId" clId="{D13DE75A-ED86-4B24-95DA-B9DEDE813A63}" dt="2020-11-16T15:03:54.657" v="39783" actId="478"/>
          <ac:picMkLst>
            <pc:docMk/>
            <pc:sldMk cId="3857452697" sldId="449"/>
            <ac:picMk id="7" creationId="{EADD9DF2-AA82-4304-A2D5-FE24DF5516AA}"/>
          </ac:picMkLst>
        </pc:picChg>
        <pc:picChg chg="del mod ord">
          <ac:chgData name="Jonathan Loo" userId="d2d72d48b56f45d8" providerId="LiveId" clId="{D13DE75A-ED86-4B24-95DA-B9DEDE813A63}" dt="2020-11-16T15:07:08.842" v="39859" actId="478"/>
          <ac:picMkLst>
            <pc:docMk/>
            <pc:sldMk cId="3857452697" sldId="449"/>
            <ac:picMk id="10" creationId="{28BD457B-36B0-4A83-BB0B-EE2EB2BAE8B5}"/>
          </ac:picMkLst>
        </pc:picChg>
        <pc:picChg chg="del mod ord">
          <ac:chgData name="Jonathan Loo" userId="d2d72d48b56f45d8" providerId="LiveId" clId="{D13DE75A-ED86-4B24-95DA-B9DEDE813A63}" dt="2020-11-16T15:07:51.062" v="39898" actId="478"/>
          <ac:picMkLst>
            <pc:docMk/>
            <pc:sldMk cId="3857452697" sldId="449"/>
            <ac:picMk id="13" creationId="{EC78A382-BBA6-494E-B9E2-EB37559A69B3}"/>
          </ac:picMkLst>
        </pc:picChg>
        <pc:picChg chg="del mod ord">
          <ac:chgData name="Jonathan Loo" userId="d2d72d48b56f45d8" providerId="LiveId" clId="{D13DE75A-ED86-4B24-95DA-B9DEDE813A63}" dt="2020-11-16T19:39:13.797" v="43080" actId="478"/>
          <ac:picMkLst>
            <pc:docMk/>
            <pc:sldMk cId="3857452697" sldId="449"/>
            <ac:picMk id="16" creationId="{A1C509B6-9908-49B5-A444-EF4070C16332}"/>
          </ac:picMkLst>
        </pc:picChg>
        <pc:picChg chg="add del mod">
          <ac:chgData name="Jonathan Loo" userId="d2d72d48b56f45d8" providerId="LiveId" clId="{D13DE75A-ED86-4B24-95DA-B9DEDE813A63}" dt="2020-11-18T15:11:21.438" v="57475" actId="478"/>
          <ac:picMkLst>
            <pc:docMk/>
            <pc:sldMk cId="3857452697" sldId="449"/>
            <ac:picMk id="17" creationId="{A3F89DB5-B4DF-4FE7-838D-FE226367172F}"/>
          </ac:picMkLst>
        </pc:picChg>
        <pc:picChg chg="del mod ord">
          <ac:chgData name="Jonathan Loo" userId="d2d72d48b56f45d8" providerId="LiveId" clId="{D13DE75A-ED86-4B24-95DA-B9DEDE813A63}" dt="2020-11-18T15:16:05.825" v="57904" actId="478"/>
          <ac:picMkLst>
            <pc:docMk/>
            <pc:sldMk cId="3857452697" sldId="449"/>
            <ac:picMk id="19" creationId="{430C98BA-3D88-4A4F-A3BB-C484D5B6DFAD}"/>
          </ac:picMkLst>
        </pc:picChg>
        <pc:picChg chg="add del">
          <ac:chgData name="Jonathan Loo" userId="d2d72d48b56f45d8" providerId="LiveId" clId="{D13DE75A-ED86-4B24-95DA-B9DEDE813A63}" dt="2020-11-16T16:17:01.875" v="41628" actId="478"/>
          <ac:picMkLst>
            <pc:docMk/>
            <pc:sldMk cId="3857452697" sldId="449"/>
            <ac:picMk id="28" creationId="{357604D3-63EF-4F9C-A1B1-A930876FC034}"/>
          </ac:picMkLst>
        </pc:picChg>
        <pc:picChg chg="del mod">
          <ac:chgData name="Jonathan Loo" userId="d2d72d48b56f45d8" providerId="LiveId" clId="{D13DE75A-ED86-4B24-95DA-B9DEDE813A63}" dt="2020-11-16T15:03:42.982" v="39764" actId="478"/>
          <ac:picMkLst>
            <pc:docMk/>
            <pc:sldMk cId="3857452697" sldId="449"/>
            <ac:picMk id="30" creationId="{51EEBC49-8580-4846-A553-92304A25B325}"/>
          </ac:picMkLst>
        </pc:picChg>
        <pc:picChg chg="add del mod">
          <ac:chgData name="Jonathan Loo" userId="d2d72d48b56f45d8" providerId="LiveId" clId="{D13DE75A-ED86-4B24-95DA-B9DEDE813A63}" dt="2020-11-18T15:13:02.498" v="57599" actId="478"/>
          <ac:picMkLst>
            <pc:docMk/>
            <pc:sldMk cId="3857452697" sldId="449"/>
            <ac:picMk id="37" creationId="{9434FBB7-4471-426E-AA2C-D01CF288A117}"/>
          </ac:picMkLst>
        </pc:picChg>
        <pc:picChg chg="add del mod">
          <ac:chgData name="Jonathan Loo" userId="d2d72d48b56f45d8" providerId="LiveId" clId="{D13DE75A-ED86-4B24-95DA-B9DEDE813A63}" dt="2020-11-18T15:13:02.895" v="57600" actId="478"/>
          <ac:picMkLst>
            <pc:docMk/>
            <pc:sldMk cId="3857452697" sldId="449"/>
            <ac:picMk id="38" creationId="{E5705AFB-9893-49A9-9C47-4926003295F1}"/>
          </ac:picMkLst>
        </pc:picChg>
        <pc:picChg chg="add del">
          <ac:chgData name="Jonathan Loo" userId="d2d72d48b56f45d8" providerId="LiveId" clId="{D13DE75A-ED86-4B24-95DA-B9DEDE813A63}" dt="2020-11-16T16:17:02.406" v="41629" actId="478"/>
          <ac:picMkLst>
            <pc:docMk/>
            <pc:sldMk cId="3857452697" sldId="449"/>
            <ac:picMk id="34820" creationId="{3243A762-2D42-4C46-B60D-2C29170CAFF7}"/>
          </ac:picMkLst>
        </pc:picChg>
        <pc:picChg chg="add del mod">
          <ac:chgData name="Jonathan Loo" userId="d2d72d48b56f45d8" providerId="LiveId" clId="{D13DE75A-ED86-4B24-95DA-B9DEDE813A63}" dt="2020-11-16T16:17:08.143" v="41632" actId="478"/>
          <ac:picMkLst>
            <pc:docMk/>
            <pc:sldMk cId="3857452697" sldId="449"/>
            <ac:picMk id="39938" creationId="{0B114718-ACAC-4EFE-8AF4-63199ACCFF5D}"/>
          </ac:picMkLst>
        </pc:picChg>
        <pc:picChg chg="add del mod">
          <ac:chgData name="Jonathan Loo" userId="d2d72d48b56f45d8" providerId="LiveId" clId="{D13DE75A-ED86-4B24-95DA-B9DEDE813A63}" dt="2020-11-18T15:11:20.127" v="57474" actId="478"/>
          <ac:picMkLst>
            <pc:docMk/>
            <pc:sldMk cId="3857452697" sldId="449"/>
            <ac:picMk id="39940" creationId="{6EDFBAE1-2070-4673-9BEB-C0A60A41357F}"/>
          </ac:picMkLst>
        </pc:picChg>
        <pc:picChg chg="del mod ord">
          <ac:chgData name="Jonathan Loo" userId="d2d72d48b56f45d8" providerId="LiveId" clId="{D13DE75A-ED86-4B24-95DA-B9DEDE813A63}" dt="2020-11-18T15:16:21.317" v="57942" actId="478"/>
          <ac:picMkLst>
            <pc:docMk/>
            <pc:sldMk cId="3857452697" sldId="449"/>
            <ac:picMk id="39944" creationId="{BAF422C0-7BEF-4142-9505-973473BF06EA}"/>
          </ac:picMkLst>
        </pc:picChg>
        <pc:picChg chg="mod ord">
          <ac:chgData name="Jonathan Loo" userId="d2d72d48b56f45d8" providerId="LiveId" clId="{D13DE75A-ED86-4B24-95DA-B9DEDE813A63}" dt="2020-11-18T15:16:21.319" v="57944" actId="962"/>
          <ac:picMkLst>
            <pc:docMk/>
            <pc:sldMk cId="3857452697" sldId="449"/>
            <ac:picMk id="39946" creationId="{B4240F8B-A59E-4F29-A000-88A4FAD25D10}"/>
          </ac:picMkLst>
        </pc:picChg>
        <pc:cxnChg chg="mod ord">
          <ac:chgData name="Jonathan Loo" userId="d2d72d48b56f45d8" providerId="LiveId" clId="{D13DE75A-ED86-4B24-95DA-B9DEDE813A63}" dt="2020-11-16T21:07:53.176" v="44684" actId="166"/>
          <ac:cxnSpMkLst>
            <pc:docMk/>
            <pc:sldMk cId="3857452697" sldId="449"/>
            <ac:cxnSpMk id="8" creationId="{22D6C312-B883-41B1-8D6D-828882A6C7EB}"/>
          </ac:cxnSpMkLst>
        </pc:cxnChg>
        <pc:cxnChg chg="mod">
          <ac:chgData name="Jonathan Loo" userId="d2d72d48b56f45d8" providerId="LiveId" clId="{D13DE75A-ED86-4B24-95DA-B9DEDE813A63}" dt="2020-11-16T15:08:01.991" v="39902" actId="1076"/>
          <ac:cxnSpMkLst>
            <pc:docMk/>
            <pc:sldMk cId="3857452697" sldId="449"/>
            <ac:cxnSpMk id="12" creationId="{3B9E2693-D9BC-4B03-A5C8-7AC6BE818B78}"/>
          </ac:cxnSpMkLst>
        </pc:cxnChg>
        <pc:cxnChg chg="add mod">
          <ac:chgData name="Jonathan Loo" userId="d2d72d48b56f45d8" providerId="LiveId" clId="{D13DE75A-ED86-4B24-95DA-B9DEDE813A63}" dt="2020-11-18T15:13:30.544" v="57700" actId="1036"/>
          <ac:cxnSpMkLst>
            <pc:docMk/>
            <pc:sldMk cId="3857452697" sldId="449"/>
            <ac:cxnSpMk id="24" creationId="{16C67B9E-A184-4210-855E-D0F534BDFCB0}"/>
          </ac:cxnSpMkLst>
        </pc:cxnChg>
        <pc:cxnChg chg="add mod">
          <ac:chgData name="Jonathan Loo" userId="d2d72d48b56f45d8" providerId="LiveId" clId="{D13DE75A-ED86-4B24-95DA-B9DEDE813A63}" dt="2020-11-18T15:13:30.544" v="57700" actId="1036"/>
          <ac:cxnSpMkLst>
            <pc:docMk/>
            <pc:sldMk cId="3857452697" sldId="449"/>
            <ac:cxnSpMk id="25" creationId="{4A462499-A8DB-4312-8DA8-0AC700389EE5}"/>
          </ac:cxnSpMkLst>
        </pc:cxnChg>
        <pc:cxnChg chg="add del mod">
          <ac:chgData name="Jonathan Loo" userId="d2d72d48b56f45d8" providerId="LiveId" clId="{D13DE75A-ED86-4B24-95DA-B9DEDE813A63}" dt="2020-11-18T15:13:01.151" v="57595" actId="478"/>
          <ac:cxnSpMkLst>
            <pc:docMk/>
            <pc:sldMk cId="3857452697" sldId="449"/>
            <ac:cxnSpMk id="28" creationId="{CD2EF815-4788-4A48-905B-C87F5BBDBA60}"/>
          </ac:cxnSpMkLst>
        </pc:cxnChg>
        <pc:cxnChg chg="add del mod">
          <ac:chgData name="Jonathan Loo" userId="d2d72d48b56f45d8" providerId="LiveId" clId="{D13DE75A-ED86-4B24-95DA-B9DEDE813A63}" dt="2020-11-18T15:11:54.215" v="57481" actId="478"/>
          <ac:cxnSpMkLst>
            <pc:docMk/>
            <pc:sldMk cId="3857452697" sldId="449"/>
            <ac:cxnSpMk id="31" creationId="{648AFEF6-88D7-44AC-A983-3011D78D4782}"/>
          </ac:cxnSpMkLst>
        </pc:cxnChg>
        <pc:cxnChg chg="add mod">
          <ac:chgData name="Jonathan Loo" userId="d2d72d48b56f45d8" providerId="LiveId" clId="{D13DE75A-ED86-4B24-95DA-B9DEDE813A63}" dt="2020-11-18T15:13:30.544" v="57700" actId="1036"/>
          <ac:cxnSpMkLst>
            <pc:docMk/>
            <pc:sldMk cId="3857452697" sldId="449"/>
            <ac:cxnSpMk id="35" creationId="{D1D31CDE-CE53-48B3-8B8E-77F9A2E91F10}"/>
          </ac:cxnSpMkLst>
        </pc:cxnChg>
        <pc:cxnChg chg="add mod">
          <ac:chgData name="Jonathan Loo" userId="d2d72d48b56f45d8" providerId="LiveId" clId="{D13DE75A-ED86-4B24-95DA-B9DEDE813A63}" dt="2020-11-18T15:13:30.544" v="57700" actId="1036"/>
          <ac:cxnSpMkLst>
            <pc:docMk/>
            <pc:sldMk cId="3857452697" sldId="449"/>
            <ac:cxnSpMk id="36" creationId="{4989F2C2-B1C7-417E-BE17-71D4C686D6A5}"/>
          </ac:cxnSpMkLst>
        </pc:cxnChg>
        <pc:cxnChg chg="add del mod">
          <ac:chgData name="Jonathan Loo" userId="d2d72d48b56f45d8" providerId="LiveId" clId="{D13DE75A-ED86-4B24-95DA-B9DEDE813A63}" dt="2020-11-18T15:14:54.216" v="57863" actId="478"/>
          <ac:cxnSpMkLst>
            <pc:docMk/>
            <pc:sldMk cId="3857452697" sldId="449"/>
            <ac:cxnSpMk id="61" creationId="{4E41BEE4-2F1F-4B87-A0BB-43D2CA3FE16D}"/>
          </ac:cxnSpMkLst>
        </pc:cxnChg>
        <pc:cxnChg chg="add mod">
          <ac:chgData name="Jonathan Loo" userId="d2d72d48b56f45d8" providerId="LiveId" clId="{D13DE75A-ED86-4B24-95DA-B9DEDE813A63}" dt="2020-11-18T15:14:51.213" v="57862" actId="14100"/>
          <ac:cxnSpMkLst>
            <pc:docMk/>
            <pc:sldMk cId="3857452697" sldId="449"/>
            <ac:cxnSpMk id="62" creationId="{D9925AFF-A9DC-445B-B316-45447E6122C6}"/>
          </ac:cxnSpMkLst>
        </pc:cxnChg>
        <pc:cxnChg chg="add mod">
          <ac:chgData name="Jonathan Loo" userId="d2d72d48b56f45d8" providerId="LiveId" clId="{D13DE75A-ED86-4B24-95DA-B9DEDE813A63}" dt="2020-11-18T15:15:17.326" v="57868" actId="1076"/>
          <ac:cxnSpMkLst>
            <pc:docMk/>
            <pc:sldMk cId="3857452697" sldId="449"/>
            <ac:cxnSpMk id="67" creationId="{1065AAED-6B73-4477-9213-FECB601CE6CF}"/>
          </ac:cxnSpMkLst>
        </pc:cxnChg>
      </pc:sldChg>
      <pc:sldChg chg="modSp add del mod">
        <pc:chgData name="Jonathan Loo" userId="d2d72d48b56f45d8" providerId="LiveId" clId="{D13DE75A-ED86-4B24-95DA-B9DEDE813A63}" dt="2020-11-16T15:00:55.492" v="39734" actId="47"/>
        <pc:sldMkLst>
          <pc:docMk/>
          <pc:sldMk cId="4060353033" sldId="449"/>
        </pc:sldMkLst>
        <pc:spChg chg="mod">
          <ac:chgData name="Jonathan Loo" userId="d2d72d48b56f45d8" providerId="LiveId" clId="{D13DE75A-ED86-4B24-95DA-B9DEDE813A63}" dt="2020-11-16T14:58:19.531" v="39640"/>
          <ac:spMkLst>
            <pc:docMk/>
            <pc:sldMk cId="4060353033" sldId="449"/>
            <ac:spMk id="6" creationId="{AECA4466-E7A2-4762-9B0A-9A81D1EEDB33}"/>
          </ac:spMkLst>
        </pc:spChg>
        <pc:picChg chg="mod">
          <ac:chgData name="Jonathan Loo" userId="d2d72d48b56f45d8" providerId="LiveId" clId="{D13DE75A-ED86-4B24-95DA-B9DEDE813A63}" dt="2020-11-16T14:58:23.327" v="39641" actId="1076"/>
          <ac:picMkLst>
            <pc:docMk/>
            <pc:sldMk cId="4060353033" sldId="449"/>
            <ac:picMk id="27" creationId="{E596B1E7-C957-4A25-8A9C-032BE58CAF97}"/>
          </ac:picMkLst>
        </pc:picChg>
      </pc:sldChg>
      <pc:sldChg chg="addSp delSp modSp new del mod">
        <pc:chgData name="Jonathan Loo" userId="d2d72d48b56f45d8" providerId="LiveId" clId="{D13DE75A-ED86-4B24-95DA-B9DEDE813A63}" dt="2020-11-16T22:00:22.689" v="45664" actId="47"/>
        <pc:sldMkLst>
          <pc:docMk/>
          <pc:sldMk cId="2626963082" sldId="450"/>
        </pc:sldMkLst>
        <pc:spChg chg="del">
          <ac:chgData name="Jonathan Loo" userId="d2d72d48b56f45d8" providerId="LiveId" clId="{D13DE75A-ED86-4B24-95DA-B9DEDE813A63}" dt="2020-11-16T15:11:47.329" v="39929"/>
          <ac:spMkLst>
            <pc:docMk/>
            <pc:sldMk cId="2626963082" sldId="450"/>
            <ac:spMk id="2" creationId="{D981E0D6-6EE3-4024-B846-4188D3C8BEF9}"/>
          </ac:spMkLst>
        </pc:spChg>
        <pc:spChg chg="mod">
          <ac:chgData name="Jonathan Loo" userId="d2d72d48b56f45d8" providerId="LiveId" clId="{D13DE75A-ED86-4B24-95DA-B9DEDE813A63}" dt="2020-11-16T15:12:03.394" v="39932" actId="207"/>
          <ac:spMkLst>
            <pc:docMk/>
            <pc:sldMk cId="2626963082" sldId="450"/>
            <ac:spMk id="3" creationId="{BB65DFD9-513D-47B5-A81D-32B04FEC5494}"/>
          </ac:spMkLst>
        </pc:spChg>
        <pc:spChg chg="add del">
          <ac:chgData name="Jonathan Loo" userId="d2d72d48b56f45d8" providerId="LiveId" clId="{D13DE75A-ED86-4B24-95DA-B9DEDE813A63}" dt="2020-11-16T15:10:36.855" v="39907"/>
          <ac:spMkLst>
            <pc:docMk/>
            <pc:sldMk cId="2626963082" sldId="450"/>
            <ac:spMk id="4" creationId="{74B08F58-7253-4EFF-B626-2639DD9B537C}"/>
          </ac:spMkLst>
        </pc:spChg>
        <pc:spChg chg="add del mod">
          <ac:chgData name="Jonathan Loo" userId="d2d72d48b56f45d8" providerId="LiveId" clId="{D13DE75A-ED86-4B24-95DA-B9DEDE813A63}" dt="2020-11-16T15:11:47.329" v="39929"/>
          <ac:spMkLst>
            <pc:docMk/>
            <pc:sldMk cId="2626963082" sldId="450"/>
            <ac:spMk id="5" creationId="{85E4B448-2B3F-49FA-A079-89558A73737B}"/>
          </ac:spMkLst>
        </pc:spChg>
        <pc:spChg chg="add mod">
          <ac:chgData name="Jonathan Loo" userId="d2d72d48b56f45d8" providerId="LiveId" clId="{D13DE75A-ED86-4B24-95DA-B9DEDE813A63}" dt="2020-11-16T15:34:59.438" v="40330" actId="20577"/>
          <ac:spMkLst>
            <pc:docMk/>
            <pc:sldMk cId="2626963082" sldId="450"/>
            <ac:spMk id="6" creationId="{DC2BF63F-8609-4ED8-A746-EE00B1976074}"/>
          </ac:spMkLst>
        </pc:spChg>
        <pc:picChg chg="add del mod">
          <ac:chgData name="Jonathan Loo" userId="d2d72d48b56f45d8" providerId="LiveId" clId="{D13DE75A-ED86-4B24-95DA-B9DEDE813A63}" dt="2020-11-16T15:16:13.575" v="40073" actId="478"/>
          <ac:picMkLst>
            <pc:docMk/>
            <pc:sldMk cId="2626963082" sldId="450"/>
            <ac:picMk id="7" creationId="{63C0C67F-2FD3-4690-928C-B3AD366DB9E1}"/>
          </ac:picMkLst>
        </pc:picChg>
        <pc:picChg chg="del mod ord">
          <ac:chgData name="Jonathan Loo" userId="d2d72d48b56f45d8" providerId="LiveId" clId="{D13DE75A-ED86-4B24-95DA-B9DEDE813A63}" dt="2020-11-16T15:16:48.724" v="40090" actId="478"/>
          <ac:picMkLst>
            <pc:docMk/>
            <pc:sldMk cId="2626963082" sldId="450"/>
            <ac:picMk id="10" creationId="{82C58353-5CAB-4893-B31D-C518D0C7B04D}"/>
          </ac:picMkLst>
        </pc:picChg>
        <pc:picChg chg="del mod ord">
          <ac:chgData name="Jonathan Loo" userId="d2d72d48b56f45d8" providerId="LiveId" clId="{D13DE75A-ED86-4B24-95DA-B9DEDE813A63}" dt="2020-11-16T15:17:18.824" v="40107" actId="478"/>
          <ac:picMkLst>
            <pc:docMk/>
            <pc:sldMk cId="2626963082" sldId="450"/>
            <ac:picMk id="12" creationId="{CFBB93F8-FD6A-4A31-BC9E-8E45C7F743C9}"/>
          </ac:picMkLst>
        </pc:picChg>
        <pc:picChg chg="del mod ord">
          <ac:chgData name="Jonathan Loo" userId="d2d72d48b56f45d8" providerId="LiveId" clId="{D13DE75A-ED86-4B24-95DA-B9DEDE813A63}" dt="2020-11-16T15:17:38.526" v="40124" actId="478"/>
          <ac:picMkLst>
            <pc:docMk/>
            <pc:sldMk cId="2626963082" sldId="450"/>
            <ac:picMk id="14" creationId="{2E1EE2EB-1AB8-41C0-98A6-EC81CB67760B}"/>
          </ac:picMkLst>
        </pc:picChg>
        <pc:picChg chg="del mod ord">
          <ac:chgData name="Jonathan Loo" userId="d2d72d48b56f45d8" providerId="LiveId" clId="{D13DE75A-ED86-4B24-95DA-B9DEDE813A63}" dt="2020-11-16T15:19:12.525" v="40141" actId="478"/>
          <ac:picMkLst>
            <pc:docMk/>
            <pc:sldMk cId="2626963082" sldId="450"/>
            <ac:picMk id="16" creationId="{F1E3FB5D-C7EF-4493-A0CB-0AEBB3D25F21}"/>
          </ac:picMkLst>
        </pc:picChg>
        <pc:picChg chg="del mod ord">
          <ac:chgData name="Jonathan Loo" userId="d2d72d48b56f45d8" providerId="LiveId" clId="{D13DE75A-ED86-4B24-95DA-B9DEDE813A63}" dt="2020-11-16T15:19:33.078" v="40158" actId="478"/>
          <ac:picMkLst>
            <pc:docMk/>
            <pc:sldMk cId="2626963082" sldId="450"/>
            <ac:picMk id="18" creationId="{B93887A9-8453-402C-9305-BD0E4243C49B}"/>
          </ac:picMkLst>
        </pc:picChg>
        <pc:picChg chg="del mod ord">
          <ac:chgData name="Jonathan Loo" userId="d2d72d48b56f45d8" providerId="LiveId" clId="{D13DE75A-ED86-4B24-95DA-B9DEDE813A63}" dt="2020-11-16T15:30:41.528" v="40175" actId="478"/>
          <ac:picMkLst>
            <pc:docMk/>
            <pc:sldMk cId="2626963082" sldId="450"/>
            <ac:picMk id="20" creationId="{A1CDD192-C1D0-44A7-A0D6-17F28D5A9B8B}"/>
          </ac:picMkLst>
        </pc:picChg>
        <pc:picChg chg="del mod ord">
          <ac:chgData name="Jonathan Loo" userId="d2d72d48b56f45d8" providerId="LiveId" clId="{D13DE75A-ED86-4B24-95DA-B9DEDE813A63}" dt="2020-11-16T15:30:59.066" v="40193" actId="478"/>
          <ac:picMkLst>
            <pc:docMk/>
            <pc:sldMk cId="2626963082" sldId="450"/>
            <ac:picMk id="22" creationId="{E9E6C763-641D-4DAD-BA71-5E4AAD55458A}"/>
          </ac:picMkLst>
        </pc:picChg>
        <pc:picChg chg="del mod ord">
          <ac:chgData name="Jonathan Loo" userId="d2d72d48b56f45d8" providerId="LiveId" clId="{D13DE75A-ED86-4B24-95DA-B9DEDE813A63}" dt="2020-11-16T15:31:16.303" v="40211" actId="478"/>
          <ac:picMkLst>
            <pc:docMk/>
            <pc:sldMk cId="2626963082" sldId="450"/>
            <ac:picMk id="24" creationId="{6C3B9537-44ED-47F0-8A51-658F45C35EC4}"/>
          </ac:picMkLst>
        </pc:picChg>
        <pc:picChg chg="del mod ord">
          <ac:chgData name="Jonathan Loo" userId="d2d72d48b56f45d8" providerId="LiveId" clId="{D13DE75A-ED86-4B24-95DA-B9DEDE813A63}" dt="2020-11-16T15:31:44.028" v="40228" actId="478"/>
          <ac:picMkLst>
            <pc:docMk/>
            <pc:sldMk cId="2626963082" sldId="450"/>
            <ac:picMk id="26" creationId="{698EE266-C5B3-4D9E-8DC3-93950FD5FC8F}"/>
          </ac:picMkLst>
        </pc:picChg>
        <pc:picChg chg="del mod ord">
          <ac:chgData name="Jonathan Loo" userId="d2d72d48b56f45d8" providerId="LiveId" clId="{D13DE75A-ED86-4B24-95DA-B9DEDE813A63}" dt="2020-11-16T15:32:04.359" v="40246" actId="478"/>
          <ac:picMkLst>
            <pc:docMk/>
            <pc:sldMk cId="2626963082" sldId="450"/>
            <ac:picMk id="28" creationId="{7659009D-4531-44CD-958A-98C7B7DC2094}"/>
          </ac:picMkLst>
        </pc:picChg>
        <pc:picChg chg="del mod ord">
          <ac:chgData name="Jonathan Loo" userId="d2d72d48b56f45d8" providerId="LiveId" clId="{D13DE75A-ED86-4B24-95DA-B9DEDE813A63}" dt="2020-11-16T15:32:31.374" v="40263" actId="478"/>
          <ac:picMkLst>
            <pc:docMk/>
            <pc:sldMk cId="2626963082" sldId="450"/>
            <ac:picMk id="30" creationId="{8F6EB5DF-BD62-4C84-91BF-9A34F6A2CD39}"/>
          </ac:picMkLst>
        </pc:picChg>
        <pc:picChg chg="del mod ord">
          <ac:chgData name="Jonathan Loo" userId="d2d72d48b56f45d8" providerId="LiveId" clId="{D13DE75A-ED86-4B24-95DA-B9DEDE813A63}" dt="2020-11-16T15:33:11.844" v="40280" actId="478"/>
          <ac:picMkLst>
            <pc:docMk/>
            <pc:sldMk cId="2626963082" sldId="450"/>
            <ac:picMk id="32" creationId="{B1D2B5B6-FE4E-45AB-BF9B-2B002EFD8055}"/>
          </ac:picMkLst>
        </pc:picChg>
        <pc:picChg chg="del mod ord">
          <ac:chgData name="Jonathan Loo" userId="d2d72d48b56f45d8" providerId="LiveId" clId="{D13DE75A-ED86-4B24-95DA-B9DEDE813A63}" dt="2020-11-16T15:38:11.684" v="40374" actId="478"/>
          <ac:picMkLst>
            <pc:docMk/>
            <pc:sldMk cId="2626963082" sldId="450"/>
            <ac:picMk id="34" creationId="{60818C4E-B18C-4CD4-A3C6-159BDE82AE16}"/>
          </ac:picMkLst>
        </pc:picChg>
        <pc:picChg chg="del mod ord">
          <ac:chgData name="Jonathan Loo" userId="d2d72d48b56f45d8" providerId="LiveId" clId="{D13DE75A-ED86-4B24-95DA-B9DEDE813A63}" dt="2020-11-16T15:38:21.132" v="40388" actId="478"/>
          <ac:picMkLst>
            <pc:docMk/>
            <pc:sldMk cId="2626963082" sldId="450"/>
            <ac:picMk id="36" creationId="{28C52D0F-6A75-48AE-8FE5-CA7A3520A5A4}"/>
          </ac:picMkLst>
        </pc:picChg>
        <pc:picChg chg="del mod ord">
          <ac:chgData name="Jonathan Loo" userId="d2d72d48b56f45d8" providerId="LiveId" clId="{D13DE75A-ED86-4B24-95DA-B9DEDE813A63}" dt="2020-11-16T15:38:49.704" v="40403" actId="478"/>
          <ac:picMkLst>
            <pc:docMk/>
            <pc:sldMk cId="2626963082" sldId="450"/>
            <ac:picMk id="38" creationId="{22217248-476E-4A7B-8A90-76D546AE3683}"/>
          </ac:picMkLst>
        </pc:picChg>
        <pc:picChg chg="del mod ord">
          <ac:chgData name="Jonathan Loo" userId="d2d72d48b56f45d8" providerId="LiveId" clId="{D13DE75A-ED86-4B24-95DA-B9DEDE813A63}" dt="2020-11-16T15:45:29.784" v="40605" actId="478"/>
          <ac:picMkLst>
            <pc:docMk/>
            <pc:sldMk cId="2626963082" sldId="450"/>
            <ac:picMk id="40" creationId="{238C9BF5-A97E-4DC0-AC56-3F22503CD491}"/>
          </ac:picMkLst>
        </pc:picChg>
        <pc:picChg chg="del mod ord">
          <ac:chgData name="Jonathan Loo" userId="d2d72d48b56f45d8" providerId="LiveId" clId="{D13DE75A-ED86-4B24-95DA-B9DEDE813A63}" dt="2020-11-16T15:49:14.032" v="40619" actId="478"/>
          <ac:picMkLst>
            <pc:docMk/>
            <pc:sldMk cId="2626963082" sldId="450"/>
            <ac:picMk id="42" creationId="{97996B10-5815-4AF0-804A-B3392A48BF9E}"/>
          </ac:picMkLst>
        </pc:picChg>
        <pc:picChg chg="del mod ord">
          <ac:chgData name="Jonathan Loo" userId="d2d72d48b56f45d8" providerId="LiveId" clId="{D13DE75A-ED86-4B24-95DA-B9DEDE813A63}" dt="2020-11-16T15:49:34.765" v="40633" actId="478"/>
          <ac:picMkLst>
            <pc:docMk/>
            <pc:sldMk cId="2626963082" sldId="450"/>
            <ac:picMk id="44" creationId="{CFEA1D22-0755-48CE-A451-616D745787CB}"/>
          </ac:picMkLst>
        </pc:picChg>
        <pc:picChg chg="del mod ord">
          <ac:chgData name="Jonathan Loo" userId="d2d72d48b56f45d8" providerId="LiveId" clId="{D13DE75A-ED86-4B24-95DA-B9DEDE813A63}" dt="2020-11-16T15:50:18.593" v="40648" actId="478"/>
          <ac:picMkLst>
            <pc:docMk/>
            <pc:sldMk cId="2626963082" sldId="450"/>
            <ac:picMk id="46" creationId="{B7CA37DD-9560-4B15-A7B9-8EFDA7AC881F}"/>
          </ac:picMkLst>
        </pc:picChg>
        <pc:picChg chg="del mod ord">
          <ac:chgData name="Jonathan Loo" userId="d2d72d48b56f45d8" providerId="LiveId" clId="{D13DE75A-ED86-4B24-95DA-B9DEDE813A63}" dt="2020-11-16T15:52:07.878" v="40679" actId="478"/>
          <ac:picMkLst>
            <pc:docMk/>
            <pc:sldMk cId="2626963082" sldId="450"/>
            <ac:picMk id="48" creationId="{AF455295-8C15-4267-B255-FDC2F27AD062}"/>
          </ac:picMkLst>
        </pc:picChg>
        <pc:picChg chg="add del mod ord">
          <ac:chgData name="Jonathan Loo" userId="d2d72d48b56f45d8" providerId="LiveId" clId="{D13DE75A-ED86-4B24-95DA-B9DEDE813A63}" dt="2020-11-16T15:54:35.686" v="40739" actId="478"/>
          <ac:picMkLst>
            <pc:docMk/>
            <pc:sldMk cId="2626963082" sldId="450"/>
            <ac:picMk id="50" creationId="{CA59CBE6-CD9D-4039-9261-BFEAE25B1049}"/>
          </ac:picMkLst>
        </pc:picChg>
        <pc:picChg chg="del mod ord">
          <ac:chgData name="Jonathan Loo" userId="d2d72d48b56f45d8" providerId="LiveId" clId="{D13DE75A-ED86-4B24-95DA-B9DEDE813A63}" dt="2020-11-16T15:53:51.263" v="40727"/>
          <ac:picMkLst>
            <pc:docMk/>
            <pc:sldMk cId="2626963082" sldId="450"/>
            <ac:picMk id="52" creationId="{A8ACF2EB-9ABD-41F3-8263-CB8654045109}"/>
          </ac:picMkLst>
        </pc:picChg>
        <pc:picChg chg="del mod ord">
          <ac:chgData name="Jonathan Loo" userId="d2d72d48b56f45d8" providerId="LiveId" clId="{D13DE75A-ED86-4B24-95DA-B9DEDE813A63}" dt="2020-11-16T15:55:28.818" v="40753" actId="478"/>
          <ac:picMkLst>
            <pc:docMk/>
            <pc:sldMk cId="2626963082" sldId="450"/>
            <ac:picMk id="54" creationId="{E8453620-B182-4A3D-9266-C96A65083567}"/>
          </ac:picMkLst>
        </pc:picChg>
        <pc:picChg chg="del mod ord">
          <ac:chgData name="Jonathan Loo" userId="d2d72d48b56f45d8" providerId="LiveId" clId="{D13DE75A-ED86-4B24-95DA-B9DEDE813A63}" dt="2020-11-16T15:55:59.159" v="40767" actId="478"/>
          <ac:picMkLst>
            <pc:docMk/>
            <pc:sldMk cId="2626963082" sldId="450"/>
            <ac:picMk id="56" creationId="{9E678AFB-3D05-499D-9A2F-F1FEF7889AC7}"/>
          </ac:picMkLst>
        </pc:picChg>
        <pc:picChg chg="del mod ord">
          <ac:chgData name="Jonathan Loo" userId="d2d72d48b56f45d8" providerId="LiveId" clId="{D13DE75A-ED86-4B24-95DA-B9DEDE813A63}" dt="2020-11-16T20:11:36.478" v="44066" actId="478"/>
          <ac:picMkLst>
            <pc:docMk/>
            <pc:sldMk cId="2626963082" sldId="450"/>
            <ac:picMk id="58" creationId="{58DD3194-807C-4AB5-AB02-B3A50A395A61}"/>
          </ac:picMkLst>
        </pc:picChg>
        <pc:picChg chg="add del mod ord">
          <ac:chgData name="Jonathan Loo" userId="d2d72d48b56f45d8" providerId="LiveId" clId="{D13DE75A-ED86-4B24-95DA-B9DEDE813A63}" dt="2020-11-16T21:58:10.133" v="45615"/>
          <ac:picMkLst>
            <pc:docMk/>
            <pc:sldMk cId="2626963082" sldId="450"/>
            <ac:picMk id="60" creationId="{9355BE81-9B92-4E72-A7E7-C933A296C8F7}"/>
          </ac:picMkLst>
        </pc:picChg>
        <pc:picChg chg="del mod ord">
          <ac:chgData name="Jonathan Loo" userId="d2d72d48b56f45d8" providerId="LiveId" clId="{D13DE75A-ED86-4B24-95DA-B9DEDE813A63}" dt="2020-11-16T21:58:10.133" v="45615"/>
          <ac:picMkLst>
            <pc:docMk/>
            <pc:sldMk cId="2626963082" sldId="450"/>
            <ac:picMk id="62" creationId="{EB659234-0E82-459E-B178-5F9F89EDD649}"/>
          </ac:picMkLst>
        </pc:picChg>
        <pc:picChg chg="add del">
          <ac:chgData name="Jonathan Loo" userId="d2d72d48b56f45d8" providerId="LiveId" clId="{D13DE75A-ED86-4B24-95DA-B9DEDE813A63}" dt="2020-11-16T15:10:36.855" v="39907"/>
          <ac:picMkLst>
            <pc:docMk/>
            <pc:sldMk cId="2626963082" sldId="450"/>
            <ac:picMk id="36866" creationId="{724617C0-5A2B-46FB-8C21-EFF8E0C58F29}"/>
          </ac:picMkLst>
        </pc:picChg>
      </pc:sldChg>
      <pc:sldChg chg="delSp modSp add mod">
        <pc:chgData name="Jonathan Loo" userId="d2d72d48b56f45d8" providerId="LiveId" clId="{D13DE75A-ED86-4B24-95DA-B9DEDE813A63}" dt="2020-11-18T15:57:48.101" v="60116" actId="962"/>
        <pc:sldMkLst>
          <pc:docMk/>
          <pc:sldMk cId="3012814988" sldId="451"/>
        </pc:sldMkLst>
        <pc:picChg chg="del mod ord">
          <ac:chgData name="Jonathan Loo" userId="d2d72d48b56f45d8" providerId="LiveId" clId="{D13DE75A-ED86-4B24-95DA-B9DEDE813A63}" dt="2020-11-16T15:37:24.241" v="40359" actId="478"/>
          <ac:picMkLst>
            <pc:docMk/>
            <pc:sldMk cId="3012814988" sldId="451"/>
            <ac:picMk id="6" creationId="{0E8F1DC9-8A71-495A-B1BC-04E423ACBB1A}"/>
          </ac:picMkLst>
        </pc:picChg>
        <pc:picChg chg="mod ord">
          <ac:chgData name="Jonathan Loo" userId="d2d72d48b56f45d8" providerId="LiveId" clId="{D13DE75A-ED86-4B24-95DA-B9DEDE813A63}" dt="2020-11-18T15:57:48.101" v="60116" actId="962"/>
          <ac:picMkLst>
            <pc:docMk/>
            <pc:sldMk cId="3012814988" sldId="451"/>
            <ac:picMk id="6" creationId="{246E317A-7093-4036-B9C7-F4F596A1E3BC}"/>
          </ac:picMkLst>
        </pc:picChg>
        <pc:picChg chg="del mod ord">
          <ac:chgData name="Jonathan Loo" userId="d2d72d48b56f45d8" providerId="LiveId" clId="{D13DE75A-ED86-4B24-95DA-B9DEDE813A63}" dt="2020-11-16T15:39:06.626" v="40418" actId="478"/>
          <ac:picMkLst>
            <pc:docMk/>
            <pc:sldMk cId="3012814988" sldId="451"/>
            <ac:picMk id="8" creationId="{C24393D5-65F0-44CA-81D6-E61B3A041DBE}"/>
          </ac:picMkLst>
        </pc:picChg>
        <pc:picChg chg="del mod ord">
          <ac:chgData name="Jonathan Loo" userId="d2d72d48b56f45d8" providerId="LiveId" clId="{D13DE75A-ED86-4B24-95DA-B9DEDE813A63}" dt="2020-11-16T20:19:03.080" v="44201" actId="478"/>
          <ac:picMkLst>
            <pc:docMk/>
            <pc:sldMk cId="3012814988" sldId="451"/>
            <ac:picMk id="10" creationId="{4909AFFA-A398-4767-AC9C-83CCDFE3D692}"/>
          </ac:picMkLst>
        </pc:picChg>
        <pc:picChg chg="del mod ord">
          <ac:chgData name="Jonathan Loo" userId="d2d72d48b56f45d8" providerId="LiveId" clId="{D13DE75A-ED86-4B24-95DA-B9DEDE813A63}" dt="2020-11-16T20:19:22.057" v="44216" actId="478"/>
          <ac:picMkLst>
            <pc:docMk/>
            <pc:sldMk cId="3012814988" sldId="451"/>
            <ac:picMk id="12" creationId="{C547A3C6-043E-49F5-BDC3-03F87238E115}"/>
          </ac:picMkLst>
        </pc:picChg>
        <pc:picChg chg="del mod ord">
          <ac:chgData name="Jonathan Loo" userId="d2d72d48b56f45d8" providerId="LiveId" clId="{D13DE75A-ED86-4B24-95DA-B9DEDE813A63}" dt="2020-11-16T20:20:06.231" v="44231" actId="478"/>
          <ac:picMkLst>
            <pc:docMk/>
            <pc:sldMk cId="3012814988" sldId="451"/>
            <ac:picMk id="14" creationId="{05416AD7-91BF-4A26-8F8C-0AEEBC54EF6C}"/>
          </ac:picMkLst>
        </pc:picChg>
        <pc:picChg chg="del mod ord">
          <ac:chgData name="Jonathan Loo" userId="d2d72d48b56f45d8" providerId="LiveId" clId="{D13DE75A-ED86-4B24-95DA-B9DEDE813A63}" dt="2020-11-18T15:57:48.099" v="60114" actId="478"/>
          <ac:picMkLst>
            <pc:docMk/>
            <pc:sldMk cId="3012814988" sldId="451"/>
            <ac:picMk id="16" creationId="{39385A14-3E7F-4AD2-8497-8FB271DCA6E0}"/>
          </ac:picMkLst>
        </pc:picChg>
        <pc:picChg chg="del mod">
          <ac:chgData name="Jonathan Loo" userId="d2d72d48b56f45d8" providerId="LiveId" clId="{D13DE75A-ED86-4B24-95DA-B9DEDE813A63}" dt="2020-11-16T15:36:23.034" v="40344" actId="478"/>
          <ac:picMkLst>
            <pc:docMk/>
            <pc:sldMk cId="3012814988" sldId="451"/>
            <ac:picMk id="82" creationId="{D65DE651-3F33-4006-8388-446A82A2DB6B}"/>
          </ac:picMkLst>
        </pc:picChg>
      </pc:sldChg>
      <pc:sldChg chg="addSp delSp modSp new del mod modClrScheme chgLayout">
        <pc:chgData name="Jonathan Loo" userId="d2d72d48b56f45d8" providerId="LiveId" clId="{D13DE75A-ED86-4B24-95DA-B9DEDE813A63}" dt="2020-11-16T19:44:27.481" v="43085" actId="47"/>
        <pc:sldMkLst>
          <pc:docMk/>
          <pc:sldMk cId="2515377235" sldId="452"/>
        </pc:sldMkLst>
        <pc:spChg chg="mod ord">
          <ac:chgData name="Jonathan Loo" userId="d2d72d48b56f45d8" providerId="LiveId" clId="{D13DE75A-ED86-4B24-95DA-B9DEDE813A63}" dt="2020-11-16T16:53:21.816" v="42669" actId="700"/>
          <ac:spMkLst>
            <pc:docMk/>
            <pc:sldMk cId="2515377235" sldId="452"/>
            <ac:spMk id="2" creationId="{0EE5B324-C42A-49F7-80F4-B97FBB8697D1}"/>
          </ac:spMkLst>
        </pc:spChg>
        <pc:spChg chg="mod ord">
          <ac:chgData name="Jonathan Loo" userId="d2d72d48b56f45d8" providerId="LiveId" clId="{D13DE75A-ED86-4B24-95DA-B9DEDE813A63}" dt="2020-11-16T17:00:56.312" v="43013" actId="6549"/>
          <ac:spMkLst>
            <pc:docMk/>
            <pc:sldMk cId="2515377235" sldId="452"/>
            <ac:spMk id="3" creationId="{BEFC58B4-E01A-4D9A-A100-EB14AD7958A6}"/>
          </ac:spMkLst>
        </pc:spChg>
        <pc:spChg chg="add del mod ord">
          <ac:chgData name="Jonathan Loo" userId="d2d72d48b56f45d8" providerId="LiveId" clId="{D13DE75A-ED86-4B24-95DA-B9DEDE813A63}" dt="2020-11-16T16:07:52.818" v="41215" actId="700"/>
          <ac:spMkLst>
            <pc:docMk/>
            <pc:sldMk cId="2515377235" sldId="452"/>
            <ac:spMk id="4" creationId="{E12414A8-22CC-42CB-BB58-E376358D22F0}"/>
          </ac:spMkLst>
        </pc:spChg>
        <pc:spChg chg="add del mod topLvl">
          <ac:chgData name="Jonathan Loo" userId="d2d72d48b56f45d8" providerId="LiveId" clId="{D13DE75A-ED86-4B24-95DA-B9DEDE813A63}" dt="2020-11-16T16:56:42.739" v="42775" actId="207"/>
          <ac:spMkLst>
            <pc:docMk/>
            <pc:sldMk cId="2515377235" sldId="452"/>
            <ac:spMk id="48" creationId="{02764D2A-E4C2-4CD1-9225-CF09769D84C9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51" creationId="{812D4B08-126E-4D20-8236-C1A59C02E899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52" creationId="{3FF4F5C2-7AA4-4EB9-B690-3E47EC704C53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54" creationId="{ED74C8D5-5FB4-4996-8AEE-8555C00883C3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55" creationId="{51C37839-2941-4903-A342-4623742ABCAA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56" creationId="{FDC5E0CC-C9AA-4C6B-8CF9-87BE72C76655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58" creationId="{0D9F5572-809A-4F3E-A37A-93FA47415F61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59" creationId="{766CE702-76F2-47FE-ABEA-A3B5EF979221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60" creationId="{355BDE47-25AF-41BB-B7E3-AFC4BAE097B5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61" creationId="{AAF0D6D8-E266-4A5E-8BED-2E89DD8CEA79}"/>
          </ac:spMkLst>
        </pc:spChg>
        <pc:spChg chg="mod topLvl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62" creationId="{7087F879-CB15-4995-83D4-714902C9FBC4}"/>
          </ac:spMkLst>
        </pc:spChg>
        <pc:spChg chg="mod topLvl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63" creationId="{2D8EB7A3-9BBE-4788-A812-03F205412E4E}"/>
          </ac:spMkLst>
        </pc:spChg>
        <pc:spChg chg="mod topLvl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64" creationId="{7D097C42-A007-45C3-8E72-90889EEDBFF0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67" creationId="{870687B8-E3CC-43D1-B8F0-596E354A996D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68" creationId="{0FC3651A-6DF7-4619-93C7-BAE48761E84D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69" creationId="{31ECF0CE-638A-48F8-8448-A2B9FEEF5CB9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70" creationId="{BBCC9BAB-077B-41F8-9A92-0B15F9DDB1F2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71" creationId="{0E15E0CC-5C7E-49AD-B004-36E8A97FFACC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73" creationId="{DE15DE18-6EA3-476C-8247-37A888014CCC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74" creationId="{C3549981-60E3-4384-BE1D-A06C42B2C42F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76" creationId="{28C77947-35DF-47B3-A5FD-99C92240CD7A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77" creationId="{5549720B-C7DC-44A6-8C07-F7819F19BD59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78" creationId="{BB718A83-9E66-4B40-8EF5-DF14B477F728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80" creationId="{D6F4F0F1-7630-44F4-8975-F1CD239A481D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81" creationId="{CE24C174-556A-458A-B49B-C7ABA79B6345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82" creationId="{342DB21A-6745-467F-A3B9-1F03BC58CE19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83" creationId="{333B86CD-3450-4EE5-BC77-9BBF9A5BA9CD}"/>
          </ac:spMkLst>
        </pc:spChg>
        <pc:spChg chg="mod topLvl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84" creationId="{F944A8F3-5587-4D68-8D5F-53FFCDAA610F}"/>
          </ac:spMkLst>
        </pc:spChg>
        <pc:spChg chg="mod topLvl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85" creationId="{B8F42741-B711-4C01-9DFF-CCEF62D33733}"/>
          </ac:spMkLst>
        </pc:spChg>
        <pc:spChg chg="mod topLvl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86" creationId="{C3A24477-0749-4854-990E-D50273AE1E3D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89" creationId="{B2365474-E23F-4FC2-8C66-F70743D159AE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90" creationId="{563F8CDB-6381-45B7-9AB0-309C0B717642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91" creationId="{405551F9-DFDB-48A6-9E16-90436E83EA64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92" creationId="{F1B9357B-5B12-411B-8BB0-F69D92D1BBC4}"/>
          </ac:spMkLst>
        </pc:spChg>
        <pc:spChg chg="mod">
          <ac:chgData name="Jonathan Loo" userId="d2d72d48b56f45d8" providerId="LiveId" clId="{D13DE75A-ED86-4B24-95DA-B9DEDE813A63}" dt="2020-11-16T16:56:42.272" v="42774" actId="165"/>
          <ac:spMkLst>
            <pc:docMk/>
            <pc:sldMk cId="2515377235" sldId="452"/>
            <ac:spMk id="93" creationId="{3BEF6D71-CFCC-4F57-AF39-009B179165A9}"/>
          </ac:spMkLst>
        </pc:spChg>
        <pc:grpChg chg="add del mod">
          <ac:chgData name="Jonathan Loo" userId="d2d72d48b56f45d8" providerId="LiveId" clId="{D13DE75A-ED86-4B24-95DA-B9DEDE813A63}" dt="2020-11-16T16:56:42.272" v="42774" actId="165"/>
          <ac:grpSpMkLst>
            <pc:docMk/>
            <pc:sldMk cId="2515377235" sldId="452"/>
            <ac:grpSpMk id="47" creationId="{0E992F49-94D3-48BE-885C-CB98D035194A}"/>
          </ac:grpSpMkLst>
        </pc:grpChg>
        <pc:grpChg chg="mod topLvl">
          <ac:chgData name="Jonathan Loo" userId="d2d72d48b56f45d8" providerId="LiveId" clId="{D13DE75A-ED86-4B24-95DA-B9DEDE813A63}" dt="2020-11-16T16:56:42.272" v="42774" actId="165"/>
          <ac:grpSpMkLst>
            <pc:docMk/>
            <pc:sldMk cId="2515377235" sldId="452"/>
            <ac:grpSpMk id="49" creationId="{0E992F49-94D3-48BE-885C-CB98D035194A}"/>
          </ac:grpSpMkLst>
        </pc:grpChg>
        <pc:grpChg chg="mod">
          <ac:chgData name="Jonathan Loo" userId="d2d72d48b56f45d8" providerId="LiveId" clId="{D13DE75A-ED86-4B24-95DA-B9DEDE813A63}" dt="2020-11-16T16:56:42.272" v="42774" actId="165"/>
          <ac:grpSpMkLst>
            <pc:docMk/>
            <pc:sldMk cId="2515377235" sldId="452"/>
            <ac:grpSpMk id="50" creationId="{0E992F49-94D3-48BE-885C-CB98D035194A}"/>
          </ac:grpSpMkLst>
        </pc:grpChg>
        <pc:grpChg chg="mod">
          <ac:chgData name="Jonathan Loo" userId="d2d72d48b56f45d8" providerId="LiveId" clId="{D13DE75A-ED86-4B24-95DA-B9DEDE813A63}" dt="2020-11-16T16:56:42.272" v="42774" actId="165"/>
          <ac:grpSpMkLst>
            <pc:docMk/>
            <pc:sldMk cId="2515377235" sldId="452"/>
            <ac:grpSpMk id="53" creationId="{0E992F49-94D3-48BE-885C-CB98D035194A}"/>
          </ac:grpSpMkLst>
        </pc:grpChg>
        <pc:grpChg chg="mod">
          <ac:chgData name="Jonathan Loo" userId="d2d72d48b56f45d8" providerId="LiveId" clId="{D13DE75A-ED86-4B24-95DA-B9DEDE813A63}" dt="2020-11-16T16:56:42.272" v="42774" actId="165"/>
          <ac:grpSpMkLst>
            <pc:docMk/>
            <pc:sldMk cId="2515377235" sldId="452"/>
            <ac:grpSpMk id="57" creationId="{0E992F49-94D3-48BE-885C-CB98D035194A}"/>
          </ac:grpSpMkLst>
        </pc:grpChg>
        <pc:grpChg chg="mod topLvl">
          <ac:chgData name="Jonathan Loo" userId="d2d72d48b56f45d8" providerId="LiveId" clId="{D13DE75A-ED86-4B24-95DA-B9DEDE813A63}" dt="2020-11-16T16:56:42.272" v="42774" actId="165"/>
          <ac:grpSpMkLst>
            <pc:docMk/>
            <pc:sldMk cId="2515377235" sldId="452"/>
            <ac:grpSpMk id="65" creationId="{0E992F49-94D3-48BE-885C-CB98D035194A}"/>
          </ac:grpSpMkLst>
        </pc:grpChg>
        <pc:grpChg chg="mod">
          <ac:chgData name="Jonathan Loo" userId="d2d72d48b56f45d8" providerId="LiveId" clId="{D13DE75A-ED86-4B24-95DA-B9DEDE813A63}" dt="2020-11-16T16:56:42.272" v="42774" actId="165"/>
          <ac:grpSpMkLst>
            <pc:docMk/>
            <pc:sldMk cId="2515377235" sldId="452"/>
            <ac:grpSpMk id="66" creationId="{0E992F49-94D3-48BE-885C-CB98D035194A}"/>
          </ac:grpSpMkLst>
        </pc:grpChg>
        <pc:grpChg chg="mod">
          <ac:chgData name="Jonathan Loo" userId="d2d72d48b56f45d8" providerId="LiveId" clId="{D13DE75A-ED86-4B24-95DA-B9DEDE813A63}" dt="2020-11-16T16:56:42.272" v="42774" actId="165"/>
          <ac:grpSpMkLst>
            <pc:docMk/>
            <pc:sldMk cId="2515377235" sldId="452"/>
            <ac:grpSpMk id="72" creationId="{0E992F49-94D3-48BE-885C-CB98D035194A}"/>
          </ac:grpSpMkLst>
        </pc:grpChg>
        <pc:grpChg chg="mod">
          <ac:chgData name="Jonathan Loo" userId="d2d72d48b56f45d8" providerId="LiveId" clId="{D13DE75A-ED86-4B24-95DA-B9DEDE813A63}" dt="2020-11-16T16:56:42.272" v="42774" actId="165"/>
          <ac:grpSpMkLst>
            <pc:docMk/>
            <pc:sldMk cId="2515377235" sldId="452"/>
            <ac:grpSpMk id="75" creationId="{0E992F49-94D3-48BE-885C-CB98D035194A}"/>
          </ac:grpSpMkLst>
        </pc:grpChg>
        <pc:grpChg chg="mod">
          <ac:chgData name="Jonathan Loo" userId="d2d72d48b56f45d8" providerId="LiveId" clId="{D13DE75A-ED86-4B24-95DA-B9DEDE813A63}" dt="2020-11-16T16:56:42.272" v="42774" actId="165"/>
          <ac:grpSpMkLst>
            <pc:docMk/>
            <pc:sldMk cId="2515377235" sldId="452"/>
            <ac:grpSpMk id="79" creationId="{0E992F49-94D3-48BE-885C-CB98D035194A}"/>
          </ac:grpSpMkLst>
        </pc:grpChg>
        <pc:grpChg chg="mod topLvl">
          <ac:chgData name="Jonathan Loo" userId="d2d72d48b56f45d8" providerId="LiveId" clId="{D13DE75A-ED86-4B24-95DA-B9DEDE813A63}" dt="2020-11-16T16:56:42.272" v="42774" actId="165"/>
          <ac:grpSpMkLst>
            <pc:docMk/>
            <pc:sldMk cId="2515377235" sldId="452"/>
            <ac:grpSpMk id="87" creationId="{0E992F49-94D3-48BE-885C-CB98D035194A}"/>
          </ac:grpSpMkLst>
        </pc:grpChg>
        <pc:grpChg chg="mod">
          <ac:chgData name="Jonathan Loo" userId="d2d72d48b56f45d8" providerId="LiveId" clId="{D13DE75A-ED86-4B24-95DA-B9DEDE813A63}" dt="2020-11-16T16:56:42.272" v="42774" actId="165"/>
          <ac:grpSpMkLst>
            <pc:docMk/>
            <pc:sldMk cId="2515377235" sldId="452"/>
            <ac:grpSpMk id="88" creationId="{0E992F49-94D3-48BE-885C-CB98D035194A}"/>
          </ac:grpSpMkLst>
        </pc:grpChg>
        <pc:picChg chg="del mod">
          <ac:chgData name="Jonathan Loo" userId="d2d72d48b56f45d8" providerId="LiveId" clId="{D13DE75A-ED86-4B24-95DA-B9DEDE813A63}" dt="2020-11-16T15:42:49.519" v="40591" actId="478"/>
          <ac:picMkLst>
            <pc:docMk/>
            <pc:sldMk cId="2515377235" sldId="452"/>
            <ac:picMk id="6" creationId="{EA543142-391E-4108-8DD0-B48215A85BF5}"/>
          </ac:picMkLst>
        </pc:picChg>
        <pc:picChg chg="del mod ord">
          <ac:chgData name="Jonathan Loo" userId="d2d72d48b56f45d8" providerId="LiveId" clId="{D13DE75A-ED86-4B24-95DA-B9DEDE813A63}" dt="2020-11-16T15:51:09.734" v="40665" actId="478"/>
          <ac:picMkLst>
            <pc:docMk/>
            <pc:sldMk cId="2515377235" sldId="452"/>
            <ac:picMk id="8" creationId="{B971C9E5-2281-41EE-9FC3-9927AB92C167}"/>
          </ac:picMkLst>
        </pc:picChg>
        <pc:picChg chg="del mod ord">
          <ac:chgData name="Jonathan Loo" userId="d2d72d48b56f45d8" providerId="LiveId" clId="{D13DE75A-ED86-4B24-95DA-B9DEDE813A63}" dt="2020-11-16T15:52:39.866" v="40696" actId="478"/>
          <ac:picMkLst>
            <pc:docMk/>
            <pc:sldMk cId="2515377235" sldId="452"/>
            <ac:picMk id="10" creationId="{27072D2B-466F-43BA-B639-A1241647C369}"/>
          </ac:picMkLst>
        </pc:picChg>
        <pc:picChg chg="del mod ord">
          <ac:chgData name="Jonathan Loo" userId="d2d72d48b56f45d8" providerId="LiveId" clId="{D13DE75A-ED86-4B24-95DA-B9DEDE813A63}" dt="2020-11-16T15:56:26.148" v="40784" actId="478"/>
          <ac:picMkLst>
            <pc:docMk/>
            <pc:sldMk cId="2515377235" sldId="452"/>
            <ac:picMk id="12" creationId="{19F03F79-73D0-4EF3-936D-C53EAABEA2BB}"/>
          </ac:picMkLst>
        </pc:picChg>
        <pc:picChg chg="del mod ord">
          <ac:chgData name="Jonathan Loo" userId="d2d72d48b56f45d8" providerId="LiveId" clId="{D13DE75A-ED86-4B24-95DA-B9DEDE813A63}" dt="2020-11-16T15:57:37.577" v="40844" actId="478"/>
          <ac:picMkLst>
            <pc:docMk/>
            <pc:sldMk cId="2515377235" sldId="452"/>
            <ac:picMk id="14" creationId="{468BE20F-7755-4606-BA87-E89D8F93630E}"/>
          </ac:picMkLst>
        </pc:picChg>
        <pc:picChg chg="add del mod ord">
          <ac:chgData name="Jonathan Loo" userId="d2d72d48b56f45d8" providerId="LiveId" clId="{D13DE75A-ED86-4B24-95DA-B9DEDE813A63}" dt="2020-11-16T16:55:06.697" v="42749"/>
          <ac:picMkLst>
            <pc:docMk/>
            <pc:sldMk cId="2515377235" sldId="452"/>
            <ac:picMk id="16" creationId="{7C70792F-9C1A-4228-9E8B-286A6475171D}"/>
          </ac:picMkLst>
        </pc:picChg>
        <pc:picChg chg="del mod">
          <ac:chgData name="Jonathan Loo" userId="d2d72d48b56f45d8" providerId="LiveId" clId="{D13DE75A-ED86-4B24-95DA-B9DEDE813A63}" dt="2020-11-16T16:51:32.974" v="42466" actId="478"/>
          <ac:picMkLst>
            <pc:docMk/>
            <pc:sldMk cId="2515377235" sldId="452"/>
            <ac:picMk id="18" creationId="{BC1817E5-1DD4-4D7E-888C-BB9EB3C2BC46}"/>
          </ac:picMkLst>
        </pc:picChg>
        <pc:picChg chg="del mod">
          <ac:chgData name="Jonathan Loo" userId="d2d72d48b56f45d8" providerId="LiveId" clId="{D13DE75A-ED86-4B24-95DA-B9DEDE813A63}" dt="2020-11-16T16:07:45.058" v="41210" actId="478"/>
          <ac:picMkLst>
            <pc:docMk/>
            <pc:sldMk cId="2515377235" sldId="452"/>
            <ac:picMk id="20" creationId="{B5C04A33-8244-4C22-9DC6-47B7448A723F}"/>
          </ac:picMkLst>
        </pc:picChg>
        <pc:picChg chg="del mod ord">
          <ac:chgData name="Jonathan Loo" userId="d2d72d48b56f45d8" providerId="LiveId" clId="{D13DE75A-ED86-4B24-95DA-B9DEDE813A63}" dt="2020-11-16T16:11:16.114" v="41557" actId="478"/>
          <ac:picMkLst>
            <pc:docMk/>
            <pc:sldMk cId="2515377235" sldId="452"/>
            <ac:picMk id="22" creationId="{039B3475-E803-4B46-9A5E-D1DAF9CB1E37}"/>
          </ac:picMkLst>
        </pc:picChg>
        <pc:picChg chg="del mod ord">
          <ac:chgData name="Jonathan Loo" userId="d2d72d48b56f45d8" providerId="LiveId" clId="{D13DE75A-ED86-4B24-95DA-B9DEDE813A63}" dt="2020-11-16T16:11:57.791" v="41571" actId="478"/>
          <ac:picMkLst>
            <pc:docMk/>
            <pc:sldMk cId="2515377235" sldId="452"/>
            <ac:picMk id="24" creationId="{CABAB699-2376-4A97-BDC6-01A767AACD9C}"/>
          </ac:picMkLst>
        </pc:picChg>
        <pc:picChg chg="del mod ord">
          <ac:chgData name="Jonathan Loo" userId="d2d72d48b56f45d8" providerId="LiveId" clId="{D13DE75A-ED86-4B24-95DA-B9DEDE813A63}" dt="2020-11-16T16:41:09.387" v="42332" actId="478"/>
          <ac:picMkLst>
            <pc:docMk/>
            <pc:sldMk cId="2515377235" sldId="452"/>
            <ac:picMk id="26" creationId="{16A90661-9433-405F-B077-2F07B607FFB3}"/>
          </ac:picMkLst>
        </pc:picChg>
        <pc:picChg chg="del mod ord">
          <ac:chgData name="Jonathan Loo" userId="d2d72d48b56f45d8" providerId="LiveId" clId="{D13DE75A-ED86-4B24-95DA-B9DEDE813A63}" dt="2020-11-16T16:41:58.527" v="42346" actId="478"/>
          <ac:picMkLst>
            <pc:docMk/>
            <pc:sldMk cId="2515377235" sldId="452"/>
            <ac:picMk id="28" creationId="{5608B9A9-F6DC-4BAE-9EE3-9873A6672EB8}"/>
          </ac:picMkLst>
        </pc:picChg>
        <pc:picChg chg="del mod ord">
          <ac:chgData name="Jonathan Loo" userId="d2d72d48b56f45d8" providerId="LiveId" clId="{D13DE75A-ED86-4B24-95DA-B9DEDE813A63}" dt="2020-11-16T16:42:17.114" v="42360" actId="478"/>
          <ac:picMkLst>
            <pc:docMk/>
            <pc:sldMk cId="2515377235" sldId="452"/>
            <ac:picMk id="30" creationId="{8DE4D937-0743-483E-9A3F-CEE80A0EB0A3}"/>
          </ac:picMkLst>
        </pc:picChg>
        <pc:picChg chg="del mod ord">
          <ac:chgData name="Jonathan Loo" userId="d2d72d48b56f45d8" providerId="LiveId" clId="{D13DE75A-ED86-4B24-95DA-B9DEDE813A63}" dt="2020-11-16T16:53:34.678" v="42683" actId="478"/>
          <ac:picMkLst>
            <pc:docMk/>
            <pc:sldMk cId="2515377235" sldId="452"/>
            <ac:picMk id="32" creationId="{668506C3-7E77-4F14-9870-6704A8C747C8}"/>
          </ac:picMkLst>
        </pc:picChg>
        <pc:picChg chg="del mod ord">
          <ac:chgData name="Jonathan Loo" userId="d2d72d48b56f45d8" providerId="LiveId" clId="{D13DE75A-ED86-4B24-95DA-B9DEDE813A63}" dt="2020-11-16T16:53:46.014" v="42697" actId="478"/>
          <ac:picMkLst>
            <pc:docMk/>
            <pc:sldMk cId="2515377235" sldId="452"/>
            <ac:picMk id="34" creationId="{BD4FA00D-6482-4545-BE08-60A3D14EFAE2}"/>
          </ac:picMkLst>
        </pc:picChg>
        <pc:picChg chg="del mod ord">
          <ac:chgData name="Jonathan Loo" userId="d2d72d48b56f45d8" providerId="LiveId" clId="{D13DE75A-ED86-4B24-95DA-B9DEDE813A63}" dt="2020-11-16T16:53:57.960" v="42713" actId="478"/>
          <ac:picMkLst>
            <pc:docMk/>
            <pc:sldMk cId="2515377235" sldId="452"/>
            <ac:picMk id="36" creationId="{8F7014C9-F90F-4A70-B63F-BD7CA2D840DA}"/>
          </ac:picMkLst>
        </pc:picChg>
        <pc:picChg chg="del mod ord">
          <ac:chgData name="Jonathan Loo" userId="d2d72d48b56f45d8" providerId="LiveId" clId="{D13DE75A-ED86-4B24-95DA-B9DEDE813A63}" dt="2020-11-16T17:00:54.592" v="43012" actId="478"/>
          <ac:picMkLst>
            <pc:docMk/>
            <pc:sldMk cId="2515377235" sldId="452"/>
            <ac:picMk id="38" creationId="{710D917A-A9A1-4A75-8381-0536D7B4C4BC}"/>
          </ac:picMkLst>
        </pc:picChg>
        <pc:picChg chg="del mod ord">
          <ac:chgData name="Jonathan Loo" userId="d2d72d48b56f45d8" providerId="LiveId" clId="{D13DE75A-ED86-4B24-95DA-B9DEDE813A63}" dt="2020-11-16T16:55:06.697" v="42749"/>
          <ac:picMkLst>
            <pc:docMk/>
            <pc:sldMk cId="2515377235" sldId="452"/>
            <ac:picMk id="40" creationId="{2D164522-A9B5-47E4-B680-24407A778FFA}"/>
          </ac:picMkLst>
        </pc:picChg>
        <pc:picChg chg="add mod modCrop">
          <ac:chgData name="Jonathan Loo" userId="d2d72d48b56f45d8" providerId="LiveId" clId="{D13DE75A-ED86-4B24-95DA-B9DEDE813A63}" dt="2020-11-16T16:55:43.795" v="42763" actId="14100"/>
          <ac:picMkLst>
            <pc:docMk/>
            <pc:sldMk cId="2515377235" sldId="452"/>
            <ac:picMk id="42" creationId="{C9029DCC-F1BC-4490-AA21-9D59B120938F}"/>
          </ac:picMkLst>
        </pc:picChg>
        <pc:picChg chg="add mod modCrop">
          <ac:chgData name="Jonathan Loo" userId="d2d72d48b56f45d8" providerId="LiveId" clId="{D13DE75A-ED86-4B24-95DA-B9DEDE813A63}" dt="2020-11-16T16:55:45.178" v="42765" actId="14100"/>
          <ac:picMkLst>
            <pc:docMk/>
            <pc:sldMk cId="2515377235" sldId="452"/>
            <ac:picMk id="44" creationId="{8C8E82F9-4181-426F-8718-68A96A39F183}"/>
          </ac:picMkLst>
        </pc:picChg>
        <pc:picChg chg="add del mod">
          <ac:chgData name="Jonathan Loo" userId="d2d72d48b56f45d8" providerId="LiveId" clId="{D13DE75A-ED86-4B24-95DA-B9DEDE813A63}" dt="2020-11-16T16:56:44.360" v="42778"/>
          <ac:picMkLst>
            <pc:docMk/>
            <pc:sldMk cId="2515377235" sldId="452"/>
            <ac:picMk id="46" creationId="{0E992F49-94D3-48BE-885C-CB98D035194A}"/>
          </ac:picMkLst>
        </pc:picChg>
        <pc:picChg chg="add del mod">
          <ac:chgData name="Jonathan Loo" userId="d2d72d48b56f45d8" providerId="LiveId" clId="{D13DE75A-ED86-4B24-95DA-B9DEDE813A63}" dt="2020-11-16T16:57:13.557" v="42793" actId="478"/>
          <ac:picMkLst>
            <pc:docMk/>
            <pc:sldMk cId="2515377235" sldId="452"/>
            <ac:picMk id="95" creationId="{F0BE638C-E9E3-4C79-BB96-5CE5652DB35C}"/>
          </ac:picMkLst>
        </pc:picChg>
        <pc:picChg chg="mod ord">
          <ac:chgData name="Jonathan Loo" userId="d2d72d48b56f45d8" providerId="LiveId" clId="{D13DE75A-ED86-4B24-95DA-B9DEDE813A63}" dt="2020-11-16T16:57:27.380" v="42801" actId="1076"/>
          <ac:picMkLst>
            <pc:docMk/>
            <pc:sldMk cId="2515377235" sldId="452"/>
            <ac:picMk id="97" creationId="{B928D921-7C5D-4C30-8FFF-262E8239E894}"/>
          </ac:picMkLst>
        </pc:picChg>
        <pc:picChg chg="add mod">
          <ac:chgData name="Jonathan Loo" userId="d2d72d48b56f45d8" providerId="LiveId" clId="{D13DE75A-ED86-4B24-95DA-B9DEDE813A63}" dt="2020-11-16T16:57:24.689" v="42800" actId="1076"/>
          <ac:picMkLst>
            <pc:docMk/>
            <pc:sldMk cId="2515377235" sldId="452"/>
            <ac:picMk id="99" creationId="{AB77C85E-5B0D-4F82-91EA-886D0B3954AE}"/>
          </ac:picMkLst>
        </pc:picChg>
        <pc:picChg chg="add del">
          <ac:chgData name="Jonathan Loo" userId="d2d72d48b56f45d8" providerId="LiveId" clId="{D13DE75A-ED86-4B24-95DA-B9DEDE813A63}" dt="2020-11-16T16:57:31.079" v="42803" actId="478"/>
          <ac:picMkLst>
            <pc:docMk/>
            <pc:sldMk cId="2515377235" sldId="452"/>
            <ac:picMk id="101" creationId="{37708C69-DFDD-4C2A-9A7C-8A532F0DA43A}"/>
          </ac:picMkLst>
        </pc:picChg>
        <pc:picChg chg="add del mod">
          <ac:chgData name="Jonathan Loo" userId="d2d72d48b56f45d8" providerId="LiveId" clId="{D13DE75A-ED86-4B24-95DA-B9DEDE813A63}" dt="2020-11-16T16:57:54.632" v="42817" actId="478"/>
          <ac:picMkLst>
            <pc:docMk/>
            <pc:sldMk cId="2515377235" sldId="452"/>
            <ac:picMk id="103" creationId="{AE336366-E0F2-4093-849F-4658801389F8}"/>
          </ac:picMkLst>
        </pc:picChg>
        <pc:picChg chg="mod ord">
          <ac:chgData name="Jonathan Loo" userId="d2d72d48b56f45d8" providerId="LiveId" clId="{D13DE75A-ED86-4B24-95DA-B9DEDE813A63}" dt="2020-11-16T16:57:58.602" v="42820" actId="1076"/>
          <ac:picMkLst>
            <pc:docMk/>
            <pc:sldMk cId="2515377235" sldId="452"/>
            <ac:picMk id="105" creationId="{13435F93-FF49-49C2-B963-21CE2C6E41B5}"/>
          </ac:picMkLst>
        </pc:picChg>
        <pc:picChg chg="add mod">
          <ac:chgData name="Jonathan Loo" userId="d2d72d48b56f45d8" providerId="LiveId" clId="{D13DE75A-ED86-4B24-95DA-B9DEDE813A63}" dt="2020-11-16T16:58:04.558" v="42822" actId="1076"/>
          <ac:picMkLst>
            <pc:docMk/>
            <pc:sldMk cId="2515377235" sldId="452"/>
            <ac:picMk id="107" creationId="{AC897DB7-5320-441D-A582-E24088B32DBF}"/>
          </ac:picMkLst>
        </pc:picChg>
        <pc:picChg chg="add del">
          <ac:chgData name="Jonathan Loo" userId="d2d72d48b56f45d8" providerId="LiveId" clId="{D13DE75A-ED86-4B24-95DA-B9DEDE813A63}" dt="2020-11-16T16:58:10.360" v="42824" actId="478"/>
          <ac:picMkLst>
            <pc:docMk/>
            <pc:sldMk cId="2515377235" sldId="452"/>
            <ac:picMk id="109" creationId="{A9230141-1EDA-4195-9D0E-131465ECD263}"/>
          </ac:picMkLst>
        </pc:picChg>
        <pc:picChg chg="add del mod">
          <ac:chgData name="Jonathan Loo" userId="d2d72d48b56f45d8" providerId="LiveId" clId="{D13DE75A-ED86-4B24-95DA-B9DEDE813A63}" dt="2020-11-16T16:58:24.302" v="42838" actId="478"/>
          <ac:picMkLst>
            <pc:docMk/>
            <pc:sldMk cId="2515377235" sldId="452"/>
            <ac:picMk id="111" creationId="{F7F072BE-3DD8-4A38-8720-796FD3A237A8}"/>
          </ac:picMkLst>
        </pc:picChg>
        <pc:picChg chg="del mod ord">
          <ac:chgData name="Jonathan Loo" userId="d2d72d48b56f45d8" providerId="LiveId" clId="{D13DE75A-ED86-4B24-95DA-B9DEDE813A63}" dt="2020-11-16T19:35:59.417" v="43040" actId="478"/>
          <ac:picMkLst>
            <pc:docMk/>
            <pc:sldMk cId="2515377235" sldId="452"/>
            <ac:picMk id="113" creationId="{B626B0BB-8943-49C0-90F1-147764FC534F}"/>
          </ac:picMkLst>
        </pc:picChg>
        <pc:picChg chg="add del mod">
          <ac:chgData name="Jonathan Loo" userId="d2d72d48b56f45d8" providerId="LiveId" clId="{D13DE75A-ED86-4B24-95DA-B9DEDE813A63}" dt="2020-11-16T16:58:39.401" v="42854" actId="478"/>
          <ac:picMkLst>
            <pc:docMk/>
            <pc:sldMk cId="2515377235" sldId="452"/>
            <ac:picMk id="115" creationId="{17D7D314-AAC7-42B8-B196-564C2CA33959}"/>
          </ac:picMkLst>
        </pc:picChg>
        <pc:picChg chg="mod ord">
          <ac:chgData name="Jonathan Loo" userId="d2d72d48b56f45d8" providerId="LiveId" clId="{D13DE75A-ED86-4B24-95DA-B9DEDE813A63}" dt="2020-11-16T16:58:39.403" v="42856" actId="962"/>
          <ac:picMkLst>
            <pc:docMk/>
            <pc:sldMk cId="2515377235" sldId="452"/>
            <ac:picMk id="117" creationId="{B497EF12-927A-41DF-90E5-9B9617C2EEAA}"/>
          </ac:picMkLst>
        </pc:picChg>
        <pc:picChg chg="add del mod">
          <ac:chgData name="Jonathan Loo" userId="d2d72d48b56f45d8" providerId="LiveId" clId="{D13DE75A-ED86-4B24-95DA-B9DEDE813A63}" dt="2020-11-16T16:58:50.938" v="42870" actId="478"/>
          <ac:picMkLst>
            <pc:docMk/>
            <pc:sldMk cId="2515377235" sldId="452"/>
            <ac:picMk id="119" creationId="{03D87CEF-2F59-4B88-A73C-30D998B21312}"/>
          </ac:picMkLst>
        </pc:picChg>
        <pc:picChg chg="mod ord">
          <ac:chgData name="Jonathan Loo" userId="d2d72d48b56f45d8" providerId="LiveId" clId="{D13DE75A-ED86-4B24-95DA-B9DEDE813A63}" dt="2020-11-16T16:59:36.815" v="42991" actId="1036"/>
          <ac:picMkLst>
            <pc:docMk/>
            <pc:sldMk cId="2515377235" sldId="452"/>
            <ac:picMk id="121" creationId="{33269B90-948A-445B-871F-77A41853780B}"/>
          </ac:picMkLst>
        </pc:picChg>
        <pc:picChg chg="add mod">
          <ac:chgData name="Jonathan Loo" userId="d2d72d48b56f45d8" providerId="LiveId" clId="{D13DE75A-ED86-4B24-95DA-B9DEDE813A63}" dt="2020-11-16T16:59:35.167" v="42989" actId="1036"/>
          <ac:picMkLst>
            <pc:docMk/>
            <pc:sldMk cId="2515377235" sldId="452"/>
            <ac:picMk id="123" creationId="{556A6538-6F34-43A4-BCAA-0BF43DB40717}"/>
          </ac:picMkLst>
        </pc:picChg>
        <pc:picChg chg="add del mod">
          <ac:chgData name="Jonathan Loo" userId="d2d72d48b56f45d8" providerId="LiveId" clId="{D13DE75A-ED86-4B24-95DA-B9DEDE813A63}" dt="2020-11-16T16:59:15.865" v="42890" actId="478"/>
          <ac:picMkLst>
            <pc:docMk/>
            <pc:sldMk cId="2515377235" sldId="452"/>
            <ac:picMk id="125" creationId="{10FDE48C-AAEE-45DB-B068-04BE034C53FF}"/>
          </ac:picMkLst>
        </pc:picChg>
        <pc:picChg chg="mod ord">
          <ac:chgData name="Jonathan Loo" userId="d2d72d48b56f45d8" providerId="LiveId" clId="{D13DE75A-ED86-4B24-95DA-B9DEDE813A63}" dt="2020-11-16T16:59:15.867" v="42892" actId="962"/>
          <ac:picMkLst>
            <pc:docMk/>
            <pc:sldMk cId="2515377235" sldId="452"/>
            <ac:picMk id="127" creationId="{A5E331E7-AF1D-4DB7-9936-5AB6538EB31C}"/>
          </ac:picMkLst>
        </pc:picChg>
        <pc:picChg chg="add mod">
          <ac:chgData name="Jonathan Loo" userId="d2d72d48b56f45d8" providerId="LiveId" clId="{D13DE75A-ED86-4B24-95DA-B9DEDE813A63}" dt="2020-11-16T16:59:25.825" v="42972" actId="1037"/>
          <ac:picMkLst>
            <pc:docMk/>
            <pc:sldMk cId="2515377235" sldId="452"/>
            <ac:picMk id="129" creationId="{9AED9752-0DD8-4BBD-A439-E27DAF1DFFAE}"/>
          </ac:picMkLst>
        </pc:picChg>
        <pc:picChg chg="mod">
          <ac:chgData name="Jonathan Loo" userId="d2d72d48b56f45d8" providerId="LiveId" clId="{D13DE75A-ED86-4B24-95DA-B9DEDE813A63}" dt="2020-11-16T17:01:34.060" v="43022" actId="1076"/>
          <ac:picMkLst>
            <pc:docMk/>
            <pc:sldMk cId="2515377235" sldId="452"/>
            <ac:picMk id="131" creationId="{4EF091BD-D707-4C19-9437-17B5B6528A58}"/>
          </ac:picMkLst>
        </pc:picChg>
        <pc:picChg chg="mod ord">
          <ac:chgData name="Jonathan Loo" userId="d2d72d48b56f45d8" providerId="LiveId" clId="{D13DE75A-ED86-4B24-95DA-B9DEDE813A63}" dt="2020-11-16T19:35:59.418" v="43042" actId="962"/>
          <ac:picMkLst>
            <pc:docMk/>
            <pc:sldMk cId="2515377235" sldId="452"/>
            <ac:picMk id="133" creationId="{F1F44211-D16D-48CC-81A3-D982189696D9}"/>
          </ac:picMkLst>
        </pc:picChg>
      </pc:sldChg>
      <pc:sldChg chg="addSp delSp modSp add del mod modClrScheme chgLayout">
        <pc:chgData name="Jonathan Loo" userId="d2d72d48b56f45d8" providerId="LiveId" clId="{D13DE75A-ED86-4B24-95DA-B9DEDE813A63}" dt="2020-11-16T17:00:00.505" v="42993" actId="47"/>
        <pc:sldMkLst>
          <pc:docMk/>
          <pc:sldMk cId="2335152729" sldId="453"/>
        </pc:sldMkLst>
        <pc:spChg chg="mod ord">
          <ac:chgData name="Jonathan Loo" userId="d2d72d48b56f45d8" providerId="LiveId" clId="{D13DE75A-ED86-4B24-95DA-B9DEDE813A63}" dt="2020-11-16T16:13:44.852" v="41591" actId="700"/>
          <ac:spMkLst>
            <pc:docMk/>
            <pc:sldMk cId="2335152729" sldId="453"/>
            <ac:spMk id="2" creationId="{0EE5B324-C42A-49F7-80F4-B97FBB8697D1}"/>
          </ac:spMkLst>
        </pc:spChg>
        <pc:spChg chg="mod ord">
          <ac:chgData name="Jonathan Loo" userId="d2d72d48b56f45d8" providerId="LiveId" clId="{D13DE75A-ED86-4B24-95DA-B9DEDE813A63}" dt="2020-11-16T16:14:23.697" v="41598" actId="1076"/>
          <ac:spMkLst>
            <pc:docMk/>
            <pc:sldMk cId="2335152729" sldId="453"/>
            <ac:spMk id="3" creationId="{BEFC58B4-E01A-4D9A-A100-EB14AD7958A6}"/>
          </ac:spMkLst>
        </pc:spChg>
        <pc:spChg chg="add del">
          <ac:chgData name="Jonathan Loo" userId="d2d72d48b56f45d8" providerId="LiveId" clId="{D13DE75A-ED86-4B24-95DA-B9DEDE813A63}" dt="2020-11-16T16:13:41.577" v="41590"/>
          <ac:spMkLst>
            <pc:docMk/>
            <pc:sldMk cId="2335152729" sldId="453"/>
            <ac:spMk id="4" creationId="{7298B90D-44E3-47F5-9BD6-D7CB2E629E6C}"/>
          </ac:spMkLst>
        </pc:spChg>
        <pc:spChg chg="del mod topLvl">
          <ac:chgData name="Jonathan Loo" userId="d2d72d48b56f45d8" providerId="LiveId" clId="{D13DE75A-ED86-4B24-95DA-B9DEDE813A63}" dt="2020-11-16T16:14:30.730" v="41602" actId="478"/>
          <ac:spMkLst>
            <pc:docMk/>
            <pc:sldMk cId="2335152729" sldId="453"/>
            <ac:spMk id="8" creationId="{7D90F247-6E52-4D72-B68A-ADD6DCD58C07}"/>
          </ac:spMkLst>
        </pc:spChg>
        <pc:spChg chg="mod">
          <ac:chgData name="Jonathan Loo" userId="d2d72d48b56f45d8" providerId="LiveId" clId="{D13DE75A-ED86-4B24-95DA-B9DEDE813A63}" dt="2020-11-16T16:14:57.212" v="41603" actId="208"/>
          <ac:spMkLst>
            <pc:docMk/>
            <pc:sldMk cId="2335152729" sldId="453"/>
            <ac:spMk id="11" creationId="{811E82D8-09E0-4194-A360-1B245CAB9AB3}"/>
          </ac:spMkLst>
        </pc:spChg>
        <pc:spChg chg="mod">
          <ac:chgData name="Jonathan Loo" userId="d2d72d48b56f45d8" providerId="LiveId" clId="{D13DE75A-ED86-4B24-95DA-B9DEDE813A63}" dt="2020-11-16T16:14:57.212" v="41603" actId="208"/>
          <ac:spMkLst>
            <pc:docMk/>
            <pc:sldMk cId="2335152729" sldId="453"/>
            <ac:spMk id="12" creationId="{DB11D85C-6BCB-4BC7-BC70-C71C227E635E}"/>
          </ac:spMkLst>
        </pc:spChg>
        <pc:spChg chg="mod">
          <ac:chgData name="Jonathan Loo" userId="d2d72d48b56f45d8" providerId="LiveId" clId="{D13DE75A-ED86-4B24-95DA-B9DEDE813A63}" dt="2020-11-16T16:14:57.212" v="41603" actId="208"/>
          <ac:spMkLst>
            <pc:docMk/>
            <pc:sldMk cId="2335152729" sldId="453"/>
            <ac:spMk id="14" creationId="{B185436D-654A-4CD1-9AAA-B7F229F70BC8}"/>
          </ac:spMkLst>
        </pc:spChg>
        <pc:spChg chg="del mod">
          <ac:chgData name="Jonathan Loo" userId="d2d72d48b56f45d8" providerId="LiveId" clId="{D13DE75A-ED86-4B24-95DA-B9DEDE813A63}" dt="2020-11-16T16:15:23.358" v="41604" actId="478"/>
          <ac:spMkLst>
            <pc:docMk/>
            <pc:sldMk cId="2335152729" sldId="453"/>
            <ac:spMk id="15" creationId="{42289C99-FEFE-424F-8D2F-BE6805786307}"/>
          </ac:spMkLst>
        </pc:spChg>
        <pc:spChg chg="mod">
          <ac:chgData name="Jonathan Loo" userId="d2d72d48b56f45d8" providerId="LiveId" clId="{D13DE75A-ED86-4B24-95DA-B9DEDE813A63}" dt="2020-11-16T16:14:57.212" v="41603" actId="208"/>
          <ac:spMkLst>
            <pc:docMk/>
            <pc:sldMk cId="2335152729" sldId="453"/>
            <ac:spMk id="17" creationId="{9FFA674F-0C8F-4C29-A1FC-9E51473BEAC4}"/>
          </ac:spMkLst>
        </pc:spChg>
        <pc:spChg chg="mod">
          <ac:chgData name="Jonathan Loo" userId="d2d72d48b56f45d8" providerId="LiveId" clId="{D13DE75A-ED86-4B24-95DA-B9DEDE813A63}" dt="2020-11-16T16:14:57.212" v="41603" actId="208"/>
          <ac:spMkLst>
            <pc:docMk/>
            <pc:sldMk cId="2335152729" sldId="453"/>
            <ac:spMk id="20" creationId="{3ADD81A9-D5A2-490D-96DE-23D82F67B0C7}"/>
          </ac:spMkLst>
        </pc:spChg>
        <pc:spChg chg="mod">
          <ac:chgData name="Jonathan Loo" userId="d2d72d48b56f45d8" providerId="LiveId" clId="{D13DE75A-ED86-4B24-95DA-B9DEDE813A63}" dt="2020-11-16T16:14:57.212" v="41603" actId="208"/>
          <ac:spMkLst>
            <pc:docMk/>
            <pc:sldMk cId="2335152729" sldId="453"/>
            <ac:spMk id="21" creationId="{BFF4CB22-84E2-4A84-A4AA-EAAA438761B1}"/>
          </ac:spMkLst>
        </pc:spChg>
        <pc:spChg chg="mod">
          <ac:chgData name="Jonathan Loo" userId="d2d72d48b56f45d8" providerId="LiveId" clId="{D13DE75A-ED86-4B24-95DA-B9DEDE813A63}" dt="2020-11-16T16:14:57.212" v="41603" actId="208"/>
          <ac:spMkLst>
            <pc:docMk/>
            <pc:sldMk cId="2335152729" sldId="453"/>
            <ac:spMk id="22" creationId="{91773778-1AEA-416B-97B8-E8219AFF97E2}"/>
          </ac:spMkLst>
        </pc:spChg>
        <pc:spChg chg="mod">
          <ac:chgData name="Jonathan Loo" userId="d2d72d48b56f45d8" providerId="LiveId" clId="{D13DE75A-ED86-4B24-95DA-B9DEDE813A63}" dt="2020-11-16T16:14:57.212" v="41603" actId="208"/>
          <ac:spMkLst>
            <pc:docMk/>
            <pc:sldMk cId="2335152729" sldId="453"/>
            <ac:spMk id="23" creationId="{AA355AD5-1943-4E5E-A3A2-E92685BF2D74}"/>
          </ac:spMkLst>
        </pc:spChg>
        <pc:spChg chg="del mod topLvl">
          <ac:chgData name="Jonathan Loo" userId="d2d72d48b56f45d8" providerId="LiveId" clId="{D13DE75A-ED86-4B24-95DA-B9DEDE813A63}" dt="2020-11-16T16:15:59.841" v="41615" actId="21"/>
          <ac:spMkLst>
            <pc:docMk/>
            <pc:sldMk cId="2335152729" sldId="453"/>
            <ac:spMk id="24" creationId="{DA08442C-A911-42A7-B7B6-696E1FDD9743}"/>
          </ac:spMkLst>
        </pc:spChg>
        <pc:spChg chg="del mod topLvl">
          <ac:chgData name="Jonathan Loo" userId="d2d72d48b56f45d8" providerId="LiveId" clId="{D13DE75A-ED86-4B24-95DA-B9DEDE813A63}" dt="2020-11-16T16:15:59.841" v="41615" actId="21"/>
          <ac:spMkLst>
            <pc:docMk/>
            <pc:sldMk cId="2335152729" sldId="453"/>
            <ac:spMk id="25" creationId="{C79A655D-CB3C-4549-AE43-1CBE31924D3E}"/>
          </ac:spMkLst>
        </pc:spChg>
        <pc:spChg chg="del mod topLvl">
          <ac:chgData name="Jonathan Loo" userId="d2d72d48b56f45d8" providerId="LiveId" clId="{D13DE75A-ED86-4B24-95DA-B9DEDE813A63}" dt="2020-11-16T16:15:59.841" v="41615" actId="21"/>
          <ac:spMkLst>
            <pc:docMk/>
            <pc:sldMk cId="2335152729" sldId="453"/>
            <ac:spMk id="27" creationId="{2F52DBCB-8115-402D-9025-0CACA77A6BAF}"/>
          </ac:spMkLst>
        </pc:spChg>
        <pc:spChg chg="del mod">
          <ac:chgData name="Jonathan Loo" userId="d2d72d48b56f45d8" providerId="LiveId" clId="{D13DE75A-ED86-4B24-95DA-B9DEDE813A63}" dt="2020-11-16T16:15:32.564" v="41608" actId="478"/>
          <ac:spMkLst>
            <pc:docMk/>
            <pc:sldMk cId="2335152729" sldId="453"/>
            <ac:spMk id="30" creationId="{C56E6703-7D69-491D-8F7D-44ED3CDA5B87}"/>
          </ac:spMkLst>
        </pc:spChg>
        <pc:spChg chg="del mod">
          <ac:chgData name="Jonathan Loo" userId="d2d72d48b56f45d8" providerId="LiveId" clId="{D13DE75A-ED86-4B24-95DA-B9DEDE813A63}" dt="2020-11-16T16:15:30.384" v="41607" actId="478"/>
          <ac:spMkLst>
            <pc:docMk/>
            <pc:sldMk cId="2335152729" sldId="453"/>
            <ac:spMk id="31" creationId="{54B5D1FB-1128-49C6-AE7B-E0430ACEE4FA}"/>
          </ac:spMkLst>
        </pc:spChg>
        <pc:spChg chg="del mod">
          <ac:chgData name="Jonathan Loo" userId="d2d72d48b56f45d8" providerId="LiveId" clId="{D13DE75A-ED86-4B24-95DA-B9DEDE813A63}" dt="2020-11-16T16:15:28.668" v="41606" actId="478"/>
          <ac:spMkLst>
            <pc:docMk/>
            <pc:sldMk cId="2335152729" sldId="453"/>
            <ac:spMk id="32" creationId="{CD8FAF0C-F449-4417-AE55-1EDA4F165D62}"/>
          </ac:spMkLst>
        </pc:spChg>
        <pc:spChg chg="del mod">
          <ac:chgData name="Jonathan Loo" userId="d2d72d48b56f45d8" providerId="LiveId" clId="{D13DE75A-ED86-4B24-95DA-B9DEDE813A63}" dt="2020-11-16T16:15:37.388" v="41609" actId="478"/>
          <ac:spMkLst>
            <pc:docMk/>
            <pc:sldMk cId="2335152729" sldId="453"/>
            <ac:spMk id="33" creationId="{9B7F03F7-2478-4876-BD41-8B33CE923BEA}"/>
          </ac:spMkLst>
        </pc:spChg>
        <pc:spChg chg="del mod">
          <ac:chgData name="Jonathan Loo" userId="d2d72d48b56f45d8" providerId="LiveId" clId="{D13DE75A-ED86-4B24-95DA-B9DEDE813A63}" dt="2020-11-16T16:15:40.293" v="41610" actId="478"/>
          <ac:spMkLst>
            <pc:docMk/>
            <pc:sldMk cId="2335152729" sldId="453"/>
            <ac:spMk id="34" creationId="{24F323D2-7DE4-4B00-BB84-61823C9DEF49}"/>
          </ac:spMkLst>
        </pc:spChg>
        <pc:spChg chg="mod">
          <ac:chgData name="Jonathan Loo" userId="d2d72d48b56f45d8" providerId="LiveId" clId="{D13DE75A-ED86-4B24-95DA-B9DEDE813A63}" dt="2020-11-16T16:14:57.212" v="41603" actId="208"/>
          <ac:spMkLst>
            <pc:docMk/>
            <pc:sldMk cId="2335152729" sldId="453"/>
            <ac:spMk id="36" creationId="{AAECBF71-F10E-4652-88C6-8E8A1C0BC212}"/>
          </ac:spMkLst>
        </pc:spChg>
        <pc:spChg chg="mod">
          <ac:chgData name="Jonathan Loo" userId="d2d72d48b56f45d8" providerId="LiveId" clId="{D13DE75A-ED86-4B24-95DA-B9DEDE813A63}" dt="2020-11-16T16:14:57.212" v="41603" actId="208"/>
          <ac:spMkLst>
            <pc:docMk/>
            <pc:sldMk cId="2335152729" sldId="453"/>
            <ac:spMk id="37" creationId="{672D899E-1E2E-43B5-B4A8-4D2EC1C18415}"/>
          </ac:spMkLst>
        </pc:spChg>
        <pc:spChg chg="mod">
          <ac:chgData name="Jonathan Loo" userId="d2d72d48b56f45d8" providerId="LiveId" clId="{D13DE75A-ED86-4B24-95DA-B9DEDE813A63}" dt="2020-11-16T16:14:57.212" v="41603" actId="208"/>
          <ac:spMkLst>
            <pc:docMk/>
            <pc:sldMk cId="2335152729" sldId="453"/>
            <ac:spMk id="39" creationId="{6D7B247C-43BB-4AC7-AC7A-A351A4B69D6D}"/>
          </ac:spMkLst>
        </pc:spChg>
        <pc:spChg chg="mod">
          <ac:chgData name="Jonathan Loo" userId="d2d72d48b56f45d8" providerId="LiveId" clId="{D13DE75A-ED86-4B24-95DA-B9DEDE813A63}" dt="2020-11-16T16:14:57.212" v="41603" actId="208"/>
          <ac:spMkLst>
            <pc:docMk/>
            <pc:sldMk cId="2335152729" sldId="453"/>
            <ac:spMk id="40" creationId="{331E2E3A-3088-4294-90C0-8DC4FAF7C297}"/>
          </ac:spMkLst>
        </pc:spChg>
        <pc:spChg chg="mod">
          <ac:chgData name="Jonathan Loo" userId="d2d72d48b56f45d8" providerId="LiveId" clId="{D13DE75A-ED86-4B24-95DA-B9DEDE813A63}" dt="2020-11-16T16:14:57.212" v="41603" actId="208"/>
          <ac:spMkLst>
            <pc:docMk/>
            <pc:sldMk cId="2335152729" sldId="453"/>
            <ac:spMk id="41" creationId="{4BDF17EC-58AD-4F9A-8B88-41D8AFFDFA61}"/>
          </ac:spMkLst>
        </pc:spChg>
        <pc:spChg chg="mod">
          <ac:chgData name="Jonathan Loo" userId="d2d72d48b56f45d8" providerId="LiveId" clId="{D13DE75A-ED86-4B24-95DA-B9DEDE813A63}" dt="2020-11-16T16:14:57.212" v="41603" actId="208"/>
          <ac:spMkLst>
            <pc:docMk/>
            <pc:sldMk cId="2335152729" sldId="453"/>
            <ac:spMk id="43" creationId="{53B5890F-E68B-4E30-8D3A-8CE1B0C3C693}"/>
          </ac:spMkLst>
        </pc:spChg>
        <pc:spChg chg="mod">
          <ac:chgData name="Jonathan Loo" userId="d2d72d48b56f45d8" providerId="LiveId" clId="{D13DE75A-ED86-4B24-95DA-B9DEDE813A63}" dt="2020-11-16T16:14:57.212" v="41603" actId="208"/>
          <ac:spMkLst>
            <pc:docMk/>
            <pc:sldMk cId="2335152729" sldId="453"/>
            <ac:spMk id="44" creationId="{BF650B9F-762F-4B30-9CC4-615401E863D0}"/>
          </ac:spMkLst>
        </pc:spChg>
        <pc:spChg chg="mod">
          <ac:chgData name="Jonathan Loo" userId="d2d72d48b56f45d8" providerId="LiveId" clId="{D13DE75A-ED86-4B24-95DA-B9DEDE813A63}" dt="2020-11-16T16:14:57.212" v="41603" actId="208"/>
          <ac:spMkLst>
            <pc:docMk/>
            <pc:sldMk cId="2335152729" sldId="453"/>
            <ac:spMk id="45" creationId="{9445BAAC-EDE8-48A7-9B97-2F365898CA4F}"/>
          </ac:spMkLst>
        </pc:spChg>
        <pc:spChg chg="mod">
          <ac:chgData name="Jonathan Loo" userId="d2d72d48b56f45d8" providerId="LiveId" clId="{D13DE75A-ED86-4B24-95DA-B9DEDE813A63}" dt="2020-11-16T16:14:57.212" v="41603" actId="208"/>
          <ac:spMkLst>
            <pc:docMk/>
            <pc:sldMk cId="2335152729" sldId="453"/>
            <ac:spMk id="46" creationId="{00C946D7-28AC-4DF5-B660-6464CF4377D6}"/>
          </ac:spMkLst>
        </pc:spChg>
        <pc:spChg chg="del mod topLvl">
          <ac:chgData name="Jonathan Loo" userId="d2d72d48b56f45d8" providerId="LiveId" clId="{D13DE75A-ED86-4B24-95DA-B9DEDE813A63}" dt="2020-11-16T16:15:59.841" v="41615" actId="21"/>
          <ac:spMkLst>
            <pc:docMk/>
            <pc:sldMk cId="2335152729" sldId="453"/>
            <ac:spMk id="47" creationId="{826927F7-8AB9-499F-A97F-2A502351A0B2}"/>
          </ac:spMkLst>
        </pc:spChg>
        <pc:spChg chg="del mod topLvl">
          <ac:chgData name="Jonathan Loo" userId="d2d72d48b56f45d8" providerId="LiveId" clId="{D13DE75A-ED86-4B24-95DA-B9DEDE813A63}" dt="2020-11-16T16:15:59.841" v="41615" actId="21"/>
          <ac:spMkLst>
            <pc:docMk/>
            <pc:sldMk cId="2335152729" sldId="453"/>
            <ac:spMk id="48" creationId="{0550875C-AC0B-4F9D-A99E-C0C5D436B7C4}"/>
          </ac:spMkLst>
        </pc:spChg>
        <pc:spChg chg="del mod topLvl">
          <ac:chgData name="Jonathan Loo" userId="d2d72d48b56f45d8" providerId="LiveId" clId="{D13DE75A-ED86-4B24-95DA-B9DEDE813A63}" dt="2020-11-16T16:15:59.841" v="41615" actId="21"/>
          <ac:spMkLst>
            <pc:docMk/>
            <pc:sldMk cId="2335152729" sldId="453"/>
            <ac:spMk id="49" creationId="{3E4E3995-0E98-49AB-881E-340D3BE5B436}"/>
          </ac:spMkLst>
        </pc:spChg>
        <pc:spChg chg="mod">
          <ac:chgData name="Jonathan Loo" userId="d2d72d48b56f45d8" providerId="LiveId" clId="{D13DE75A-ED86-4B24-95DA-B9DEDE813A63}" dt="2020-11-16T16:14:57.212" v="41603" actId="208"/>
          <ac:spMkLst>
            <pc:docMk/>
            <pc:sldMk cId="2335152729" sldId="453"/>
            <ac:spMk id="52" creationId="{A8706D42-5A4A-4338-A800-6EA476442B76}"/>
          </ac:spMkLst>
        </pc:spChg>
        <pc:spChg chg="mod">
          <ac:chgData name="Jonathan Loo" userId="d2d72d48b56f45d8" providerId="LiveId" clId="{D13DE75A-ED86-4B24-95DA-B9DEDE813A63}" dt="2020-11-16T16:14:57.212" v="41603" actId="208"/>
          <ac:spMkLst>
            <pc:docMk/>
            <pc:sldMk cId="2335152729" sldId="453"/>
            <ac:spMk id="53" creationId="{12BEEDAE-E9DC-4679-896A-7FA21C043A11}"/>
          </ac:spMkLst>
        </pc:spChg>
        <pc:spChg chg="mod">
          <ac:chgData name="Jonathan Loo" userId="d2d72d48b56f45d8" providerId="LiveId" clId="{D13DE75A-ED86-4B24-95DA-B9DEDE813A63}" dt="2020-11-16T16:14:57.212" v="41603" actId="208"/>
          <ac:spMkLst>
            <pc:docMk/>
            <pc:sldMk cId="2335152729" sldId="453"/>
            <ac:spMk id="54" creationId="{BD4C3188-6853-4978-A64A-F7004BB64505}"/>
          </ac:spMkLst>
        </pc:spChg>
        <pc:spChg chg="mod">
          <ac:chgData name="Jonathan Loo" userId="d2d72d48b56f45d8" providerId="LiveId" clId="{D13DE75A-ED86-4B24-95DA-B9DEDE813A63}" dt="2020-11-16T16:14:57.212" v="41603" actId="208"/>
          <ac:spMkLst>
            <pc:docMk/>
            <pc:sldMk cId="2335152729" sldId="453"/>
            <ac:spMk id="55" creationId="{B333DADB-5A6D-4765-9D5C-60E916C8DA27}"/>
          </ac:spMkLst>
        </pc:spChg>
        <pc:spChg chg="mod">
          <ac:chgData name="Jonathan Loo" userId="d2d72d48b56f45d8" providerId="LiveId" clId="{D13DE75A-ED86-4B24-95DA-B9DEDE813A63}" dt="2020-11-16T16:14:57.212" v="41603" actId="208"/>
          <ac:spMkLst>
            <pc:docMk/>
            <pc:sldMk cId="2335152729" sldId="453"/>
            <ac:spMk id="56" creationId="{FA45AF08-88AF-44D0-8DCA-FD86F497A469}"/>
          </ac:spMkLst>
        </pc:spChg>
        <pc:grpChg chg="add del mod">
          <ac:chgData name="Jonathan Loo" userId="d2d72d48b56f45d8" providerId="LiveId" clId="{D13DE75A-ED86-4B24-95DA-B9DEDE813A63}" dt="2020-11-16T16:14:28.694" v="41601" actId="165"/>
          <ac:grpSpMkLst>
            <pc:docMk/>
            <pc:sldMk cId="2335152729" sldId="453"/>
            <ac:grpSpMk id="7" creationId="{B12FC1F2-A88A-45E0-A24F-E91EC5894E80}"/>
          </ac:grpSpMkLst>
        </pc:grpChg>
        <pc:grpChg chg="del mod topLvl">
          <ac:chgData name="Jonathan Loo" userId="d2d72d48b56f45d8" providerId="LiveId" clId="{D13DE75A-ED86-4B24-95DA-B9DEDE813A63}" dt="2020-11-16T16:15:25.885" v="41605" actId="478"/>
          <ac:grpSpMkLst>
            <pc:docMk/>
            <pc:sldMk cId="2335152729" sldId="453"/>
            <ac:grpSpMk id="9" creationId="{B12FC1F2-A88A-45E0-A24F-E91EC5894E80}"/>
          </ac:grpSpMkLst>
        </pc:grpChg>
        <pc:grpChg chg="mod">
          <ac:chgData name="Jonathan Loo" userId="d2d72d48b56f45d8" providerId="LiveId" clId="{D13DE75A-ED86-4B24-95DA-B9DEDE813A63}" dt="2020-11-16T16:14:28.694" v="41601" actId="165"/>
          <ac:grpSpMkLst>
            <pc:docMk/>
            <pc:sldMk cId="2335152729" sldId="453"/>
            <ac:grpSpMk id="10" creationId="{B12FC1F2-A88A-45E0-A24F-E91EC5894E80}"/>
          </ac:grpSpMkLst>
        </pc:grpChg>
        <pc:grpChg chg="mod">
          <ac:chgData name="Jonathan Loo" userId="d2d72d48b56f45d8" providerId="LiveId" clId="{D13DE75A-ED86-4B24-95DA-B9DEDE813A63}" dt="2020-11-16T16:14:28.694" v="41601" actId="165"/>
          <ac:grpSpMkLst>
            <pc:docMk/>
            <pc:sldMk cId="2335152729" sldId="453"/>
            <ac:grpSpMk id="13" creationId="{B12FC1F2-A88A-45E0-A24F-E91EC5894E80}"/>
          </ac:grpSpMkLst>
        </pc:grpChg>
        <pc:grpChg chg="mod">
          <ac:chgData name="Jonathan Loo" userId="d2d72d48b56f45d8" providerId="LiveId" clId="{D13DE75A-ED86-4B24-95DA-B9DEDE813A63}" dt="2020-11-16T16:14:28.694" v="41601" actId="165"/>
          <ac:grpSpMkLst>
            <pc:docMk/>
            <pc:sldMk cId="2335152729" sldId="453"/>
            <ac:grpSpMk id="19" creationId="{B12FC1F2-A88A-45E0-A24F-E91EC5894E80}"/>
          </ac:grpSpMkLst>
        </pc:grpChg>
        <pc:grpChg chg="del mod topLvl">
          <ac:chgData name="Jonathan Loo" userId="d2d72d48b56f45d8" providerId="LiveId" clId="{D13DE75A-ED86-4B24-95DA-B9DEDE813A63}" dt="2020-11-16T16:15:42.337" v="41611" actId="478"/>
          <ac:grpSpMkLst>
            <pc:docMk/>
            <pc:sldMk cId="2335152729" sldId="453"/>
            <ac:grpSpMk id="28" creationId="{B12FC1F2-A88A-45E0-A24F-E91EC5894E80}"/>
          </ac:grpSpMkLst>
        </pc:grpChg>
        <pc:grpChg chg="del mod">
          <ac:chgData name="Jonathan Loo" userId="d2d72d48b56f45d8" providerId="LiveId" clId="{D13DE75A-ED86-4B24-95DA-B9DEDE813A63}" dt="2020-11-16T16:15:30.384" v="41607" actId="478"/>
          <ac:grpSpMkLst>
            <pc:docMk/>
            <pc:sldMk cId="2335152729" sldId="453"/>
            <ac:grpSpMk id="29" creationId="{B12FC1F2-A88A-45E0-A24F-E91EC5894E80}"/>
          </ac:grpSpMkLst>
        </pc:grpChg>
        <pc:grpChg chg="mod">
          <ac:chgData name="Jonathan Loo" userId="d2d72d48b56f45d8" providerId="LiveId" clId="{D13DE75A-ED86-4B24-95DA-B9DEDE813A63}" dt="2020-11-16T16:14:28.694" v="41601" actId="165"/>
          <ac:grpSpMkLst>
            <pc:docMk/>
            <pc:sldMk cId="2335152729" sldId="453"/>
            <ac:grpSpMk id="35" creationId="{B12FC1F2-A88A-45E0-A24F-E91EC5894E80}"/>
          </ac:grpSpMkLst>
        </pc:grpChg>
        <pc:grpChg chg="mod">
          <ac:chgData name="Jonathan Loo" userId="d2d72d48b56f45d8" providerId="LiveId" clId="{D13DE75A-ED86-4B24-95DA-B9DEDE813A63}" dt="2020-11-16T16:14:28.694" v="41601" actId="165"/>
          <ac:grpSpMkLst>
            <pc:docMk/>
            <pc:sldMk cId="2335152729" sldId="453"/>
            <ac:grpSpMk id="38" creationId="{B12FC1F2-A88A-45E0-A24F-E91EC5894E80}"/>
          </ac:grpSpMkLst>
        </pc:grpChg>
        <pc:grpChg chg="mod">
          <ac:chgData name="Jonathan Loo" userId="d2d72d48b56f45d8" providerId="LiveId" clId="{D13DE75A-ED86-4B24-95DA-B9DEDE813A63}" dt="2020-11-16T16:14:28.694" v="41601" actId="165"/>
          <ac:grpSpMkLst>
            <pc:docMk/>
            <pc:sldMk cId="2335152729" sldId="453"/>
            <ac:grpSpMk id="42" creationId="{B12FC1F2-A88A-45E0-A24F-E91EC5894E80}"/>
          </ac:grpSpMkLst>
        </pc:grpChg>
        <pc:grpChg chg="del mod topLvl">
          <ac:chgData name="Jonathan Loo" userId="d2d72d48b56f45d8" providerId="LiveId" clId="{D13DE75A-ED86-4B24-95DA-B9DEDE813A63}" dt="2020-11-16T16:15:44.173" v="41612" actId="478"/>
          <ac:grpSpMkLst>
            <pc:docMk/>
            <pc:sldMk cId="2335152729" sldId="453"/>
            <ac:grpSpMk id="50" creationId="{B12FC1F2-A88A-45E0-A24F-E91EC5894E80}"/>
          </ac:grpSpMkLst>
        </pc:grpChg>
        <pc:grpChg chg="mod">
          <ac:chgData name="Jonathan Loo" userId="d2d72d48b56f45d8" providerId="LiveId" clId="{D13DE75A-ED86-4B24-95DA-B9DEDE813A63}" dt="2020-11-16T16:14:28.694" v="41601" actId="165"/>
          <ac:grpSpMkLst>
            <pc:docMk/>
            <pc:sldMk cId="2335152729" sldId="453"/>
            <ac:grpSpMk id="51" creationId="{B12FC1F2-A88A-45E0-A24F-E91EC5894E80}"/>
          </ac:grpSpMkLst>
        </pc:grpChg>
        <pc:picChg chg="add del mod">
          <ac:chgData name="Jonathan Loo" userId="d2d72d48b56f45d8" providerId="LiveId" clId="{D13DE75A-ED86-4B24-95DA-B9DEDE813A63}" dt="2020-11-16T16:14:19.468" v="41596" actId="27803"/>
          <ac:picMkLst>
            <pc:docMk/>
            <pc:sldMk cId="2335152729" sldId="453"/>
            <ac:picMk id="6" creationId="{B12FC1F2-A88A-45E0-A24F-E91EC5894E80}"/>
          </ac:picMkLst>
        </pc:picChg>
        <pc:picChg chg="mod">
          <ac:chgData name="Jonathan Loo" userId="d2d72d48b56f45d8" providerId="LiveId" clId="{D13DE75A-ED86-4B24-95DA-B9DEDE813A63}" dt="2020-11-16T16:14:02.602" v="41594" actId="1076"/>
          <ac:picMkLst>
            <pc:docMk/>
            <pc:sldMk cId="2335152729" sldId="453"/>
            <ac:picMk id="16" creationId="{7C70792F-9C1A-4228-9E8B-286A6475171D}"/>
          </ac:picMkLst>
        </pc:picChg>
        <pc:picChg chg="del">
          <ac:chgData name="Jonathan Loo" userId="d2d72d48b56f45d8" providerId="LiveId" clId="{D13DE75A-ED86-4B24-95DA-B9DEDE813A63}" dt="2020-11-16T16:13:00.299" v="41584" actId="478"/>
          <ac:picMkLst>
            <pc:docMk/>
            <pc:sldMk cId="2335152729" sldId="453"/>
            <ac:picMk id="18" creationId="{BC1817E5-1DD4-4D7E-888C-BB9EB3C2BC46}"/>
          </ac:picMkLst>
        </pc:picChg>
        <pc:picChg chg="del">
          <ac:chgData name="Jonathan Loo" userId="d2d72d48b56f45d8" providerId="LiveId" clId="{D13DE75A-ED86-4B24-95DA-B9DEDE813A63}" dt="2020-11-16T16:13:27.860" v="41585" actId="478"/>
          <ac:picMkLst>
            <pc:docMk/>
            <pc:sldMk cId="2335152729" sldId="453"/>
            <ac:picMk id="26" creationId="{16A90661-9433-405F-B077-2F07B607FFB3}"/>
          </ac:picMkLst>
        </pc:picChg>
        <pc:picChg chg="add mod">
          <ac:chgData name="Jonathan Loo" userId="d2d72d48b56f45d8" providerId="LiveId" clId="{D13DE75A-ED86-4B24-95DA-B9DEDE813A63}" dt="2020-11-16T16:40:17.863" v="42320" actId="1076"/>
          <ac:picMkLst>
            <pc:docMk/>
            <pc:sldMk cId="2335152729" sldId="453"/>
            <ac:picMk id="58" creationId="{61D7ABE2-734F-435F-BEDC-16A1389297A1}"/>
          </ac:picMkLst>
        </pc:picChg>
      </pc:sldChg>
      <pc:sldChg chg="addSp delSp modSp new del mod">
        <pc:chgData name="Jonathan Loo" userId="d2d72d48b56f45d8" providerId="LiveId" clId="{D13DE75A-ED86-4B24-95DA-B9DEDE813A63}" dt="2020-11-16T21:51:01.852" v="45586" actId="47"/>
        <pc:sldMkLst>
          <pc:docMk/>
          <pc:sldMk cId="3802011188" sldId="453"/>
        </pc:sldMkLst>
        <pc:spChg chg="mod">
          <ac:chgData name="Jonathan Loo" userId="d2d72d48b56f45d8" providerId="LiveId" clId="{D13DE75A-ED86-4B24-95DA-B9DEDE813A63}" dt="2020-11-16T17:00:28.678" v="43007" actId="20577"/>
          <ac:spMkLst>
            <pc:docMk/>
            <pc:sldMk cId="3802011188" sldId="453"/>
            <ac:spMk id="2" creationId="{41CE7CDD-1D3C-4BB9-8227-F0603AABAB0F}"/>
          </ac:spMkLst>
        </pc:spChg>
        <pc:spChg chg="mod">
          <ac:chgData name="Jonathan Loo" userId="d2d72d48b56f45d8" providerId="LiveId" clId="{D13DE75A-ED86-4B24-95DA-B9DEDE813A63}" dt="2020-11-16T17:00:40.944" v="43009"/>
          <ac:spMkLst>
            <pc:docMk/>
            <pc:sldMk cId="3802011188" sldId="453"/>
            <ac:spMk id="3" creationId="{E7710A2F-BBEC-48CB-8EF7-95058BCC2F90}"/>
          </ac:spMkLst>
        </pc:spChg>
        <pc:picChg chg="add del mod">
          <ac:chgData name="Jonathan Loo" userId="d2d72d48b56f45d8" providerId="LiveId" clId="{D13DE75A-ED86-4B24-95DA-B9DEDE813A63}" dt="2020-11-16T19:44:32.848" v="43088" actId="478"/>
          <ac:picMkLst>
            <pc:docMk/>
            <pc:sldMk cId="3802011188" sldId="453"/>
            <ac:picMk id="5" creationId="{76D3F5F9-EB8C-4C79-9555-67E3238DD36C}"/>
          </ac:picMkLst>
        </pc:picChg>
        <pc:picChg chg="add mod">
          <ac:chgData name="Jonathan Loo" userId="d2d72d48b56f45d8" providerId="LiveId" clId="{D13DE75A-ED86-4B24-95DA-B9DEDE813A63}" dt="2020-11-16T19:44:33.938" v="43089" actId="1076"/>
          <ac:picMkLst>
            <pc:docMk/>
            <pc:sldMk cId="3802011188" sldId="453"/>
            <ac:picMk id="7" creationId="{BC5F21FB-7874-451E-89FE-5F8DAB61EC84}"/>
          </ac:picMkLst>
        </pc:picChg>
      </pc:sldChg>
      <pc:sldChg chg="add del">
        <pc:chgData name="Jonathan Loo" userId="d2d72d48b56f45d8" providerId="LiveId" clId="{D13DE75A-ED86-4B24-95DA-B9DEDE813A63}" dt="2020-11-16T16:59:58.172" v="42992" actId="47"/>
        <pc:sldMkLst>
          <pc:docMk/>
          <pc:sldMk cId="944135609" sldId="454"/>
        </pc:sldMkLst>
      </pc:sldChg>
      <pc:sldChg chg="addSp delSp modSp add del mod">
        <pc:chgData name="Jonathan Loo" userId="d2d72d48b56f45d8" providerId="LiveId" clId="{D13DE75A-ED86-4B24-95DA-B9DEDE813A63}" dt="2020-11-18T15:16:42.257" v="57946" actId="47"/>
        <pc:sldMkLst>
          <pc:docMk/>
          <pc:sldMk cId="1301358725" sldId="454"/>
        </pc:sldMkLst>
        <pc:spChg chg="mod">
          <ac:chgData name="Jonathan Loo" userId="d2d72d48b56f45d8" providerId="LiveId" clId="{D13DE75A-ED86-4B24-95DA-B9DEDE813A63}" dt="2020-11-18T14:48:03.615" v="56316" actId="338"/>
          <ac:spMkLst>
            <pc:docMk/>
            <pc:sldMk cId="1301358725" sldId="454"/>
            <ac:spMk id="2" creationId="{0EE5B324-C42A-49F7-80F4-B97FBB8697D1}"/>
          </ac:spMkLst>
        </pc:spChg>
        <pc:spChg chg="mod">
          <ac:chgData name="Jonathan Loo" userId="d2d72d48b56f45d8" providerId="LiveId" clId="{D13DE75A-ED86-4B24-95DA-B9DEDE813A63}" dt="2020-11-18T14:48:03.615" v="56316" actId="338"/>
          <ac:spMkLst>
            <pc:docMk/>
            <pc:sldMk cId="1301358725" sldId="454"/>
            <ac:spMk id="3" creationId="{BEFC58B4-E01A-4D9A-A100-EB14AD7958A6}"/>
          </ac:spMkLst>
        </pc:spChg>
        <pc:spChg chg="mod">
          <ac:chgData name="Jonathan Loo" userId="d2d72d48b56f45d8" providerId="LiveId" clId="{D13DE75A-ED86-4B24-95DA-B9DEDE813A63}" dt="2020-11-18T14:48:38.867" v="56319" actId="688"/>
          <ac:spMkLst>
            <pc:docMk/>
            <pc:sldMk cId="1301358725" sldId="454"/>
            <ac:spMk id="5" creationId="{1F40A63D-E211-4EC5-95F3-541CEEC93199}"/>
          </ac:spMkLst>
        </pc:spChg>
        <pc:spChg chg="mod">
          <ac:chgData name="Jonathan Loo" userId="d2d72d48b56f45d8" providerId="LiveId" clId="{D13DE75A-ED86-4B24-95DA-B9DEDE813A63}" dt="2020-11-18T14:48:38.867" v="56319" actId="688"/>
          <ac:spMkLst>
            <pc:docMk/>
            <pc:sldMk cId="1301358725" sldId="454"/>
            <ac:spMk id="6" creationId="{650295C7-07D6-4275-A624-7C2F70A00088}"/>
          </ac:spMkLst>
        </pc:spChg>
        <pc:spChg chg="mod">
          <ac:chgData name="Jonathan Loo" userId="d2d72d48b56f45d8" providerId="LiveId" clId="{D13DE75A-ED86-4B24-95DA-B9DEDE813A63}" dt="2020-11-18T14:48:38.867" v="56319" actId="688"/>
          <ac:spMkLst>
            <pc:docMk/>
            <pc:sldMk cId="1301358725" sldId="454"/>
            <ac:spMk id="7" creationId="{95889B3A-AEA1-44F7-8E2C-D098AAD49C9C}"/>
          </ac:spMkLst>
        </pc:spChg>
        <pc:spChg chg="mod">
          <ac:chgData name="Jonathan Loo" userId="d2d72d48b56f45d8" providerId="LiveId" clId="{D13DE75A-ED86-4B24-95DA-B9DEDE813A63}" dt="2020-11-18T14:48:38.867" v="56319" actId="688"/>
          <ac:spMkLst>
            <pc:docMk/>
            <pc:sldMk cId="1301358725" sldId="454"/>
            <ac:spMk id="8" creationId="{EBB49B58-4E1E-40F7-B012-5B14D1565216}"/>
          </ac:spMkLst>
        </pc:spChg>
        <pc:spChg chg="mod">
          <ac:chgData name="Jonathan Loo" userId="d2d72d48b56f45d8" providerId="LiveId" clId="{D13DE75A-ED86-4B24-95DA-B9DEDE813A63}" dt="2020-11-18T14:48:38.867" v="56319" actId="688"/>
          <ac:spMkLst>
            <pc:docMk/>
            <pc:sldMk cId="1301358725" sldId="454"/>
            <ac:spMk id="10" creationId="{6EA41489-D65B-4387-8CA4-6914E5D02FA9}"/>
          </ac:spMkLst>
        </pc:spChg>
        <pc:spChg chg="mod">
          <ac:chgData name="Jonathan Loo" userId="d2d72d48b56f45d8" providerId="LiveId" clId="{D13DE75A-ED86-4B24-95DA-B9DEDE813A63}" dt="2020-11-18T14:48:38.867" v="56319" actId="688"/>
          <ac:spMkLst>
            <pc:docMk/>
            <pc:sldMk cId="1301358725" sldId="454"/>
            <ac:spMk id="11" creationId="{E22E5150-D3D6-4C79-8B9E-CC5EB660B5B3}"/>
          </ac:spMkLst>
        </pc:spChg>
        <pc:spChg chg="mod">
          <ac:chgData name="Jonathan Loo" userId="d2d72d48b56f45d8" providerId="LiveId" clId="{D13DE75A-ED86-4B24-95DA-B9DEDE813A63}" dt="2020-11-18T14:48:38.867" v="56319" actId="688"/>
          <ac:spMkLst>
            <pc:docMk/>
            <pc:sldMk cId="1301358725" sldId="454"/>
            <ac:spMk id="12" creationId="{849B824D-648E-4DF9-A7C0-BBA6DE2CEF8B}"/>
          </ac:spMkLst>
        </pc:spChg>
        <pc:spChg chg="mod">
          <ac:chgData name="Jonathan Loo" userId="d2d72d48b56f45d8" providerId="LiveId" clId="{D13DE75A-ED86-4B24-95DA-B9DEDE813A63}" dt="2020-11-18T14:48:38.867" v="56319" actId="688"/>
          <ac:spMkLst>
            <pc:docMk/>
            <pc:sldMk cId="1301358725" sldId="454"/>
            <ac:spMk id="14" creationId="{80401A72-72F0-4417-81C2-1A7C2C6A16CF}"/>
          </ac:spMkLst>
        </pc:spChg>
        <pc:spChg chg="mod">
          <ac:chgData name="Jonathan Loo" userId="d2d72d48b56f45d8" providerId="LiveId" clId="{D13DE75A-ED86-4B24-95DA-B9DEDE813A63}" dt="2020-11-18T14:48:38.867" v="56319" actId="688"/>
          <ac:spMkLst>
            <pc:docMk/>
            <pc:sldMk cId="1301358725" sldId="454"/>
            <ac:spMk id="15" creationId="{79641FDF-850F-49E0-86F9-EBF1FDF611AE}"/>
          </ac:spMkLst>
        </pc:spChg>
        <pc:spChg chg="mod">
          <ac:chgData name="Jonathan Loo" userId="d2d72d48b56f45d8" providerId="LiveId" clId="{D13DE75A-ED86-4B24-95DA-B9DEDE813A63}" dt="2020-11-18T14:48:38.867" v="56319" actId="688"/>
          <ac:spMkLst>
            <pc:docMk/>
            <pc:sldMk cId="1301358725" sldId="454"/>
            <ac:spMk id="16" creationId="{EAF87A2A-0E98-4B23-A3F2-708AFD47E8B8}"/>
          </ac:spMkLst>
        </pc:spChg>
        <pc:spChg chg="mod">
          <ac:chgData name="Jonathan Loo" userId="d2d72d48b56f45d8" providerId="LiveId" clId="{D13DE75A-ED86-4B24-95DA-B9DEDE813A63}" dt="2020-11-18T14:48:38.867" v="56319" actId="688"/>
          <ac:spMkLst>
            <pc:docMk/>
            <pc:sldMk cId="1301358725" sldId="454"/>
            <ac:spMk id="18" creationId="{7B1706CE-F9BA-4C56-A868-C49F83E349D9}"/>
          </ac:spMkLst>
        </pc:spChg>
        <pc:grpChg chg="mod">
          <ac:chgData name="Jonathan Loo" userId="d2d72d48b56f45d8" providerId="LiveId" clId="{D13DE75A-ED86-4B24-95DA-B9DEDE813A63}" dt="2020-11-18T14:48:03.615" v="56316" actId="338"/>
          <ac:grpSpMkLst>
            <pc:docMk/>
            <pc:sldMk cId="1301358725" sldId="454"/>
            <ac:grpSpMk id="1" creationId="{00000000-0000-0000-0000-000000000000}"/>
          </ac:grpSpMkLst>
        </pc:grpChg>
        <pc:grpChg chg="mod">
          <ac:chgData name="Jonathan Loo" userId="d2d72d48b56f45d8" providerId="LiveId" clId="{D13DE75A-ED86-4B24-95DA-B9DEDE813A63}" dt="2020-11-18T14:48:38.867" v="56319" actId="688"/>
          <ac:grpSpMkLst>
            <pc:docMk/>
            <pc:sldMk cId="1301358725" sldId="454"/>
            <ac:grpSpMk id="4" creationId="{7DEFBF75-421E-4D85-A638-676B585423BF}"/>
          </ac:grpSpMkLst>
        </pc:grpChg>
        <pc:picChg chg="del mod ord">
          <ac:chgData name="Jonathan Loo" userId="d2d72d48b56f45d8" providerId="LiveId" clId="{D13DE75A-ED86-4B24-95DA-B9DEDE813A63}" dt="2020-11-16T19:50:39.380" v="43131" actId="478"/>
          <ac:picMkLst>
            <pc:docMk/>
            <pc:sldMk cId="1301358725" sldId="454"/>
            <ac:picMk id="5" creationId="{8E03C5B8-5893-4168-9882-5701AC993887}"/>
          </ac:picMkLst>
        </pc:picChg>
        <pc:picChg chg="del mod ord">
          <ac:chgData name="Jonathan Loo" userId="d2d72d48b56f45d8" providerId="LiveId" clId="{D13DE75A-ED86-4B24-95DA-B9DEDE813A63}" dt="2020-11-16T19:50:46.610" v="43150" actId="478"/>
          <ac:picMkLst>
            <pc:docMk/>
            <pc:sldMk cId="1301358725" sldId="454"/>
            <ac:picMk id="7" creationId="{5BB03903-CA2B-46CB-88C1-CB77D8A7FA74}"/>
          </ac:picMkLst>
        </pc:picChg>
        <pc:picChg chg="mod ord">
          <ac:chgData name="Jonathan Loo" userId="d2d72d48b56f45d8" providerId="LiveId" clId="{D13DE75A-ED86-4B24-95DA-B9DEDE813A63}" dt="2020-11-18T14:48:03.615" v="56316" actId="338"/>
          <ac:picMkLst>
            <pc:docMk/>
            <pc:sldMk cId="1301358725" sldId="454"/>
            <ac:picMk id="9" creationId="{90AB4496-CDB9-4DBC-AC34-E49CEA8FB9B4}"/>
          </ac:picMkLst>
        </pc:picChg>
        <pc:picChg chg="del mod ord">
          <ac:chgData name="Jonathan Loo" userId="d2d72d48b56f45d8" providerId="LiveId" clId="{D13DE75A-ED86-4B24-95DA-B9DEDE813A63}" dt="2020-11-16T19:51:10.524" v="43188" actId="478"/>
          <ac:picMkLst>
            <pc:docMk/>
            <pc:sldMk cId="1301358725" sldId="454"/>
            <ac:picMk id="11" creationId="{024C6B82-0504-4946-8C94-EA5A29F3EDDB}"/>
          </ac:picMkLst>
        </pc:picChg>
        <pc:picChg chg="mod ord">
          <ac:chgData name="Jonathan Loo" userId="d2d72d48b56f45d8" providerId="LiveId" clId="{D13DE75A-ED86-4B24-95DA-B9DEDE813A63}" dt="2020-11-18T14:48:03.615" v="56316" actId="338"/>
          <ac:picMkLst>
            <pc:docMk/>
            <pc:sldMk cId="1301358725" sldId="454"/>
            <ac:picMk id="13" creationId="{A81FB661-8FAE-4053-BAED-180392C748D7}"/>
          </ac:picMkLst>
        </pc:picChg>
        <pc:picChg chg="add del mod">
          <ac:chgData name="Jonathan Loo" userId="d2d72d48b56f45d8" providerId="LiveId" clId="{D13DE75A-ED86-4B24-95DA-B9DEDE813A63}" dt="2020-11-16T19:51:25.450" v="43208" actId="478"/>
          <ac:picMkLst>
            <pc:docMk/>
            <pc:sldMk cId="1301358725" sldId="454"/>
            <ac:picMk id="14" creationId="{82F42E4E-A3A3-4178-866F-5B55EAE0DFF1}"/>
          </ac:picMkLst>
        </pc:picChg>
        <pc:picChg chg="del mod">
          <ac:chgData name="Jonathan Loo" userId="d2d72d48b56f45d8" providerId="LiveId" clId="{D13DE75A-ED86-4B24-95DA-B9DEDE813A63}" dt="2020-11-16T21:59:14.576" v="45661" actId="478"/>
          <ac:picMkLst>
            <pc:docMk/>
            <pc:sldMk cId="1301358725" sldId="454"/>
            <ac:picMk id="16" creationId="{7C70792F-9C1A-4228-9E8B-286A6475171D}"/>
          </ac:picMkLst>
        </pc:picChg>
        <pc:picChg chg="mod ord">
          <ac:chgData name="Jonathan Loo" userId="d2d72d48b56f45d8" providerId="LiveId" clId="{D13DE75A-ED86-4B24-95DA-B9DEDE813A63}" dt="2020-11-18T14:48:03.615" v="56316" actId="338"/>
          <ac:picMkLst>
            <pc:docMk/>
            <pc:sldMk cId="1301358725" sldId="454"/>
            <ac:picMk id="17" creationId="{789E6E52-3D60-4D1B-BBC3-55A73A867940}"/>
          </ac:picMkLst>
        </pc:picChg>
        <pc:picChg chg="add del mod">
          <ac:chgData name="Jonathan Loo" userId="d2d72d48b56f45d8" providerId="LiveId" clId="{D13DE75A-ED86-4B24-95DA-B9DEDE813A63}" dt="2020-11-16T19:51:48.449" v="43225" actId="478"/>
          <ac:picMkLst>
            <pc:docMk/>
            <pc:sldMk cId="1301358725" sldId="454"/>
            <ac:picMk id="18" creationId="{98DC853F-E6C7-4621-9FFA-68C42608CA2E}"/>
          </ac:picMkLst>
        </pc:picChg>
        <pc:picChg chg="mod ord">
          <ac:chgData name="Jonathan Loo" userId="d2d72d48b56f45d8" providerId="LiveId" clId="{D13DE75A-ED86-4B24-95DA-B9DEDE813A63}" dt="2020-11-18T14:48:03.615" v="56316" actId="338"/>
          <ac:picMkLst>
            <pc:docMk/>
            <pc:sldMk cId="1301358725" sldId="454"/>
            <ac:picMk id="20" creationId="{D3C2AC8F-1CC4-4277-998A-1B44A68D9C0B}"/>
          </ac:picMkLst>
        </pc:picChg>
        <pc:picChg chg="add del mod">
          <ac:chgData name="Jonathan Loo" userId="d2d72d48b56f45d8" providerId="LiveId" clId="{D13DE75A-ED86-4B24-95DA-B9DEDE813A63}" dt="2020-11-16T19:53:04.475" v="43411" actId="478"/>
          <ac:picMkLst>
            <pc:docMk/>
            <pc:sldMk cId="1301358725" sldId="454"/>
            <ac:picMk id="23" creationId="{FA871A94-17E8-4D04-9582-2C192905429A}"/>
          </ac:picMkLst>
        </pc:picChg>
        <pc:picChg chg="del mod ord">
          <ac:chgData name="Jonathan Loo" userId="d2d72d48b56f45d8" providerId="LiveId" clId="{D13DE75A-ED86-4B24-95DA-B9DEDE813A63}" dt="2020-11-16T19:53:26.857" v="43465" actId="478"/>
          <ac:picMkLst>
            <pc:docMk/>
            <pc:sldMk cId="1301358725" sldId="454"/>
            <ac:picMk id="25" creationId="{91499B62-441E-4CD7-9F68-7C1DA51C4DF3}"/>
          </ac:picMkLst>
        </pc:picChg>
        <pc:picChg chg="mod ord">
          <ac:chgData name="Jonathan Loo" userId="d2d72d48b56f45d8" providerId="LiveId" clId="{D13DE75A-ED86-4B24-95DA-B9DEDE813A63}" dt="2020-11-18T14:48:03.615" v="56316" actId="338"/>
          <ac:picMkLst>
            <pc:docMk/>
            <pc:sldMk cId="1301358725" sldId="454"/>
            <ac:picMk id="27" creationId="{D6BBDC5F-C122-4440-87BC-DBF4A6A0BEEC}"/>
          </ac:picMkLst>
        </pc:picChg>
        <pc:picChg chg="add del mod">
          <ac:chgData name="Jonathan Loo" userId="d2d72d48b56f45d8" providerId="LiveId" clId="{D13DE75A-ED86-4B24-95DA-B9DEDE813A63}" dt="2020-11-16T19:54:40.776" v="43747" actId="478"/>
          <ac:picMkLst>
            <pc:docMk/>
            <pc:sldMk cId="1301358725" sldId="454"/>
            <ac:picMk id="29" creationId="{49E80BD6-CF8E-4924-ADC3-DBAC80845C7E}"/>
          </ac:picMkLst>
        </pc:picChg>
        <pc:picChg chg="add del mod">
          <ac:chgData name="Jonathan Loo" userId="d2d72d48b56f45d8" providerId="LiveId" clId="{D13DE75A-ED86-4B24-95DA-B9DEDE813A63}" dt="2020-11-16T19:54:28.943" v="43722" actId="478"/>
          <ac:picMkLst>
            <pc:docMk/>
            <pc:sldMk cId="1301358725" sldId="454"/>
            <ac:picMk id="30" creationId="{3B271C5D-A81B-4D23-AE07-E95407370A79}"/>
          </ac:picMkLst>
        </pc:picChg>
        <pc:picChg chg="mod ord">
          <ac:chgData name="Jonathan Loo" userId="d2d72d48b56f45d8" providerId="LiveId" clId="{D13DE75A-ED86-4B24-95DA-B9DEDE813A63}" dt="2020-11-18T14:48:03.615" v="56316" actId="338"/>
          <ac:picMkLst>
            <pc:docMk/>
            <pc:sldMk cId="1301358725" sldId="454"/>
            <ac:picMk id="33" creationId="{B7DB20D2-DC1E-4515-B9C0-DA07107C0126}"/>
          </ac:picMkLst>
        </pc:picChg>
        <pc:picChg chg="mod ord">
          <ac:chgData name="Jonathan Loo" userId="d2d72d48b56f45d8" providerId="LiveId" clId="{D13DE75A-ED86-4B24-95DA-B9DEDE813A63}" dt="2020-11-18T14:48:03.615" v="56316" actId="338"/>
          <ac:picMkLst>
            <pc:docMk/>
            <pc:sldMk cId="1301358725" sldId="454"/>
            <ac:picMk id="35" creationId="{42C35908-1C63-4DBF-BD8E-0EABFA5F4D12}"/>
          </ac:picMkLst>
        </pc:picChg>
        <pc:picChg chg="mod ord">
          <ac:chgData name="Jonathan Loo" userId="d2d72d48b56f45d8" providerId="LiveId" clId="{D13DE75A-ED86-4B24-95DA-B9DEDE813A63}" dt="2020-11-18T14:48:03.615" v="56316" actId="338"/>
          <ac:picMkLst>
            <pc:docMk/>
            <pc:sldMk cId="1301358725" sldId="454"/>
            <ac:picMk id="37" creationId="{227847C5-51BF-4608-A896-95A8DDF5ABF5}"/>
          </ac:picMkLst>
        </pc:picChg>
        <pc:picChg chg="del mod">
          <ac:chgData name="Jonathan Loo" userId="d2d72d48b56f45d8" providerId="LiveId" clId="{D13DE75A-ED86-4B24-95DA-B9DEDE813A63}" dt="2020-11-17T10:08:31.031" v="47398" actId="478"/>
          <ac:picMkLst>
            <pc:docMk/>
            <pc:sldMk cId="1301358725" sldId="454"/>
            <ac:picMk id="38" creationId="{710D917A-A9A1-4A75-8381-0536D7B4C4BC}"/>
          </ac:picMkLst>
        </pc:picChg>
        <pc:picChg chg="add mod">
          <ac:chgData name="Jonathan Loo" userId="d2d72d48b56f45d8" providerId="LiveId" clId="{D13DE75A-ED86-4B24-95DA-B9DEDE813A63}" dt="2020-11-18T14:48:03.615" v="56316" actId="338"/>
          <ac:picMkLst>
            <pc:docMk/>
            <pc:sldMk cId="1301358725" sldId="454"/>
            <ac:picMk id="41" creationId="{D9C015F9-08F1-41CF-B2AF-89537776F2A3}"/>
          </ac:picMkLst>
        </pc:picChg>
        <pc:picChg chg="del mod">
          <ac:chgData name="Jonathan Loo" userId="d2d72d48b56f45d8" providerId="LiveId" clId="{D13DE75A-ED86-4B24-95DA-B9DEDE813A63}" dt="2020-11-18T14:48:03.615" v="56316" actId="338"/>
          <ac:picMkLst>
            <pc:docMk/>
            <pc:sldMk cId="1301358725" sldId="454"/>
            <ac:picMk id="42" creationId="{C9029DCC-F1BC-4490-AA21-9D59B120938F}"/>
          </ac:picMkLst>
        </pc:picChg>
        <pc:picChg chg="add mod">
          <ac:chgData name="Jonathan Loo" userId="d2d72d48b56f45d8" providerId="LiveId" clId="{D13DE75A-ED86-4B24-95DA-B9DEDE813A63}" dt="2020-11-18T14:48:03.615" v="56316" actId="338"/>
          <ac:picMkLst>
            <pc:docMk/>
            <pc:sldMk cId="1301358725" sldId="454"/>
            <ac:picMk id="43" creationId="{62FBABF9-DBAE-4509-BE10-CFD1723E7525}"/>
          </ac:picMkLst>
        </pc:picChg>
        <pc:picChg chg="mod">
          <ac:chgData name="Jonathan Loo" userId="d2d72d48b56f45d8" providerId="LiveId" clId="{D13DE75A-ED86-4B24-95DA-B9DEDE813A63}" dt="2020-11-18T14:48:03.615" v="56316" actId="338"/>
          <ac:picMkLst>
            <pc:docMk/>
            <pc:sldMk cId="1301358725" sldId="454"/>
            <ac:picMk id="44" creationId="{8C8E82F9-4181-426F-8718-68A96A39F183}"/>
          </ac:picMkLst>
        </pc:picChg>
        <pc:picChg chg="add mod">
          <ac:chgData name="Jonathan Loo" userId="d2d72d48b56f45d8" providerId="LiveId" clId="{D13DE75A-ED86-4B24-95DA-B9DEDE813A63}" dt="2020-11-18T14:48:03.615" v="56316" actId="338"/>
          <ac:picMkLst>
            <pc:docMk/>
            <pc:sldMk cId="1301358725" sldId="454"/>
            <ac:picMk id="54" creationId="{59D62D28-6317-4282-97C6-8B1D9EDF0028}"/>
          </ac:picMkLst>
        </pc:picChg>
        <pc:picChg chg="add mod">
          <ac:chgData name="Jonathan Loo" userId="d2d72d48b56f45d8" providerId="LiveId" clId="{D13DE75A-ED86-4B24-95DA-B9DEDE813A63}" dt="2020-11-18T14:48:03.615" v="56316" actId="338"/>
          <ac:picMkLst>
            <pc:docMk/>
            <pc:sldMk cId="1301358725" sldId="454"/>
            <ac:picMk id="56" creationId="{3137B545-A15E-49ED-9108-3600526BE383}"/>
          </ac:picMkLst>
        </pc:picChg>
        <pc:picChg chg="add mod">
          <ac:chgData name="Jonathan Loo" userId="d2d72d48b56f45d8" providerId="LiveId" clId="{D13DE75A-ED86-4B24-95DA-B9DEDE813A63}" dt="2020-11-18T14:48:03.615" v="56316" actId="338"/>
          <ac:picMkLst>
            <pc:docMk/>
            <pc:sldMk cId="1301358725" sldId="454"/>
            <ac:picMk id="58" creationId="{09CB7C02-EC76-44A8-8C0A-C14EB34C4763}"/>
          </ac:picMkLst>
        </pc:picChg>
        <pc:picChg chg="mod">
          <ac:chgData name="Jonathan Loo" userId="d2d72d48b56f45d8" providerId="LiveId" clId="{D13DE75A-ED86-4B24-95DA-B9DEDE813A63}" dt="2020-11-18T14:48:03.615" v="56316" actId="338"/>
          <ac:picMkLst>
            <pc:docMk/>
            <pc:sldMk cId="1301358725" sldId="454"/>
            <ac:picMk id="97" creationId="{B928D921-7C5D-4C30-8FFF-262E8239E894}"/>
          </ac:picMkLst>
        </pc:picChg>
        <pc:picChg chg="mod">
          <ac:chgData name="Jonathan Loo" userId="d2d72d48b56f45d8" providerId="LiveId" clId="{D13DE75A-ED86-4B24-95DA-B9DEDE813A63}" dt="2020-11-18T14:48:03.615" v="56316" actId="338"/>
          <ac:picMkLst>
            <pc:docMk/>
            <pc:sldMk cId="1301358725" sldId="454"/>
            <ac:picMk id="99" creationId="{AB77C85E-5B0D-4F82-91EA-886D0B3954AE}"/>
          </ac:picMkLst>
        </pc:picChg>
        <pc:picChg chg="del mod">
          <ac:chgData name="Jonathan Loo" userId="d2d72d48b56f45d8" providerId="LiveId" clId="{D13DE75A-ED86-4B24-95DA-B9DEDE813A63}" dt="2020-11-16T19:50:28.208" v="43111" actId="478"/>
          <ac:picMkLst>
            <pc:docMk/>
            <pc:sldMk cId="1301358725" sldId="454"/>
            <ac:picMk id="105" creationId="{13435F93-FF49-49C2-B963-21CE2C6E41B5}"/>
          </ac:picMkLst>
        </pc:picChg>
        <pc:picChg chg="del">
          <ac:chgData name="Jonathan Loo" userId="d2d72d48b56f45d8" providerId="LiveId" clId="{D13DE75A-ED86-4B24-95DA-B9DEDE813A63}" dt="2020-11-16T19:51:26.277" v="43211" actId="478"/>
          <ac:picMkLst>
            <pc:docMk/>
            <pc:sldMk cId="1301358725" sldId="454"/>
            <ac:picMk id="107" creationId="{AC897DB7-5320-441D-A582-E24088B32DBF}"/>
          </ac:picMkLst>
        </pc:picChg>
        <pc:picChg chg="del mod">
          <ac:chgData name="Jonathan Loo" userId="d2d72d48b56f45d8" providerId="LiveId" clId="{D13DE75A-ED86-4B24-95DA-B9DEDE813A63}" dt="2020-11-16T19:50:59.055" v="43170" actId="478"/>
          <ac:picMkLst>
            <pc:docMk/>
            <pc:sldMk cId="1301358725" sldId="454"/>
            <ac:picMk id="113" creationId="{B626B0BB-8943-49C0-90F1-147764FC534F}"/>
          </ac:picMkLst>
        </pc:picChg>
        <pc:picChg chg="del">
          <ac:chgData name="Jonathan Loo" userId="d2d72d48b56f45d8" providerId="LiveId" clId="{D13DE75A-ED86-4B24-95DA-B9DEDE813A63}" dt="2020-11-16T19:51:16.196" v="43195" actId="478"/>
          <ac:picMkLst>
            <pc:docMk/>
            <pc:sldMk cId="1301358725" sldId="454"/>
            <ac:picMk id="117" creationId="{B497EF12-927A-41DF-90E5-9B9617C2EEAA}"/>
          </ac:picMkLst>
        </pc:picChg>
        <pc:picChg chg="del">
          <ac:chgData name="Jonathan Loo" userId="d2d72d48b56f45d8" providerId="LiveId" clId="{D13DE75A-ED86-4B24-95DA-B9DEDE813A63}" dt="2020-11-16T19:53:38.900" v="43491" actId="478"/>
          <ac:picMkLst>
            <pc:docMk/>
            <pc:sldMk cId="1301358725" sldId="454"/>
            <ac:picMk id="121" creationId="{33269B90-948A-445B-871F-77A41853780B}"/>
          </ac:picMkLst>
        </pc:picChg>
        <pc:picChg chg="del">
          <ac:chgData name="Jonathan Loo" userId="d2d72d48b56f45d8" providerId="LiveId" clId="{D13DE75A-ED86-4B24-95DA-B9DEDE813A63}" dt="2020-11-16T19:54:52.828" v="43767" actId="478"/>
          <ac:picMkLst>
            <pc:docMk/>
            <pc:sldMk cId="1301358725" sldId="454"/>
            <ac:picMk id="123" creationId="{556A6538-6F34-43A4-BCAA-0BF43DB40717}"/>
          </ac:picMkLst>
        </pc:picChg>
        <pc:picChg chg="del">
          <ac:chgData name="Jonathan Loo" userId="d2d72d48b56f45d8" providerId="LiveId" clId="{D13DE75A-ED86-4B24-95DA-B9DEDE813A63}" dt="2020-11-16T19:53:34.053" v="43480" actId="478"/>
          <ac:picMkLst>
            <pc:docMk/>
            <pc:sldMk cId="1301358725" sldId="454"/>
            <ac:picMk id="127" creationId="{A5E331E7-AF1D-4DB7-9936-5AB6538EB31C}"/>
          </ac:picMkLst>
        </pc:picChg>
        <pc:picChg chg="del">
          <ac:chgData name="Jonathan Loo" userId="d2d72d48b56f45d8" providerId="LiveId" clId="{D13DE75A-ED86-4B24-95DA-B9DEDE813A63}" dt="2020-11-16T19:54:52.828" v="43767" actId="478"/>
          <ac:picMkLst>
            <pc:docMk/>
            <pc:sldMk cId="1301358725" sldId="454"/>
            <ac:picMk id="129" creationId="{9AED9752-0DD8-4BBD-A439-E27DAF1DFFAE}"/>
          </ac:picMkLst>
        </pc:picChg>
        <pc:cxnChg chg="add mod">
          <ac:chgData name="Jonathan Loo" userId="d2d72d48b56f45d8" providerId="LiveId" clId="{D13DE75A-ED86-4B24-95DA-B9DEDE813A63}" dt="2020-11-18T14:48:03.615" v="56316" actId="338"/>
          <ac:cxnSpMkLst>
            <pc:docMk/>
            <pc:sldMk cId="1301358725" sldId="454"/>
            <ac:cxnSpMk id="22" creationId="{78D8E439-9606-4BBE-89C8-15A2271C5D6D}"/>
          </ac:cxnSpMkLst>
        </pc:cxnChg>
        <pc:cxnChg chg="add del mod">
          <ac:chgData name="Jonathan Loo" userId="d2d72d48b56f45d8" providerId="LiveId" clId="{D13DE75A-ED86-4B24-95DA-B9DEDE813A63}" dt="2020-11-16T19:54:52.828" v="43767" actId="478"/>
          <ac:cxnSpMkLst>
            <pc:docMk/>
            <pc:sldMk cId="1301358725" sldId="454"/>
            <ac:cxnSpMk id="39" creationId="{4BBD0BD2-BF72-45A8-913D-68D01BD7B949}"/>
          </ac:cxnSpMkLst>
        </pc:cxnChg>
        <pc:cxnChg chg="add mod">
          <ac:chgData name="Jonathan Loo" userId="d2d72d48b56f45d8" providerId="LiveId" clId="{D13DE75A-ED86-4B24-95DA-B9DEDE813A63}" dt="2020-11-18T14:48:03.615" v="56316" actId="338"/>
          <ac:cxnSpMkLst>
            <pc:docMk/>
            <pc:sldMk cId="1301358725" sldId="454"/>
            <ac:cxnSpMk id="47" creationId="{C2653B54-FEFD-4060-BD57-48D21A88BF7F}"/>
          </ac:cxnSpMkLst>
        </pc:cxnChg>
        <pc:cxnChg chg="add mod">
          <ac:chgData name="Jonathan Loo" userId="d2d72d48b56f45d8" providerId="LiveId" clId="{D13DE75A-ED86-4B24-95DA-B9DEDE813A63}" dt="2020-11-18T14:48:03.615" v="56316" actId="338"/>
          <ac:cxnSpMkLst>
            <pc:docMk/>
            <pc:sldMk cId="1301358725" sldId="454"/>
            <ac:cxnSpMk id="55" creationId="{1603CBB0-CDA7-4F50-8A86-067A6D62B3DC}"/>
          </ac:cxnSpMkLst>
        </pc:cxnChg>
        <pc:cxnChg chg="add mod">
          <ac:chgData name="Jonathan Loo" userId="d2d72d48b56f45d8" providerId="LiveId" clId="{D13DE75A-ED86-4B24-95DA-B9DEDE813A63}" dt="2020-11-18T14:48:03.615" v="56316" actId="338"/>
          <ac:cxnSpMkLst>
            <pc:docMk/>
            <pc:sldMk cId="1301358725" sldId="454"/>
            <ac:cxnSpMk id="57" creationId="{5775EEDA-2CF1-45C9-81B7-C165ABC688F6}"/>
          </ac:cxnSpMkLst>
        </pc:cxnChg>
      </pc:sldChg>
      <pc:sldChg chg="delSp modSp add del mod">
        <pc:chgData name="Jonathan Loo" userId="d2d72d48b56f45d8" providerId="LiveId" clId="{D13DE75A-ED86-4B24-95DA-B9DEDE813A63}" dt="2020-11-16T21:50:59.447" v="45585" actId="47"/>
        <pc:sldMkLst>
          <pc:docMk/>
          <pc:sldMk cId="4181761876" sldId="455"/>
        </pc:sldMkLst>
        <pc:picChg chg="mod ord">
          <ac:chgData name="Jonathan Loo" userId="d2d72d48b56f45d8" providerId="LiveId" clId="{D13DE75A-ED86-4B24-95DA-B9DEDE813A63}" dt="2020-11-16T20:48:56.749" v="44479" actId="1076"/>
          <ac:picMkLst>
            <pc:docMk/>
            <pc:sldMk cId="4181761876" sldId="455"/>
            <ac:picMk id="7" creationId="{495C6E78-B493-4082-AFA6-C50AC2760715}"/>
          </ac:picMkLst>
        </pc:picChg>
        <pc:picChg chg="del">
          <ac:chgData name="Jonathan Loo" userId="d2d72d48b56f45d8" providerId="LiveId" clId="{D13DE75A-ED86-4B24-95DA-B9DEDE813A63}" dt="2020-11-16T19:56:13.043" v="43889" actId="478"/>
          <ac:picMkLst>
            <pc:docMk/>
            <pc:sldMk cId="4181761876" sldId="455"/>
            <ac:picMk id="12" creationId="{B50A222A-DC20-4ABF-AAFE-DC2B4E5A3ABA}"/>
          </ac:picMkLst>
        </pc:picChg>
      </pc:sldChg>
      <pc:sldChg chg="addSp delSp modSp add mod ord">
        <pc:chgData name="Jonathan Loo" userId="d2d72d48b56f45d8" providerId="LiveId" clId="{D13DE75A-ED86-4B24-95DA-B9DEDE813A63}" dt="2020-11-18T15:45:16.387" v="59605" actId="962"/>
        <pc:sldMkLst>
          <pc:docMk/>
          <pc:sldMk cId="3430135395" sldId="456"/>
        </pc:sldMkLst>
        <pc:spChg chg="mod">
          <ac:chgData name="Jonathan Loo" userId="d2d72d48b56f45d8" providerId="LiveId" clId="{D13DE75A-ED86-4B24-95DA-B9DEDE813A63}" dt="2020-11-16T20:32:08.054" v="44464" actId="20577"/>
          <ac:spMkLst>
            <pc:docMk/>
            <pc:sldMk cId="3430135395" sldId="456"/>
            <ac:spMk id="2" creationId="{44F56BBA-CDD3-404E-BB13-DF5AB2E55362}"/>
          </ac:spMkLst>
        </pc:spChg>
        <pc:spChg chg="mod">
          <ac:chgData name="Jonathan Loo" userId="d2d72d48b56f45d8" providerId="LiveId" clId="{D13DE75A-ED86-4B24-95DA-B9DEDE813A63}" dt="2020-11-17T12:35:46.640" v="51043" actId="20577"/>
          <ac:spMkLst>
            <pc:docMk/>
            <pc:sldMk cId="3430135395" sldId="456"/>
            <ac:spMk id="3" creationId="{A31FEC57-7C01-4048-882F-FB69765B6B3D}"/>
          </ac:spMkLst>
        </pc:spChg>
        <pc:spChg chg="mod">
          <ac:chgData name="Jonathan Loo" userId="d2d72d48b56f45d8" providerId="LiveId" clId="{D13DE75A-ED86-4B24-95DA-B9DEDE813A63}" dt="2020-11-16T21:42:36.490" v="45466" actId="403"/>
          <ac:spMkLst>
            <pc:docMk/>
            <pc:sldMk cId="3430135395" sldId="456"/>
            <ac:spMk id="4" creationId="{A96C0C5A-F361-403A-98A4-142ADEA11682}"/>
          </ac:spMkLst>
        </pc:spChg>
        <pc:picChg chg="del mod ord">
          <ac:chgData name="Jonathan Loo" userId="d2d72d48b56f45d8" providerId="LiveId" clId="{D13DE75A-ED86-4B24-95DA-B9DEDE813A63}" dt="2020-11-16T20:49:05.388" v="44490" actId="478"/>
          <ac:picMkLst>
            <pc:docMk/>
            <pc:sldMk cId="3430135395" sldId="456"/>
            <ac:picMk id="6" creationId="{8569B909-659C-49EF-9965-A8514B59AE23}"/>
          </ac:picMkLst>
        </pc:picChg>
        <pc:picChg chg="del mod ord">
          <ac:chgData name="Jonathan Loo" userId="d2d72d48b56f45d8" providerId="LiveId" clId="{D13DE75A-ED86-4B24-95DA-B9DEDE813A63}" dt="2020-11-18T15:29:19.709" v="59004" actId="478"/>
          <ac:picMkLst>
            <pc:docMk/>
            <pc:sldMk cId="3430135395" sldId="456"/>
            <ac:picMk id="6" creationId="{EEAAD6C0-1A29-4021-89AD-B00B1FAA7972}"/>
          </ac:picMkLst>
        </pc:picChg>
        <pc:picChg chg="del mod ord">
          <ac:chgData name="Jonathan Loo" userId="d2d72d48b56f45d8" providerId="LiveId" clId="{D13DE75A-ED86-4B24-95DA-B9DEDE813A63}" dt="2020-11-18T15:29:57.257" v="59019" actId="478"/>
          <ac:picMkLst>
            <pc:docMk/>
            <pc:sldMk cId="3430135395" sldId="456"/>
            <ac:picMk id="8" creationId="{251DCA65-F389-4C74-8DF9-F7DB506FCF2E}"/>
          </ac:picMkLst>
        </pc:picChg>
        <pc:picChg chg="del mod ord">
          <ac:chgData name="Jonathan Loo" userId="d2d72d48b56f45d8" providerId="LiveId" clId="{D13DE75A-ED86-4B24-95DA-B9DEDE813A63}" dt="2020-11-16T20:50:14.113" v="44505" actId="478"/>
          <ac:picMkLst>
            <pc:docMk/>
            <pc:sldMk cId="3430135395" sldId="456"/>
            <ac:picMk id="8" creationId="{A7512E7B-28CB-412C-BD9C-71F16630B5AC}"/>
          </ac:picMkLst>
        </pc:picChg>
        <pc:picChg chg="del mod ord">
          <ac:chgData name="Jonathan Loo" userId="d2d72d48b56f45d8" providerId="LiveId" clId="{D13DE75A-ED86-4B24-95DA-B9DEDE813A63}" dt="2020-11-16T20:56:08.058" v="44519" actId="478"/>
          <ac:picMkLst>
            <pc:docMk/>
            <pc:sldMk cId="3430135395" sldId="456"/>
            <ac:picMk id="10" creationId="{0594DAD2-0C9C-44BC-BB2F-2872ABF96857}"/>
          </ac:picMkLst>
        </pc:picChg>
        <pc:picChg chg="del mod ord">
          <ac:chgData name="Jonathan Loo" userId="d2d72d48b56f45d8" providerId="LiveId" clId="{D13DE75A-ED86-4B24-95DA-B9DEDE813A63}" dt="2020-11-18T15:31:03.904" v="59034" actId="478"/>
          <ac:picMkLst>
            <pc:docMk/>
            <pc:sldMk cId="3430135395" sldId="456"/>
            <ac:picMk id="10" creationId="{1DC0C0B0-2904-4935-A8DE-CD299DE564EA}"/>
          </ac:picMkLst>
        </pc:picChg>
        <pc:picChg chg="del mod ord">
          <ac:chgData name="Jonathan Loo" userId="d2d72d48b56f45d8" providerId="LiveId" clId="{D13DE75A-ED86-4B24-95DA-B9DEDE813A63}" dt="2020-11-16T21:13:43.449" v="44849" actId="478"/>
          <ac:picMkLst>
            <pc:docMk/>
            <pc:sldMk cId="3430135395" sldId="456"/>
            <ac:picMk id="12" creationId="{2583CCDE-AAF7-4FD7-8A84-BEBF5640C830}"/>
          </ac:picMkLst>
        </pc:picChg>
        <pc:picChg chg="del mod ord">
          <ac:chgData name="Jonathan Loo" userId="d2d72d48b56f45d8" providerId="LiveId" clId="{D13DE75A-ED86-4B24-95DA-B9DEDE813A63}" dt="2020-11-18T15:31:36.077" v="59049" actId="478"/>
          <ac:picMkLst>
            <pc:docMk/>
            <pc:sldMk cId="3430135395" sldId="456"/>
            <ac:picMk id="12" creationId="{413A429D-A554-4337-AC90-D4ECC568DBB2}"/>
          </ac:picMkLst>
        </pc:picChg>
        <pc:picChg chg="del mod ord">
          <ac:chgData name="Jonathan Loo" userId="d2d72d48b56f45d8" providerId="LiveId" clId="{D13DE75A-ED86-4B24-95DA-B9DEDE813A63}" dt="2020-11-18T15:32:09.399" v="59064" actId="478"/>
          <ac:picMkLst>
            <pc:docMk/>
            <pc:sldMk cId="3430135395" sldId="456"/>
            <ac:picMk id="14" creationId="{12D1624B-9641-4E96-9208-DF2D85FE4EA1}"/>
          </ac:picMkLst>
        </pc:picChg>
        <pc:picChg chg="del mod ord">
          <ac:chgData name="Jonathan Loo" userId="d2d72d48b56f45d8" providerId="LiveId" clId="{D13DE75A-ED86-4B24-95DA-B9DEDE813A63}" dt="2020-11-16T21:00:45.638" v="44552" actId="478"/>
          <ac:picMkLst>
            <pc:docMk/>
            <pc:sldMk cId="3430135395" sldId="456"/>
            <ac:picMk id="14" creationId="{84E9CF46-AC77-4F21-A916-93677F718499}"/>
          </ac:picMkLst>
        </pc:picChg>
        <pc:picChg chg="del mod ord">
          <ac:chgData name="Jonathan Loo" userId="d2d72d48b56f45d8" providerId="LiveId" clId="{D13DE75A-ED86-4B24-95DA-B9DEDE813A63}" dt="2020-11-18T15:33:21.703" v="59079" actId="478"/>
          <ac:picMkLst>
            <pc:docMk/>
            <pc:sldMk cId="3430135395" sldId="456"/>
            <ac:picMk id="16" creationId="{60BBB779-5A07-4F7D-B321-2F534AB37DC6}"/>
          </ac:picMkLst>
        </pc:picChg>
        <pc:picChg chg="del mod ord">
          <ac:chgData name="Jonathan Loo" userId="d2d72d48b56f45d8" providerId="LiveId" clId="{D13DE75A-ED86-4B24-95DA-B9DEDE813A63}" dt="2020-11-16T21:10:10.735" v="44727" actId="478"/>
          <ac:picMkLst>
            <pc:docMk/>
            <pc:sldMk cId="3430135395" sldId="456"/>
            <ac:picMk id="16" creationId="{8EF59F6E-CEDE-4F6A-B86C-53F54A1ED12D}"/>
          </ac:picMkLst>
        </pc:picChg>
        <pc:picChg chg="add del mod">
          <ac:chgData name="Jonathan Loo" userId="d2d72d48b56f45d8" providerId="LiveId" clId="{D13DE75A-ED86-4B24-95DA-B9DEDE813A63}" dt="2020-11-16T21:08:51.349" v="44696" actId="478"/>
          <ac:picMkLst>
            <pc:docMk/>
            <pc:sldMk cId="3430135395" sldId="456"/>
            <ac:picMk id="18" creationId="{593EBE25-F0BC-489B-BE84-7A25469476F8}"/>
          </ac:picMkLst>
        </pc:picChg>
        <pc:picChg chg="del mod ord">
          <ac:chgData name="Jonathan Loo" userId="d2d72d48b56f45d8" providerId="LiveId" clId="{D13DE75A-ED86-4B24-95DA-B9DEDE813A63}" dt="2020-11-18T15:33:32.322" v="59094" actId="478"/>
          <ac:picMkLst>
            <pc:docMk/>
            <pc:sldMk cId="3430135395" sldId="456"/>
            <ac:picMk id="18" creationId="{7A06F74D-639C-49C5-8B3C-AEF2AD487D6E}"/>
          </ac:picMkLst>
        </pc:picChg>
        <pc:picChg chg="del mod ord">
          <ac:chgData name="Jonathan Loo" userId="d2d72d48b56f45d8" providerId="LiveId" clId="{D13DE75A-ED86-4B24-95DA-B9DEDE813A63}" dt="2020-11-18T15:33:47.312" v="59109" actId="478"/>
          <ac:picMkLst>
            <pc:docMk/>
            <pc:sldMk cId="3430135395" sldId="456"/>
            <ac:picMk id="20" creationId="{6157C427-EF74-4217-84C8-1F58D5E76969}"/>
          </ac:picMkLst>
        </pc:picChg>
        <pc:picChg chg="del mod ord">
          <ac:chgData name="Jonathan Loo" userId="d2d72d48b56f45d8" providerId="LiveId" clId="{D13DE75A-ED86-4B24-95DA-B9DEDE813A63}" dt="2020-11-16T21:06:41.891" v="44683"/>
          <ac:picMkLst>
            <pc:docMk/>
            <pc:sldMk cId="3430135395" sldId="456"/>
            <ac:picMk id="20" creationId="{A17F9627-E586-4DB5-88CD-969B63E51A17}"/>
          </ac:picMkLst>
        </pc:picChg>
        <pc:picChg chg="del mod ord">
          <ac:chgData name="Jonathan Loo" userId="d2d72d48b56f45d8" providerId="LiveId" clId="{D13DE75A-ED86-4B24-95DA-B9DEDE813A63}" dt="2020-11-16T21:09:17.635" v="44710" actId="478"/>
          <ac:picMkLst>
            <pc:docMk/>
            <pc:sldMk cId="3430135395" sldId="456"/>
            <ac:picMk id="22" creationId="{8CFB36B9-3CF6-49CC-B4FB-658D61334F44}"/>
          </ac:picMkLst>
        </pc:picChg>
        <pc:picChg chg="del mod ord">
          <ac:chgData name="Jonathan Loo" userId="d2d72d48b56f45d8" providerId="LiveId" clId="{D13DE75A-ED86-4B24-95DA-B9DEDE813A63}" dt="2020-11-18T15:34:14.421" v="59124" actId="478"/>
          <ac:picMkLst>
            <pc:docMk/>
            <pc:sldMk cId="3430135395" sldId="456"/>
            <ac:picMk id="22" creationId="{910362BE-7E59-41EE-AA63-FFC96E7884AD}"/>
          </ac:picMkLst>
        </pc:picChg>
        <pc:picChg chg="del mod ord">
          <ac:chgData name="Jonathan Loo" userId="d2d72d48b56f45d8" providerId="LiveId" clId="{D13DE75A-ED86-4B24-95DA-B9DEDE813A63}" dt="2020-11-18T15:34:36.169" v="59139" actId="478"/>
          <ac:picMkLst>
            <pc:docMk/>
            <pc:sldMk cId="3430135395" sldId="456"/>
            <ac:picMk id="24" creationId="{0701F850-6C3C-4923-A852-91ACA1BCCB37}"/>
          </ac:picMkLst>
        </pc:picChg>
        <pc:picChg chg="del mod ord">
          <ac:chgData name="Jonathan Loo" userId="d2d72d48b56f45d8" providerId="LiveId" clId="{D13DE75A-ED86-4B24-95DA-B9DEDE813A63}" dt="2020-11-16T21:20:48.150" v="44896" actId="478"/>
          <ac:picMkLst>
            <pc:docMk/>
            <pc:sldMk cId="3430135395" sldId="456"/>
            <ac:picMk id="24" creationId="{886830B4-DF23-4DCE-8FA0-94284EEBE639}"/>
          </ac:picMkLst>
        </pc:picChg>
        <pc:picChg chg="del mod ord">
          <ac:chgData name="Jonathan Loo" userId="d2d72d48b56f45d8" providerId="LiveId" clId="{D13DE75A-ED86-4B24-95DA-B9DEDE813A63}" dt="2020-11-18T15:34:47.614" v="59154" actId="478"/>
          <ac:picMkLst>
            <pc:docMk/>
            <pc:sldMk cId="3430135395" sldId="456"/>
            <ac:picMk id="26" creationId="{6F4C8808-EAC8-40F1-9579-E401E2F41AB4}"/>
          </ac:picMkLst>
        </pc:picChg>
        <pc:picChg chg="del mod ord">
          <ac:chgData name="Jonathan Loo" userId="d2d72d48b56f45d8" providerId="LiveId" clId="{D13DE75A-ED86-4B24-95DA-B9DEDE813A63}" dt="2020-11-16T21:11:10.356" v="44745" actId="478"/>
          <ac:picMkLst>
            <pc:docMk/>
            <pc:sldMk cId="3430135395" sldId="456"/>
            <ac:picMk id="26" creationId="{D50E062B-2B3A-4F37-BF41-A8DEB839932E}"/>
          </ac:picMkLst>
        </pc:picChg>
        <pc:picChg chg="del mod ord">
          <ac:chgData name="Jonathan Loo" userId="d2d72d48b56f45d8" providerId="LiveId" clId="{D13DE75A-ED86-4B24-95DA-B9DEDE813A63}" dt="2020-11-18T15:35:01.357" v="59169" actId="478"/>
          <ac:picMkLst>
            <pc:docMk/>
            <pc:sldMk cId="3430135395" sldId="456"/>
            <ac:picMk id="28" creationId="{1ACCCC2E-555A-4F5E-8226-022467C66DB8}"/>
          </ac:picMkLst>
        </pc:picChg>
        <pc:picChg chg="del mod ord">
          <ac:chgData name="Jonathan Loo" userId="d2d72d48b56f45d8" providerId="LiveId" clId="{D13DE75A-ED86-4B24-95DA-B9DEDE813A63}" dt="2020-11-16T21:11:27.436" v="44762" actId="478"/>
          <ac:picMkLst>
            <pc:docMk/>
            <pc:sldMk cId="3430135395" sldId="456"/>
            <ac:picMk id="28" creationId="{621D5988-4A73-487B-A57D-D29E8F51971B}"/>
          </ac:picMkLst>
        </pc:picChg>
        <pc:picChg chg="del mod ord">
          <ac:chgData name="Jonathan Loo" userId="d2d72d48b56f45d8" providerId="LiveId" clId="{D13DE75A-ED86-4B24-95DA-B9DEDE813A63}" dt="2020-11-16T21:14:56.179" v="44867" actId="478"/>
          <ac:picMkLst>
            <pc:docMk/>
            <pc:sldMk cId="3430135395" sldId="456"/>
            <ac:picMk id="30" creationId="{3C3232B7-0CE1-465A-9835-8F83EB41A5BD}"/>
          </ac:picMkLst>
        </pc:picChg>
        <pc:picChg chg="del mod ord">
          <ac:chgData name="Jonathan Loo" userId="d2d72d48b56f45d8" providerId="LiveId" clId="{D13DE75A-ED86-4B24-95DA-B9DEDE813A63}" dt="2020-11-18T15:35:36.350" v="59184" actId="478"/>
          <ac:picMkLst>
            <pc:docMk/>
            <pc:sldMk cId="3430135395" sldId="456"/>
            <ac:picMk id="30" creationId="{CA02FBDD-AD7F-4DA9-8538-10D6B6EC6473}"/>
          </ac:picMkLst>
        </pc:picChg>
        <pc:picChg chg="del mod ord">
          <ac:chgData name="Jonathan Loo" userId="d2d72d48b56f45d8" providerId="LiveId" clId="{D13DE75A-ED86-4B24-95DA-B9DEDE813A63}" dt="2020-11-18T15:36:08.006" v="59199" actId="478"/>
          <ac:picMkLst>
            <pc:docMk/>
            <pc:sldMk cId="3430135395" sldId="456"/>
            <ac:picMk id="32" creationId="{0BADB0EF-58B2-49B4-94A7-4936956D2397}"/>
          </ac:picMkLst>
        </pc:picChg>
        <pc:picChg chg="del mod">
          <ac:chgData name="Jonathan Loo" userId="d2d72d48b56f45d8" providerId="LiveId" clId="{D13DE75A-ED86-4B24-95DA-B9DEDE813A63}" dt="2020-11-16T20:48:54.628" v="44476" actId="478"/>
          <ac:picMkLst>
            <pc:docMk/>
            <pc:sldMk cId="3430135395" sldId="456"/>
            <ac:picMk id="32" creationId="{F2F4080D-A87D-4DDF-A00E-1457CCA4E593}"/>
          </ac:picMkLst>
        </pc:picChg>
        <pc:picChg chg="del mod ord">
          <ac:chgData name="Jonathan Loo" userId="d2d72d48b56f45d8" providerId="LiveId" clId="{D13DE75A-ED86-4B24-95DA-B9DEDE813A63}" dt="2020-11-16T21:19:50.712" v="44882" actId="478"/>
          <ac:picMkLst>
            <pc:docMk/>
            <pc:sldMk cId="3430135395" sldId="456"/>
            <ac:picMk id="33" creationId="{A8613022-44B8-4531-92DD-EAC13A1ED04B}"/>
          </ac:picMkLst>
        </pc:picChg>
        <pc:picChg chg="del mod ord">
          <ac:chgData name="Jonathan Loo" userId="d2d72d48b56f45d8" providerId="LiveId" clId="{D13DE75A-ED86-4B24-95DA-B9DEDE813A63}" dt="2020-11-18T15:36:19.003" v="59214" actId="478"/>
          <ac:picMkLst>
            <pc:docMk/>
            <pc:sldMk cId="3430135395" sldId="456"/>
            <ac:picMk id="34" creationId="{AA2EAF91-EBCD-427E-A96E-9D4658F006B5}"/>
          </ac:picMkLst>
        </pc:picChg>
        <pc:picChg chg="del mod ord">
          <ac:chgData name="Jonathan Loo" userId="d2d72d48b56f45d8" providerId="LiveId" clId="{D13DE75A-ED86-4B24-95DA-B9DEDE813A63}" dt="2020-11-16T21:21:19.187" v="44913" actId="478"/>
          <ac:picMkLst>
            <pc:docMk/>
            <pc:sldMk cId="3430135395" sldId="456"/>
            <ac:picMk id="35" creationId="{EE0C7D55-9F64-492D-BF7B-19767CE09869}"/>
          </ac:picMkLst>
        </pc:picChg>
        <pc:picChg chg="del mod ord">
          <ac:chgData name="Jonathan Loo" userId="d2d72d48b56f45d8" providerId="LiveId" clId="{D13DE75A-ED86-4B24-95DA-B9DEDE813A63}" dt="2020-11-18T15:36:36.227" v="59229" actId="478"/>
          <ac:picMkLst>
            <pc:docMk/>
            <pc:sldMk cId="3430135395" sldId="456"/>
            <ac:picMk id="36" creationId="{9B2A7EAF-E8D3-4000-B310-EF0D835F3FC2}"/>
          </ac:picMkLst>
        </pc:picChg>
        <pc:picChg chg="del mod ord">
          <ac:chgData name="Jonathan Loo" userId="d2d72d48b56f45d8" providerId="LiveId" clId="{D13DE75A-ED86-4B24-95DA-B9DEDE813A63}" dt="2020-11-17T12:35:03.095" v="51021" actId="478"/>
          <ac:picMkLst>
            <pc:docMk/>
            <pc:sldMk cId="3430135395" sldId="456"/>
            <ac:picMk id="37" creationId="{AB4DE899-C3AD-4585-B367-4F14D9E2C03F}"/>
          </ac:picMkLst>
        </pc:picChg>
        <pc:picChg chg="del mod ord">
          <ac:chgData name="Jonathan Loo" userId="d2d72d48b56f45d8" providerId="LiveId" clId="{D13DE75A-ED86-4B24-95DA-B9DEDE813A63}" dt="2020-11-18T15:36:53.247" v="59244" actId="478"/>
          <ac:picMkLst>
            <pc:docMk/>
            <pc:sldMk cId="3430135395" sldId="456"/>
            <ac:picMk id="38" creationId="{A741A9EA-BAE4-4FEA-A4FC-1FFDE1155DB4}"/>
          </ac:picMkLst>
        </pc:picChg>
        <pc:picChg chg="del mod ord">
          <ac:chgData name="Jonathan Loo" userId="d2d72d48b56f45d8" providerId="LiveId" clId="{D13DE75A-ED86-4B24-95DA-B9DEDE813A63}" dt="2020-11-18T15:37:37.945" v="59258" actId="478"/>
          <ac:picMkLst>
            <pc:docMk/>
            <pc:sldMk cId="3430135395" sldId="456"/>
            <ac:picMk id="39" creationId="{55824030-1342-47DF-A037-338AE9DF13E5}"/>
          </ac:picMkLst>
        </pc:picChg>
        <pc:picChg chg="del mod ord">
          <ac:chgData name="Jonathan Loo" userId="d2d72d48b56f45d8" providerId="LiveId" clId="{D13DE75A-ED86-4B24-95DA-B9DEDE813A63}" dt="2020-11-16T21:22:37.580" v="44930" actId="478"/>
          <ac:picMkLst>
            <pc:docMk/>
            <pc:sldMk cId="3430135395" sldId="456"/>
            <ac:picMk id="41" creationId="{45B07CA0-2354-458D-9EF9-BCE2001432F4}"/>
          </ac:picMkLst>
        </pc:picChg>
        <pc:picChg chg="mod ord">
          <ac:chgData name="Jonathan Loo" userId="d2d72d48b56f45d8" providerId="LiveId" clId="{D13DE75A-ED86-4B24-95DA-B9DEDE813A63}" dt="2020-11-18T15:36:53.249" v="59246" actId="962"/>
          <ac:picMkLst>
            <pc:docMk/>
            <pc:sldMk cId="3430135395" sldId="456"/>
            <ac:picMk id="41" creationId="{4D1EF037-C9D8-428B-A4FC-286BF1B37C3C}"/>
          </ac:picMkLst>
        </pc:picChg>
        <pc:picChg chg="add del mod ord">
          <ac:chgData name="Jonathan Loo" userId="d2d72d48b56f45d8" providerId="LiveId" clId="{D13DE75A-ED86-4B24-95DA-B9DEDE813A63}" dt="2020-11-16T21:23:41.949" v="44984" actId="478"/>
          <ac:picMkLst>
            <pc:docMk/>
            <pc:sldMk cId="3430135395" sldId="456"/>
            <ac:picMk id="43" creationId="{5F9F9F3B-B777-4821-9733-C55E5BAE68C1}"/>
          </ac:picMkLst>
        </pc:picChg>
        <pc:picChg chg="del mod ord">
          <ac:chgData name="Jonathan Loo" userId="d2d72d48b56f45d8" providerId="LiveId" clId="{D13DE75A-ED86-4B24-95DA-B9DEDE813A63}" dt="2020-11-18T15:37:55.889" v="59272" actId="478"/>
          <ac:picMkLst>
            <pc:docMk/>
            <pc:sldMk cId="3430135395" sldId="456"/>
            <ac:picMk id="43" creationId="{7914304D-5CB4-400B-9101-2B4283800B50}"/>
          </ac:picMkLst>
        </pc:picChg>
        <pc:picChg chg="del mod ord">
          <ac:chgData name="Jonathan Loo" userId="d2d72d48b56f45d8" providerId="LiveId" clId="{D13DE75A-ED86-4B24-95DA-B9DEDE813A63}" dt="2020-11-18T15:39:01.618" v="59286" actId="478"/>
          <ac:picMkLst>
            <pc:docMk/>
            <pc:sldMk cId="3430135395" sldId="456"/>
            <ac:picMk id="45" creationId="{88FE98C5-3115-443D-8D50-E9B1C994ACEB}"/>
          </ac:picMkLst>
        </pc:picChg>
        <pc:picChg chg="del mod ord">
          <ac:chgData name="Jonathan Loo" userId="d2d72d48b56f45d8" providerId="LiveId" clId="{D13DE75A-ED86-4B24-95DA-B9DEDE813A63}" dt="2020-11-16T21:23:11.309" v="44967"/>
          <ac:picMkLst>
            <pc:docMk/>
            <pc:sldMk cId="3430135395" sldId="456"/>
            <ac:picMk id="45" creationId="{98F946F9-EF0F-40A6-A4A3-2A03D7648749}"/>
          </ac:picMkLst>
        </pc:picChg>
        <pc:picChg chg="del mod ord">
          <ac:chgData name="Jonathan Loo" userId="d2d72d48b56f45d8" providerId="LiveId" clId="{D13DE75A-ED86-4B24-95DA-B9DEDE813A63}" dt="2020-11-18T15:39:30.019" v="59300" actId="478"/>
          <ac:picMkLst>
            <pc:docMk/>
            <pc:sldMk cId="3430135395" sldId="456"/>
            <ac:picMk id="47" creationId="{D207E731-336B-4636-9B7C-CE79C1192460}"/>
          </ac:picMkLst>
        </pc:picChg>
        <pc:picChg chg="del mod ord">
          <ac:chgData name="Jonathan Loo" userId="d2d72d48b56f45d8" providerId="LiveId" clId="{D13DE75A-ED86-4B24-95DA-B9DEDE813A63}" dt="2020-11-16T21:27:01.326" v="45001" actId="478"/>
          <ac:picMkLst>
            <pc:docMk/>
            <pc:sldMk cId="3430135395" sldId="456"/>
            <ac:picMk id="47" creationId="{FD5A3E22-A506-4FCD-81E1-5EE6C005B473}"/>
          </ac:picMkLst>
        </pc:picChg>
        <pc:picChg chg="del mod ord">
          <ac:chgData name="Jonathan Loo" userId="d2d72d48b56f45d8" providerId="LiveId" clId="{D13DE75A-ED86-4B24-95DA-B9DEDE813A63}" dt="2020-11-18T15:39:47.025" v="59314" actId="478"/>
          <ac:picMkLst>
            <pc:docMk/>
            <pc:sldMk cId="3430135395" sldId="456"/>
            <ac:picMk id="49" creationId="{372EF23C-A3B3-48C0-80C1-933227427B10}"/>
          </ac:picMkLst>
        </pc:picChg>
        <pc:picChg chg="del mod ord">
          <ac:chgData name="Jonathan Loo" userId="d2d72d48b56f45d8" providerId="LiveId" clId="{D13DE75A-ED86-4B24-95DA-B9DEDE813A63}" dt="2020-11-16T21:28:21.695" v="45018" actId="478"/>
          <ac:picMkLst>
            <pc:docMk/>
            <pc:sldMk cId="3430135395" sldId="456"/>
            <ac:picMk id="49" creationId="{49C894A1-D82E-4963-8A52-D419DEC385FA}"/>
          </ac:picMkLst>
        </pc:picChg>
        <pc:picChg chg="del mod ord">
          <ac:chgData name="Jonathan Loo" userId="d2d72d48b56f45d8" providerId="LiveId" clId="{D13DE75A-ED86-4B24-95DA-B9DEDE813A63}" dt="2020-11-16T21:28:41.636" v="45035" actId="478"/>
          <ac:picMkLst>
            <pc:docMk/>
            <pc:sldMk cId="3430135395" sldId="456"/>
            <ac:picMk id="51" creationId="{3091D7D8-DAF5-455A-A8B0-B908BC62D095}"/>
          </ac:picMkLst>
        </pc:picChg>
        <pc:picChg chg="del mod ord">
          <ac:chgData name="Jonathan Loo" userId="d2d72d48b56f45d8" providerId="LiveId" clId="{D13DE75A-ED86-4B24-95DA-B9DEDE813A63}" dt="2020-11-18T15:39:54.865" v="59328" actId="478"/>
          <ac:picMkLst>
            <pc:docMk/>
            <pc:sldMk cId="3430135395" sldId="456"/>
            <ac:picMk id="51" creationId="{B552EA54-A37A-44DF-A337-7E80B1F901A0}"/>
          </ac:picMkLst>
        </pc:picChg>
        <pc:picChg chg="del mod ord">
          <ac:chgData name="Jonathan Loo" userId="d2d72d48b56f45d8" providerId="LiveId" clId="{D13DE75A-ED86-4B24-95DA-B9DEDE813A63}" dt="2020-11-18T15:40:14.466" v="59342" actId="478"/>
          <ac:picMkLst>
            <pc:docMk/>
            <pc:sldMk cId="3430135395" sldId="456"/>
            <ac:picMk id="53" creationId="{2FC0DE94-0B2D-492A-B1F8-E3CDAC8D97C2}"/>
          </ac:picMkLst>
        </pc:picChg>
        <pc:picChg chg="del mod ord">
          <ac:chgData name="Jonathan Loo" userId="d2d72d48b56f45d8" providerId="LiveId" clId="{D13DE75A-ED86-4B24-95DA-B9DEDE813A63}" dt="2020-11-16T21:29:10.122" v="45052" actId="478"/>
          <ac:picMkLst>
            <pc:docMk/>
            <pc:sldMk cId="3430135395" sldId="456"/>
            <ac:picMk id="53" creationId="{53C5FB65-055E-46F4-8D16-0661E09441DE}"/>
          </ac:picMkLst>
        </pc:picChg>
        <pc:picChg chg="del mod">
          <ac:chgData name="Jonathan Loo" userId="d2d72d48b56f45d8" providerId="LiveId" clId="{D13DE75A-ED86-4B24-95DA-B9DEDE813A63}" dt="2020-11-16T21:00:32.624" v="44536" actId="478"/>
          <ac:picMkLst>
            <pc:docMk/>
            <pc:sldMk cId="3430135395" sldId="456"/>
            <ac:picMk id="54" creationId="{2A544B9E-9915-4DB1-8618-CFCBFE142C2C}"/>
          </ac:picMkLst>
        </pc:picChg>
        <pc:picChg chg="del mod ord">
          <ac:chgData name="Jonathan Loo" userId="d2d72d48b56f45d8" providerId="LiveId" clId="{D13DE75A-ED86-4B24-95DA-B9DEDE813A63}" dt="2020-11-18T15:40:27.891" v="59356" actId="478"/>
          <ac:picMkLst>
            <pc:docMk/>
            <pc:sldMk cId="3430135395" sldId="456"/>
            <ac:picMk id="55" creationId="{30C10949-E6C9-4AA9-A413-72236B84EB5F}"/>
          </ac:picMkLst>
        </pc:picChg>
        <pc:picChg chg="del mod ord">
          <ac:chgData name="Jonathan Loo" userId="d2d72d48b56f45d8" providerId="LiveId" clId="{D13DE75A-ED86-4B24-95DA-B9DEDE813A63}" dt="2020-11-16T21:29:24.369" v="45069" actId="478"/>
          <ac:picMkLst>
            <pc:docMk/>
            <pc:sldMk cId="3430135395" sldId="456"/>
            <ac:picMk id="56" creationId="{6AAA881E-48EB-4319-92CC-CCD6E5C03C45}"/>
          </ac:picMkLst>
        </pc:picChg>
        <pc:picChg chg="del mod ord">
          <ac:chgData name="Jonathan Loo" userId="d2d72d48b56f45d8" providerId="LiveId" clId="{D13DE75A-ED86-4B24-95DA-B9DEDE813A63}" dt="2020-11-18T15:40:38.915" v="59370" actId="478"/>
          <ac:picMkLst>
            <pc:docMk/>
            <pc:sldMk cId="3430135395" sldId="456"/>
            <ac:picMk id="57" creationId="{C7503B8F-CE6F-47B1-B283-0CB88FEA6A24}"/>
          </ac:picMkLst>
        </pc:picChg>
        <pc:picChg chg="del mod">
          <ac:chgData name="Jonathan Loo" userId="d2d72d48b56f45d8" providerId="LiveId" clId="{D13DE75A-ED86-4B24-95DA-B9DEDE813A63}" dt="2020-11-16T21:33:10.401" v="45178" actId="478"/>
          <ac:picMkLst>
            <pc:docMk/>
            <pc:sldMk cId="3430135395" sldId="456"/>
            <ac:picMk id="58" creationId="{21172278-B180-4307-945F-55FF1D1BB2CE}"/>
          </ac:picMkLst>
        </pc:picChg>
        <pc:picChg chg="del mod ord">
          <ac:chgData name="Jonathan Loo" userId="d2d72d48b56f45d8" providerId="LiveId" clId="{D13DE75A-ED86-4B24-95DA-B9DEDE813A63}" dt="2020-11-16T21:30:57.986" v="45086" actId="478"/>
          <ac:picMkLst>
            <pc:docMk/>
            <pc:sldMk cId="3430135395" sldId="456"/>
            <ac:picMk id="59" creationId="{3CB49DC5-FDCB-4CDD-95B5-7D51BA113560}"/>
          </ac:picMkLst>
        </pc:picChg>
        <pc:picChg chg="del mod ord">
          <ac:chgData name="Jonathan Loo" userId="d2d72d48b56f45d8" providerId="LiveId" clId="{D13DE75A-ED86-4B24-95DA-B9DEDE813A63}" dt="2020-11-18T15:45:06.507" v="59587" actId="478"/>
          <ac:picMkLst>
            <pc:docMk/>
            <pc:sldMk cId="3430135395" sldId="456"/>
            <ac:picMk id="59" creationId="{FE9F6AB7-C4D9-4BA5-AD2A-68415D00074C}"/>
          </ac:picMkLst>
        </pc:picChg>
        <pc:picChg chg="del mod ord">
          <ac:chgData name="Jonathan Loo" userId="d2d72d48b56f45d8" providerId="LiveId" clId="{D13DE75A-ED86-4B24-95DA-B9DEDE813A63}" dt="2020-11-16T21:31:25.832" v="45103" actId="478"/>
          <ac:picMkLst>
            <pc:docMk/>
            <pc:sldMk cId="3430135395" sldId="456"/>
            <ac:picMk id="61" creationId="{192C6ED8-F86C-414C-97CF-8F821CA39710}"/>
          </ac:picMkLst>
        </pc:picChg>
        <pc:picChg chg="del mod ord">
          <ac:chgData name="Jonathan Loo" userId="d2d72d48b56f45d8" providerId="LiveId" clId="{D13DE75A-ED86-4B24-95DA-B9DEDE813A63}" dt="2020-11-18T15:41:28.426" v="59404" actId="478"/>
          <ac:picMkLst>
            <pc:docMk/>
            <pc:sldMk cId="3430135395" sldId="456"/>
            <ac:picMk id="61" creationId="{F4E6056F-3AF4-42E1-8BEE-8100CC39C8FC}"/>
          </ac:picMkLst>
        </pc:picChg>
        <pc:picChg chg="del mod ord">
          <ac:chgData name="Jonathan Loo" userId="d2d72d48b56f45d8" providerId="LiveId" clId="{D13DE75A-ED86-4B24-95DA-B9DEDE813A63}" dt="2020-11-18T15:41:55.021" v="59421" actId="478"/>
          <ac:picMkLst>
            <pc:docMk/>
            <pc:sldMk cId="3430135395" sldId="456"/>
            <ac:picMk id="63" creationId="{18BD2499-C10A-4E13-A398-25DF29663139}"/>
          </ac:picMkLst>
        </pc:picChg>
        <pc:picChg chg="del mod ord">
          <ac:chgData name="Jonathan Loo" userId="d2d72d48b56f45d8" providerId="LiveId" clId="{D13DE75A-ED86-4B24-95DA-B9DEDE813A63}" dt="2020-11-16T21:32:02.381" v="45121" actId="478"/>
          <ac:picMkLst>
            <pc:docMk/>
            <pc:sldMk cId="3430135395" sldId="456"/>
            <ac:picMk id="63" creationId="{37CE0B2B-7269-49E5-BC63-6D116DE17779}"/>
          </ac:picMkLst>
        </pc:picChg>
        <pc:picChg chg="del mod ord">
          <ac:chgData name="Jonathan Loo" userId="d2d72d48b56f45d8" providerId="LiveId" clId="{D13DE75A-ED86-4B24-95DA-B9DEDE813A63}" dt="2020-11-18T15:42:06.848" v="59438" actId="478"/>
          <ac:picMkLst>
            <pc:docMk/>
            <pc:sldMk cId="3430135395" sldId="456"/>
            <ac:picMk id="65" creationId="{5C8AB00A-9404-4E16-9168-03D21252183E}"/>
          </ac:picMkLst>
        </pc:picChg>
        <pc:picChg chg="del mod ord">
          <ac:chgData name="Jonathan Loo" userId="d2d72d48b56f45d8" providerId="LiveId" clId="{D13DE75A-ED86-4B24-95DA-B9DEDE813A63}" dt="2020-11-16T21:32:21.737" v="45139" actId="478"/>
          <ac:picMkLst>
            <pc:docMk/>
            <pc:sldMk cId="3430135395" sldId="456"/>
            <ac:picMk id="65" creationId="{F041D7AC-1105-4029-96B7-FF89BBA0F0AA}"/>
          </ac:picMkLst>
        </pc:picChg>
        <pc:picChg chg="del mod ord">
          <ac:chgData name="Jonathan Loo" userId="d2d72d48b56f45d8" providerId="LiveId" clId="{D13DE75A-ED86-4B24-95DA-B9DEDE813A63}" dt="2020-11-16T21:35:56.876" v="45307" actId="478"/>
          <ac:picMkLst>
            <pc:docMk/>
            <pc:sldMk cId="3430135395" sldId="456"/>
            <ac:picMk id="67" creationId="{51AFFC4E-CD47-4210-BD83-4C1634155A26}"/>
          </ac:picMkLst>
        </pc:picChg>
        <pc:picChg chg="del mod ord">
          <ac:chgData name="Jonathan Loo" userId="d2d72d48b56f45d8" providerId="LiveId" clId="{D13DE75A-ED86-4B24-95DA-B9DEDE813A63}" dt="2020-11-18T15:42:35.798" v="59455" actId="478"/>
          <ac:picMkLst>
            <pc:docMk/>
            <pc:sldMk cId="3430135395" sldId="456"/>
            <ac:picMk id="67" creationId="{C654D70C-5535-4F6A-9503-DAB005CA366C}"/>
          </ac:picMkLst>
        </pc:picChg>
        <pc:picChg chg="del mod ord">
          <ac:chgData name="Jonathan Loo" userId="d2d72d48b56f45d8" providerId="LiveId" clId="{D13DE75A-ED86-4B24-95DA-B9DEDE813A63}" dt="2020-11-18T15:42:53.550" v="59472" actId="478"/>
          <ac:picMkLst>
            <pc:docMk/>
            <pc:sldMk cId="3430135395" sldId="456"/>
            <ac:picMk id="69" creationId="{5FA29DE5-9B0C-4652-AD1C-CA884B387380}"/>
          </ac:picMkLst>
        </pc:picChg>
        <pc:picChg chg="del mod ord">
          <ac:chgData name="Jonathan Loo" userId="d2d72d48b56f45d8" providerId="LiveId" clId="{D13DE75A-ED86-4B24-95DA-B9DEDE813A63}" dt="2020-11-16T21:34:14.384" v="45194" actId="478"/>
          <ac:picMkLst>
            <pc:docMk/>
            <pc:sldMk cId="3430135395" sldId="456"/>
            <ac:picMk id="69" creationId="{F0F6DC99-50B2-48A5-93B2-539720E4560D}"/>
          </ac:picMkLst>
        </pc:picChg>
        <pc:picChg chg="del mod ord">
          <ac:chgData name="Jonathan Loo" userId="d2d72d48b56f45d8" providerId="LiveId" clId="{D13DE75A-ED86-4B24-95DA-B9DEDE813A63}" dt="2020-11-16T21:34:22.788" v="45210" actId="478"/>
          <ac:picMkLst>
            <pc:docMk/>
            <pc:sldMk cId="3430135395" sldId="456"/>
            <ac:picMk id="71" creationId="{545DD68C-20C7-4B8A-9487-3FCCFED1CD45}"/>
          </ac:picMkLst>
        </pc:picChg>
        <pc:picChg chg="del mod ord">
          <ac:chgData name="Jonathan Loo" userId="d2d72d48b56f45d8" providerId="LiveId" clId="{D13DE75A-ED86-4B24-95DA-B9DEDE813A63}" dt="2020-11-18T15:43:03.014" v="59489" actId="478"/>
          <ac:picMkLst>
            <pc:docMk/>
            <pc:sldMk cId="3430135395" sldId="456"/>
            <ac:picMk id="71" creationId="{85ECF5C6-861C-4A4F-B4F6-3EAD95408F8B}"/>
          </ac:picMkLst>
        </pc:picChg>
        <pc:picChg chg="del mod ord">
          <ac:chgData name="Jonathan Loo" userId="d2d72d48b56f45d8" providerId="LiveId" clId="{D13DE75A-ED86-4B24-95DA-B9DEDE813A63}" dt="2020-11-16T21:34:29.254" v="45227" actId="478"/>
          <ac:picMkLst>
            <pc:docMk/>
            <pc:sldMk cId="3430135395" sldId="456"/>
            <ac:picMk id="73" creationId="{B8BBAC3D-DE49-4749-9806-CDAA7395A7E8}"/>
          </ac:picMkLst>
        </pc:picChg>
        <pc:picChg chg="del mod ord">
          <ac:chgData name="Jonathan Loo" userId="d2d72d48b56f45d8" providerId="LiveId" clId="{D13DE75A-ED86-4B24-95DA-B9DEDE813A63}" dt="2020-11-18T15:43:11.983" v="59506" actId="478"/>
          <ac:picMkLst>
            <pc:docMk/>
            <pc:sldMk cId="3430135395" sldId="456"/>
            <ac:picMk id="73" creationId="{DBB911CD-84BF-40FF-867F-695B3C91D5F1}"/>
          </ac:picMkLst>
        </pc:picChg>
        <pc:picChg chg="del mod ord">
          <ac:chgData name="Jonathan Loo" userId="d2d72d48b56f45d8" providerId="LiveId" clId="{D13DE75A-ED86-4B24-95DA-B9DEDE813A63}" dt="2020-11-16T21:34:39.338" v="45243" actId="478"/>
          <ac:picMkLst>
            <pc:docMk/>
            <pc:sldMk cId="3430135395" sldId="456"/>
            <ac:picMk id="75" creationId="{46CB1B63-77CE-445C-B7DD-7384D07BE576}"/>
          </ac:picMkLst>
        </pc:picChg>
        <pc:picChg chg="del mod ord">
          <ac:chgData name="Jonathan Loo" userId="d2d72d48b56f45d8" providerId="LiveId" clId="{D13DE75A-ED86-4B24-95DA-B9DEDE813A63}" dt="2020-11-18T15:43:57.328" v="59523" actId="478"/>
          <ac:picMkLst>
            <pc:docMk/>
            <pc:sldMk cId="3430135395" sldId="456"/>
            <ac:picMk id="75" creationId="{F8920EB9-0137-4C99-B435-2FDF574A16A3}"/>
          </ac:picMkLst>
        </pc:picChg>
        <pc:picChg chg="del mod ord">
          <ac:chgData name="Jonathan Loo" userId="d2d72d48b56f45d8" providerId="LiveId" clId="{D13DE75A-ED86-4B24-95DA-B9DEDE813A63}" dt="2020-11-18T15:44:55.123" v="59573" actId="478"/>
          <ac:picMkLst>
            <pc:docMk/>
            <pc:sldMk cId="3430135395" sldId="456"/>
            <ac:picMk id="77" creationId="{71F55BF7-7FC9-4957-8E02-F35B75C82680}"/>
          </ac:picMkLst>
        </pc:picChg>
        <pc:picChg chg="del mod ord">
          <ac:chgData name="Jonathan Loo" userId="d2d72d48b56f45d8" providerId="LiveId" clId="{D13DE75A-ED86-4B24-95DA-B9DEDE813A63}" dt="2020-11-18T15:44:19.425" v="59540" actId="478"/>
          <ac:picMkLst>
            <pc:docMk/>
            <pc:sldMk cId="3430135395" sldId="456"/>
            <ac:picMk id="78" creationId="{D834B6D0-5B89-4662-B394-084FDC0A18A1}"/>
          </ac:picMkLst>
        </pc:picChg>
        <pc:picChg chg="del mod ord">
          <ac:chgData name="Jonathan Loo" userId="d2d72d48b56f45d8" providerId="LiveId" clId="{D13DE75A-ED86-4B24-95DA-B9DEDE813A63}" dt="2020-11-16T21:36:32.677" v="45324" actId="478"/>
          <ac:picMkLst>
            <pc:docMk/>
            <pc:sldMk cId="3430135395" sldId="456"/>
            <ac:picMk id="79" creationId="{0757D4D9-BD05-4225-9B58-B4F36FE7808E}"/>
          </ac:picMkLst>
        </pc:picChg>
        <pc:picChg chg="del mod ord">
          <ac:chgData name="Jonathan Loo" userId="d2d72d48b56f45d8" providerId="LiveId" clId="{D13DE75A-ED86-4B24-95DA-B9DEDE813A63}" dt="2020-11-18T15:44:36.905" v="59557" actId="478"/>
          <ac:picMkLst>
            <pc:docMk/>
            <pc:sldMk cId="3430135395" sldId="456"/>
            <ac:picMk id="80" creationId="{4B767CE0-5E4E-4B0D-B36C-B6FAA9A9918C}"/>
          </ac:picMkLst>
        </pc:picChg>
        <pc:picChg chg="del mod ord">
          <ac:chgData name="Jonathan Loo" userId="d2d72d48b56f45d8" providerId="LiveId" clId="{D13DE75A-ED86-4B24-95DA-B9DEDE813A63}" dt="2020-11-16T21:38:48.263" v="45341" actId="478"/>
          <ac:picMkLst>
            <pc:docMk/>
            <pc:sldMk cId="3430135395" sldId="456"/>
            <ac:picMk id="81" creationId="{E82541C8-B171-4F4B-8BEA-134118B35118}"/>
          </ac:picMkLst>
        </pc:picChg>
        <pc:picChg chg="mod ord">
          <ac:chgData name="Jonathan Loo" userId="d2d72d48b56f45d8" providerId="LiveId" clId="{D13DE75A-ED86-4B24-95DA-B9DEDE813A63}" dt="2020-11-18T15:44:36.907" v="59559" actId="962"/>
          <ac:picMkLst>
            <pc:docMk/>
            <pc:sldMk cId="3430135395" sldId="456"/>
            <ac:picMk id="82" creationId="{E73B3AE0-4C8C-465B-8A1E-85F6FB229532}"/>
          </ac:picMkLst>
        </pc:picChg>
        <pc:picChg chg="del mod ord">
          <ac:chgData name="Jonathan Loo" userId="d2d72d48b56f45d8" providerId="LiveId" clId="{D13DE75A-ED86-4B24-95DA-B9DEDE813A63}" dt="2020-11-16T21:39:22.131" v="45358" actId="478"/>
          <ac:picMkLst>
            <pc:docMk/>
            <pc:sldMk cId="3430135395" sldId="456"/>
            <ac:picMk id="83" creationId="{ABEB7F6F-FEA3-4B9A-8BD4-1D268D4AF288}"/>
          </ac:picMkLst>
        </pc:picChg>
        <pc:picChg chg="del mod ord">
          <ac:chgData name="Jonathan Loo" userId="d2d72d48b56f45d8" providerId="LiveId" clId="{D13DE75A-ED86-4B24-95DA-B9DEDE813A63}" dt="2020-11-18T15:45:16.385" v="59603" actId="478"/>
          <ac:picMkLst>
            <pc:docMk/>
            <pc:sldMk cId="3430135395" sldId="456"/>
            <ac:picMk id="84" creationId="{E400BD2E-1913-43EC-BD74-081686841EF4}"/>
          </ac:picMkLst>
        </pc:picChg>
        <pc:picChg chg="del mod ord">
          <ac:chgData name="Jonathan Loo" userId="d2d72d48b56f45d8" providerId="LiveId" clId="{D13DE75A-ED86-4B24-95DA-B9DEDE813A63}" dt="2020-11-16T21:39:35.595" v="45375" actId="478"/>
          <ac:picMkLst>
            <pc:docMk/>
            <pc:sldMk cId="3430135395" sldId="456"/>
            <ac:picMk id="85" creationId="{161704D2-3339-4F3C-8CE4-48AC4B0B792F}"/>
          </ac:picMkLst>
        </pc:picChg>
        <pc:picChg chg="mod ord">
          <ac:chgData name="Jonathan Loo" userId="d2d72d48b56f45d8" providerId="LiveId" clId="{D13DE75A-ED86-4B24-95DA-B9DEDE813A63}" dt="2020-11-18T15:45:06.509" v="59589" actId="962"/>
          <ac:picMkLst>
            <pc:docMk/>
            <pc:sldMk cId="3430135395" sldId="456"/>
            <ac:picMk id="86" creationId="{4D58C8CE-3CC9-4395-AC2C-3FC8AE95CFA5}"/>
          </ac:picMkLst>
        </pc:picChg>
        <pc:picChg chg="del mod ord">
          <ac:chgData name="Jonathan Loo" userId="d2d72d48b56f45d8" providerId="LiveId" clId="{D13DE75A-ED86-4B24-95DA-B9DEDE813A63}" dt="2020-11-16T21:40:58.967" v="45392" actId="478"/>
          <ac:picMkLst>
            <pc:docMk/>
            <pc:sldMk cId="3430135395" sldId="456"/>
            <ac:picMk id="87" creationId="{54FD2114-331B-410F-8962-FC61692272B2}"/>
          </ac:picMkLst>
        </pc:picChg>
        <pc:picChg chg="mod ord">
          <ac:chgData name="Jonathan Loo" userId="d2d72d48b56f45d8" providerId="LiveId" clId="{D13DE75A-ED86-4B24-95DA-B9DEDE813A63}" dt="2020-11-18T15:45:16.387" v="59605" actId="962"/>
          <ac:picMkLst>
            <pc:docMk/>
            <pc:sldMk cId="3430135395" sldId="456"/>
            <ac:picMk id="88" creationId="{88BE35C2-9075-45A4-B4DB-CDADBF6CC411}"/>
          </ac:picMkLst>
        </pc:picChg>
        <pc:picChg chg="del mod ord">
          <ac:chgData name="Jonathan Loo" userId="d2d72d48b56f45d8" providerId="LiveId" clId="{D13DE75A-ED86-4B24-95DA-B9DEDE813A63}" dt="2020-11-16T21:41:12.033" v="45409" actId="478"/>
          <ac:picMkLst>
            <pc:docMk/>
            <pc:sldMk cId="3430135395" sldId="456"/>
            <ac:picMk id="89" creationId="{C443271B-F2B8-4B37-889F-7647B76E484D}"/>
          </ac:picMkLst>
        </pc:picChg>
        <pc:picChg chg="del mod ord">
          <ac:chgData name="Jonathan Loo" userId="d2d72d48b56f45d8" providerId="LiveId" clId="{D13DE75A-ED86-4B24-95DA-B9DEDE813A63}" dt="2020-11-16T21:41:38.645" v="45426" actId="478"/>
          <ac:picMkLst>
            <pc:docMk/>
            <pc:sldMk cId="3430135395" sldId="456"/>
            <ac:picMk id="91" creationId="{863DF0A5-5317-4CE0-9414-DF7C5EA29A65}"/>
          </ac:picMkLst>
        </pc:picChg>
        <pc:picChg chg="del mod ord">
          <ac:chgData name="Jonathan Loo" userId="d2d72d48b56f45d8" providerId="LiveId" clId="{D13DE75A-ED86-4B24-95DA-B9DEDE813A63}" dt="2020-11-16T21:41:56.928" v="45443" actId="478"/>
          <ac:picMkLst>
            <pc:docMk/>
            <pc:sldMk cId="3430135395" sldId="456"/>
            <ac:picMk id="93" creationId="{60129A40-0EDA-494D-87C8-B2E20BBBFB75}"/>
          </ac:picMkLst>
        </pc:picChg>
        <pc:picChg chg="del mod ord">
          <ac:chgData name="Jonathan Loo" userId="d2d72d48b56f45d8" providerId="LiveId" clId="{D13DE75A-ED86-4B24-95DA-B9DEDE813A63}" dt="2020-11-18T15:40:58.494" v="59387" actId="478"/>
          <ac:picMkLst>
            <pc:docMk/>
            <pc:sldMk cId="3430135395" sldId="456"/>
            <ac:picMk id="95" creationId="{77987044-C864-4C8A-A160-66D3325796C7}"/>
          </ac:picMkLst>
        </pc:picChg>
        <pc:picChg chg="del mod ord">
          <ac:chgData name="Jonathan Loo" userId="d2d72d48b56f45d8" providerId="LiveId" clId="{D13DE75A-ED86-4B24-95DA-B9DEDE813A63}" dt="2020-11-17T12:35:30.776" v="51036" actId="478"/>
          <ac:picMkLst>
            <pc:docMk/>
            <pc:sldMk cId="3430135395" sldId="456"/>
            <ac:picMk id="97" creationId="{4E6D3A9F-48B1-48B7-B1B4-FFB5FB504493}"/>
          </ac:picMkLst>
        </pc:picChg>
        <pc:picChg chg="del mod ord">
          <ac:chgData name="Jonathan Loo" userId="d2d72d48b56f45d8" providerId="LiveId" clId="{D13DE75A-ED86-4B24-95DA-B9DEDE813A63}" dt="2020-11-17T12:36:15.829" v="51056" actId="478"/>
          <ac:picMkLst>
            <pc:docMk/>
            <pc:sldMk cId="3430135395" sldId="456"/>
            <ac:picMk id="99" creationId="{F8077ED8-B210-4CDE-93D6-CBCC74CB499E}"/>
          </ac:picMkLst>
        </pc:picChg>
        <pc:picChg chg="del mod ord">
          <ac:chgData name="Jonathan Loo" userId="d2d72d48b56f45d8" providerId="LiveId" clId="{D13DE75A-ED86-4B24-95DA-B9DEDE813A63}" dt="2020-11-17T12:36:47.820" v="51071" actId="478"/>
          <ac:picMkLst>
            <pc:docMk/>
            <pc:sldMk cId="3430135395" sldId="456"/>
            <ac:picMk id="101" creationId="{6410AA20-1B25-4FD7-B247-43F7F3EA0FF8}"/>
          </ac:picMkLst>
        </pc:picChg>
        <pc:picChg chg="del mod ord">
          <ac:chgData name="Jonathan Loo" userId="d2d72d48b56f45d8" providerId="LiveId" clId="{D13DE75A-ED86-4B24-95DA-B9DEDE813A63}" dt="2020-11-17T12:37:11.435" v="51086" actId="478"/>
          <ac:picMkLst>
            <pc:docMk/>
            <pc:sldMk cId="3430135395" sldId="456"/>
            <ac:picMk id="103" creationId="{810DFFE7-E25A-4967-BC08-BB2D17B2B9E3}"/>
          </ac:picMkLst>
        </pc:picChg>
        <pc:picChg chg="del mod ord">
          <ac:chgData name="Jonathan Loo" userId="d2d72d48b56f45d8" providerId="LiveId" clId="{D13DE75A-ED86-4B24-95DA-B9DEDE813A63}" dt="2020-11-17T12:37:34.705" v="51101" actId="478"/>
          <ac:picMkLst>
            <pc:docMk/>
            <pc:sldMk cId="3430135395" sldId="456"/>
            <ac:picMk id="105" creationId="{9852A7E8-031B-4201-BD74-59E3DEAEBC35}"/>
          </ac:picMkLst>
        </pc:picChg>
        <pc:picChg chg="del mod ord">
          <ac:chgData name="Jonathan Loo" userId="d2d72d48b56f45d8" providerId="LiveId" clId="{D13DE75A-ED86-4B24-95DA-B9DEDE813A63}" dt="2020-11-17T12:37:44.185" v="51116" actId="478"/>
          <ac:picMkLst>
            <pc:docMk/>
            <pc:sldMk cId="3430135395" sldId="456"/>
            <ac:picMk id="107" creationId="{40D828BB-97D5-4B18-96D1-CFB7FB49A535}"/>
          </ac:picMkLst>
        </pc:picChg>
        <pc:picChg chg="del mod ord">
          <ac:chgData name="Jonathan Loo" userId="d2d72d48b56f45d8" providerId="LiveId" clId="{D13DE75A-ED86-4B24-95DA-B9DEDE813A63}" dt="2020-11-18T15:29:00.248" v="58989" actId="478"/>
          <ac:picMkLst>
            <pc:docMk/>
            <pc:sldMk cId="3430135395" sldId="456"/>
            <ac:picMk id="109" creationId="{3EE75DEB-5E19-4EB6-BB53-48DAB7C6F84A}"/>
          </ac:picMkLst>
        </pc:picChg>
      </pc:sldChg>
      <pc:sldChg chg="addSp delSp modSp add mod">
        <pc:chgData name="Jonathan Loo" userId="d2d72d48b56f45d8" providerId="LiveId" clId="{D13DE75A-ED86-4B24-95DA-B9DEDE813A63}" dt="2020-11-18T15:27:55.514" v="58976" actId="962"/>
        <pc:sldMkLst>
          <pc:docMk/>
          <pc:sldMk cId="701345013" sldId="457"/>
        </pc:sldMkLst>
        <pc:picChg chg="add del mod ord">
          <ac:chgData name="Jonathan Loo" userId="d2d72d48b56f45d8" providerId="LiveId" clId="{D13DE75A-ED86-4B24-95DA-B9DEDE813A63}" dt="2020-11-18T15:26:49.437" v="58932" actId="478"/>
          <ac:picMkLst>
            <pc:docMk/>
            <pc:sldMk cId="701345013" sldId="457"/>
            <ac:picMk id="4" creationId="{56CB9901-2C0B-462B-A2D8-33448927496A}"/>
          </ac:picMkLst>
        </pc:picChg>
        <pc:picChg chg="del mod ord">
          <ac:chgData name="Jonathan Loo" userId="d2d72d48b56f45d8" providerId="LiveId" clId="{D13DE75A-ED86-4B24-95DA-B9DEDE813A63}" dt="2020-11-18T15:26:35.051" v="58920"/>
          <ac:picMkLst>
            <pc:docMk/>
            <pc:sldMk cId="701345013" sldId="457"/>
            <ac:picMk id="5" creationId="{C768881C-DAB7-4D38-8068-1672E4EFEA9B}"/>
          </ac:picMkLst>
        </pc:picChg>
        <pc:picChg chg="del mod ord">
          <ac:chgData name="Jonathan Loo" userId="d2d72d48b56f45d8" providerId="LiveId" clId="{D13DE75A-ED86-4B24-95DA-B9DEDE813A63}" dt="2020-11-18T15:27:05.535" v="58946" actId="478"/>
          <ac:picMkLst>
            <pc:docMk/>
            <pc:sldMk cId="701345013" sldId="457"/>
            <ac:picMk id="8" creationId="{CDC4CF9D-ED2C-4904-A3E5-22BEB23560D4}"/>
          </ac:picMkLst>
        </pc:picChg>
        <pc:picChg chg="del mod ord">
          <ac:chgData name="Jonathan Loo" userId="d2d72d48b56f45d8" providerId="LiveId" clId="{D13DE75A-ED86-4B24-95DA-B9DEDE813A63}" dt="2020-11-18T15:27:24.074" v="58960" actId="478"/>
          <ac:picMkLst>
            <pc:docMk/>
            <pc:sldMk cId="701345013" sldId="457"/>
            <ac:picMk id="10" creationId="{7284605A-6D8D-4DC7-B2C7-4DBE3B6E220B}"/>
          </ac:picMkLst>
        </pc:picChg>
        <pc:picChg chg="del mod ord">
          <ac:chgData name="Jonathan Loo" userId="d2d72d48b56f45d8" providerId="LiveId" clId="{D13DE75A-ED86-4B24-95DA-B9DEDE813A63}" dt="2020-11-18T15:27:55.512" v="58974" actId="478"/>
          <ac:picMkLst>
            <pc:docMk/>
            <pc:sldMk cId="701345013" sldId="457"/>
            <ac:picMk id="12" creationId="{757C5A8F-8F64-4EBC-8C91-FD5D4CB508BF}"/>
          </ac:picMkLst>
        </pc:picChg>
        <pc:picChg chg="mod ord">
          <ac:chgData name="Jonathan Loo" userId="d2d72d48b56f45d8" providerId="LiveId" clId="{D13DE75A-ED86-4B24-95DA-B9DEDE813A63}" dt="2020-11-18T15:27:55.514" v="58976" actId="962"/>
          <ac:picMkLst>
            <pc:docMk/>
            <pc:sldMk cId="701345013" sldId="457"/>
            <ac:picMk id="14" creationId="{CACF5A40-F187-4BEC-8D71-F82653A66852}"/>
          </ac:picMkLst>
        </pc:picChg>
        <pc:picChg chg="del mod">
          <ac:chgData name="Jonathan Loo" userId="d2d72d48b56f45d8" providerId="LiveId" clId="{D13DE75A-ED86-4B24-95DA-B9DEDE813A63}" dt="2020-11-16T21:58:39.851" v="45628" actId="478"/>
          <ac:picMkLst>
            <pc:docMk/>
            <pc:sldMk cId="701345013" sldId="457"/>
            <ac:picMk id="60" creationId="{9355BE81-9B92-4E72-A7E7-C933A296C8F7}"/>
          </ac:picMkLst>
        </pc:picChg>
      </pc:sldChg>
      <pc:sldChg chg="add del">
        <pc:chgData name="Jonathan Loo" userId="d2d72d48b56f45d8" providerId="LiveId" clId="{D13DE75A-ED86-4B24-95DA-B9DEDE813A63}" dt="2020-11-16T21:50:51.821" v="45584" actId="47"/>
        <pc:sldMkLst>
          <pc:docMk/>
          <pc:sldMk cId="1938841486" sldId="457"/>
        </pc:sldMkLst>
      </pc:sldChg>
      <pc:sldChg chg="addSp delSp modSp new del mod setBg modClrScheme setClrOvrMap chgLayout">
        <pc:chgData name="Jonathan Loo" userId="d2d72d48b56f45d8" providerId="LiveId" clId="{D13DE75A-ED86-4B24-95DA-B9DEDE813A63}" dt="2020-11-17T09:12:50.173" v="46217" actId="47"/>
        <pc:sldMkLst>
          <pc:docMk/>
          <pc:sldMk cId="466842498" sldId="458"/>
        </pc:sldMkLst>
        <pc:spChg chg="del mod ord">
          <ac:chgData name="Jonathan Loo" userId="d2d72d48b56f45d8" providerId="LiveId" clId="{D13DE75A-ED86-4B24-95DA-B9DEDE813A63}" dt="2020-11-17T09:09:49.837" v="45975" actId="700"/>
          <ac:spMkLst>
            <pc:docMk/>
            <pc:sldMk cId="466842498" sldId="458"/>
            <ac:spMk id="2" creationId="{A0411501-F61A-4BCF-B2BA-E2A181EB4305}"/>
          </ac:spMkLst>
        </pc:spChg>
        <pc:spChg chg="del mod ord">
          <ac:chgData name="Jonathan Loo" userId="d2d72d48b56f45d8" providerId="LiveId" clId="{D13DE75A-ED86-4B24-95DA-B9DEDE813A63}" dt="2020-11-17T09:09:49.837" v="45975" actId="700"/>
          <ac:spMkLst>
            <pc:docMk/>
            <pc:sldMk cId="466842498" sldId="458"/>
            <ac:spMk id="3" creationId="{67851CA9-62D1-4F0B-B2D6-BFA985F40935}"/>
          </ac:spMkLst>
        </pc:spChg>
        <pc:spChg chg="add mod ord">
          <ac:chgData name="Jonathan Loo" userId="d2d72d48b56f45d8" providerId="LiveId" clId="{D13DE75A-ED86-4B24-95DA-B9DEDE813A63}" dt="2020-11-17T09:11:37.060" v="46115" actId="26606"/>
          <ac:spMkLst>
            <pc:docMk/>
            <pc:sldMk cId="466842498" sldId="458"/>
            <ac:spMk id="4" creationId="{77C38FC7-B6C6-454B-B388-E4CCF261FF47}"/>
          </ac:spMkLst>
        </pc:spChg>
        <pc:spChg chg="add mod ord">
          <ac:chgData name="Jonathan Loo" userId="d2d72d48b56f45d8" providerId="LiveId" clId="{D13DE75A-ED86-4B24-95DA-B9DEDE813A63}" dt="2020-11-17T09:11:37.060" v="46115" actId="26606"/>
          <ac:spMkLst>
            <pc:docMk/>
            <pc:sldMk cId="466842498" sldId="458"/>
            <ac:spMk id="5" creationId="{DD0E3B9F-F7A8-4536-B3B8-36BA19ACBCCA}"/>
          </ac:spMkLst>
        </pc:spChg>
        <pc:spChg chg="add del">
          <ac:chgData name="Jonathan Loo" userId="d2d72d48b56f45d8" providerId="LiveId" clId="{D13DE75A-ED86-4B24-95DA-B9DEDE813A63}" dt="2020-11-17T09:11:37.060" v="46115" actId="26606"/>
          <ac:spMkLst>
            <pc:docMk/>
            <pc:sldMk cId="466842498" sldId="458"/>
            <ac:spMk id="11" creationId="{0671A8AE-40A1-4631-A6B8-581AFF065482}"/>
          </ac:spMkLst>
        </pc:spChg>
        <pc:spChg chg="add del">
          <ac:chgData name="Jonathan Loo" userId="d2d72d48b56f45d8" providerId="LiveId" clId="{D13DE75A-ED86-4B24-95DA-B9DEDE813A63}" dt="2020-11-17T09:11:37.060" v="46115" actId="26606"/>
          <ac:spMkLst>
            <pc:docMk/>
            <pc:sldMk cId="466842498" sldId="458"/>
            <ac:spMk id="13" creationId="{AB58EF07-17C2-48CF-ABB0-EEF1F17CB8F0}"/>
          </ac:spMkLst>
        </pc:spChg>
        <pc:spChg chg="add del">
          <ac:chgData name="Jonathan Loo" userId="d2d72d48b56f45d8" providerId="LiveId" clId="{D13DE75A-ED86-4B24-95DA-B9DEDE813A63}" dt="2020-11-17T09:11:37.060" v="46115" actId="26606"/>
          <ac:spMkLst>
            <pc:docMk/>
            <pc:sldMk cId="466842498" sldId="458"/>
            <ac:spMk id="15" creationId="{AF2F604E-43BE-4DC3-B983-E071523364F8}"/>
          </ac:spMkLst>
        </pc:spChg>
        <pc:spChg chg="add del">
          <ac:chgData name="Jonathan Loo" userId="d2d72d48b56f45d8" providerId="LiveId" clId="{D13DE75A-ED86-4B24-95DA-B9DEDE813A63}" dt="2020-11-17T09:11:37.060" v="46115" actId="26606"/>
          <ac:spMkLst>
            <pc:docMk/>
            <pc:sldMk cId="466842498" sldId="458"/>
            <ac:spMk id="17" creationId="{08C9B587-E65E-4B52-B37C-ABEBB6E87928}"/>
          </ac:spMkLst>
        </pc:spChg>
        <pc:picChg chg="add del">
          <ac:chgData name="Jonathan Loo" userId="d2d72d48b56f45d8" providerId="LiveId" clId="{D13DE75A-ED86-4B24-95DA-B9DEDE813A63}" dt="2020-11-17T09:11:37.060" v="46115" actId="26606"/>
          <ac:picMkLst>
            <pc:docMk/>
            <pc:sldMk cId="466842498" sldId="458"/>
            <ac:picMk id="7" creationId="{9ADE563F-35F2-4BEC-9417-A1C7D41065B9}"/>
          </ac:picMkLst>
        </pc:picChg>
      </pc:sldChg>
      <pc:sldChg chg="addSp delSp modSp add del mod setBg modClrScheme delDesignElem chgLayout">
        <pc:chgData name="Jonathan Loo" userId="d2d72d48b56f45d8" providerId="LiveId" clId="{D13DE75A-ED86-4B24-95DA-B9DEDE813A63}" dt="2020-11-18T16:27:46.606" v="60700" actId="47"/>
        <pc:sldMkLst>
          <pc:docMk/>
          <pc:sldMk cId="2944466380" sldId="459"/>
        </pc:sldMkLst>
        <pc:spChg chg="mod ord">
          <ac:chgData name="Jonathan Loo" userId="d2d72d48b56f45d8" providerId="LiveId" clId="{D13DE75A-ED86-4B24-95DA-B9DEDE813A63}" dt="2020-11-18T16:24:33.312" v="60506" actId="207"/>
          <ac:spMkLst>
            <pc:docMk/>
            <pc:sldMk cId="2944466380" sldId="459"/>
            <ac:spMk id="2" creationId="{888888FC-CBA7-4408-AF6E-23D90D025757}"/>
          </ac:spMkLst>
        </pc:spChg>
        <pc:spChg chg="del mod ord">
          <ac:chgData name="Jonathan Loo" userId="d2d72d48b56f45d8" providerId="LiveId" clId="{D13DE75A-ED86-4B24-95DA-B9DEDE813A63}" dt="2020-11-17T09:11:45.302" v="46118" actId="700"/>
          <ac:spMkLst>
            <pc:docMk/>
            <pc:sldMk cId="2944466380" sldId="459"/>
            <ac:spMk id="3" creationId="{AEE40583-23E7-4F14-8A6E-DC9D9D213404}"/>
          </ac:spMkLst>
        </pc:spChg>
        <pc:spChg chg="add del mod ord">
          <ac:chgData name="Jonathan Loo" userId="d2d72d48b56f45d8" providerId="LiveId" clId="{D13DE75A-ED86-4B24-95DA-B9DEDE813A63}" dt="2020-11-17T09:11:50.463" v="46119" actId="700"/>
          <ac:spMkLst>
            <pc:docMk/>
            <pc:sldMk cId="2944466380" sldId="459"/>
            <ac:spMk id="4" creationId="{A506F7B7-D2D3-4F20-8EDB-7456E6A39069}"/>
          </ac:spMkLst>
        </pc:spChg>
        <pc:spChg chg="add del mod ord">
          <ac:chgData name="Jonathan Loo" userId="d2d72d48b56f45d8" providerId="LiveId" clId="{D13DE75A-ED86-4B24-95DA-B9DEDE813A63}" dt="2020-11-17T09:13:40.078" v="46255" actId="478"/>
          <ac:spMkLst>
            <pc:docMk/>
            <pc:sldMk cId="2944466380" sldId="459"/>
            <ac:spMk id="5" creationId="{9E831243-3F47-4311-9ADB-B8C11D996044}"/>
          </ac:spMkLst>
        </pc:spChg>
        <pc:spChg chg="add del mod">
          <ac:chgData name="Jonathan Loo" userId="d2d72d48b56f45d8" providerId="LiveId" clId="{D13DE75A-ED86-4B24-95DA-B9DEDE813A63}" dt="2020-11-17T09:13:46.079" v="46296" actId="478"/>
          <ac:spMkLst>
            <pc:docMk/>
            <pc:sldMk cId="2944466380" sldId="459"/>
            <ac:spMk id="8" creationId="{BDC05B52-9AA9-44BD-A0A7-6DA83584E39D}"/>
          </ac:spMkLst>
        </pc:spChg>
        <pc:spChg chg="add del">
          <ac:chgData name="Jonathan Loo" userId="d2d72d48b56f45d8" providerId="LiveId" clId="{D13DE75A-ED86-4B24-95DA-B9DEDE813A63}" dt="2020-11-17T15:42:56.324" v="55308" actId="26606"/>
          <ac:spMkLst>
            <pc:docMk/>
            <pc:sldMk cId="2944466380" sldId="459"/>
            <ac:spMk id="9" creationId="{2CCAFB3E-E6E2-4587-A5FC-061F9AED9AF2}"/>
          </ac:spMkLst>
        </pc:spChg>
        <pc:spChg chg="del">
          <ac:chgData name="Jonathan Loo" userId="d2d72d48b56f45d8" providerId="LiveId" clId="{D13DE75A-ED86-4B24-95DA-B9DEDE813A63}" dt="2020-11-17T09:11:40.441" v="46117"/>
          <ac:spMkLst>
            <pc:docMk/>
            <pc:sldMk cId="2944466380" sldId="459"/>
            <ac:spMk id="10" creationId="{7905BA41-EE6E-4F80-8636-447F22DD729A}"/>
          </ac:spMkLst>
        </pc:spChg>
        <pc:spChg chg="del">
          <ac:chgData name="Jonathan Loo" userId="d2d72d48b56f45d8" providerId="LiveId" clId="{D13DE75A-ED86-4B24-95DA-B9DEDE813A63}" dt="2020-11-17T09:11:40.441" v="46117"/>
          <ac:spMkLst>
            <pc:docMk/>
            <pc:sldMk cId="2944466380" sldId="459"/>
            <ac:spMk id="12" creationId="{CD7549B2-EE05-4558-8C64-AC46755F2B25}"/>
          </ac:spMkLst>
        </pc:spChg>
        <pc:spChg chg="add del">
          <ac:chgData name="Jonathan Loo" userId="d2d72d48b56f45d8" providerId="LiveId" clId="{D13DE75A-ED86-4B24-95DA-B9DEDE813A63}" dt="2020-11-17T15:42:56.324" v="55308" actId="26606"/>
          <ac:spMkLst>
            <pc:docMk/>
            <pc:sldMk cId="2944466380" sldId="459"/>
            <ac:spMk id="16" creationId="{640086A0-762B-44EE-AA70-A7268A72ACC3}"/>
          </ac:spMkLst>
        </pc:spChg>
        <pc:spChg chg="add">
          <ac:chgData name="Jonathan Loo" userId="d2d72d48b56f45d8" providerId="LiveId" clId="{D13DE75A-ED86-4B24-95DA-B9DEDE813A63}" dt="2020-11-17T15:42:56.324" v="55308" actId="26606"/>
          <ac:spMkLst>
            <pc:docMk/>
            <pc:sldMk cId="2944466380" sldId="459"/>
            <ac:spMk id="21" creationId="{3E443FD7-A66B-4AA0-872D-B088B9BC5F17}"/>
          </ac:spMkLst>
        </pc:spChg>
        <pc:spChg chg="add">
          <ac:chgData name="Jonathan Loo" userId="d2d72d48b56f45d8" providerId="LiveId" clId="{D13DE75A-ED86-4B24-95DA-B9DEDE813A63}" dt="2020-11-17T15:42:56.324" v="55308" actId="26606"/>
          <ac:spMkLst>
            <pc:docMk/>
            <pc:sldMk cId="2944466380" sldId="459"/>
            <ac:spMk id="23" creationId="{C04BE0EF-3561-49B4-9A29-F283168A91C7}"/>
          </ac:spMkLst>
        </pc:spChg>
        <pc:picChg chg="mod">
          <ac:chgData name="Jonathan Loo" userId="d2d72d48b56f45d8" providerId="LiveId" clId="{D13DE75A-ED86-4B24-95DA-B9DEDE813A63}" dt="2020-11-17T15:42:56.324" v="55308" actId="26606"/>
          <ac:picMkLst>
            <pc:docMk/>
            <pc:sldMk cId="2944466380" sldId="459"/>
            <ac:picMk id="7" creationId="{47527F34-BDE4-4B56-820C-F3E6BBF229B5}"/>
          </ac:picMkLst>
        </pc:picChg>
        <pc:picChg chg="add del">
          <ac:chgData name="Jonathan Loo" userId="d2d72d48b56f45d8" providerId="LiveId" clId="{D13DE75A-ED86-4B24-95DA-B9DEDE813A63}" dt="2020-11-17T15:42:56.324" v="55308" actId="26606"/>
          <ac:picMkLst>
            <pc:docMk/>
            <pc:sldMk cId="2944466380" sldId="459"/>
            <ac:picMk id="14" creationId="{5975841F-9161-4650-BCE5-20FFE7E29615}"/>
          </ac:picMkLst>
        </pc:picChg>
      </pc:sldChg>
      <pc:sldChg chg="addSp delSp add del setBg delDesignElem">
        <pc:chgData name="Jonathan Loo" userId="d2d72d48b56f45d8" providerId="LiveId" clId="{D13DE75A-ED86-4B24-95DA-B9DEDE813A63}" dt="2020-11-17T09:16:21.919" v="46390"/>
        <pc:sldMkLst>
          <pc:docMk/>
          <pc:sldMk cId="2399555038" sldId="460"/>
        </pc:sldMkLst>
        <pc:spChg chg="add del">
          <ac:chgData name="Jonathan Loo" userId="d2d72d48b56f45d8" providerId="LiveId" clId="{D13DE75A-ED86-4B24-95DA-B9DEDE813A63}" dt="2020-11-17T09:16:21.919" v="46390"/>
          <ac:spMkLst>
            <pc:docMk/>
            <pc:sldMk cId="2399555038" sldId="460"/>
            <ac:spMk id="9" creationId="{2CCAFB3E-E6E2-4587-A5FC-061F9AED9AF2}"/>
          </ac:spMkLst>
        </pc:spChg>
        <pc:spChg chg="add del">
          <ac:chgData name="Jonathan Loo" userId="d2d72d48b56f45d8" providerId="LiveId" clId="{D13DE75A-ED86-4B24-95DA-B9DEDE813A63}" dt="2020-11-17T09:16:21.919" v="46390"/>
          <ac:spMkLst>
            <pc:docMk/>
            <pc:sldMk cId="2399555038" sldId="460"/>
            <ac:spMk id="16" creationId="{640086A0-762B-44EE-AA70-A7268A72ACC3}"/>
          </ac:spMkLst>
        </pc:spChg>
        <pc:picChg chg="add del">
          <ac:chgData name="Jonathan Loo" userId="d2d72d48b56f45d8" providerId="LiveId" clId="{D13DE75A-ED86-4B24-95DA-B9DEDE813A63}" dt="2020-11-17T09:16:21.919" v="46390"/>
          <ac:picMkLst>
            <pc:docMk/>
            <pc:sldMk cId="2399555038" sldId="460"/>
            <ac:picMk id="14" creationId="{5975841F-9161-4650-BCE5-20FFE7E29615}"/>
          </ac:picMkLst>
        </pc:picChg>
      </pc:sldChg>
      <pc:sldChg chg="delSp add del setBg delDesignElem">
        <pc:chgData name="Jonathan Loo" userId="d2d72d48b56f45d8" providerId="LiveId" clId="{D13DE75A-ED86-4B24-95DA-B9DEDE813A63}" dt="2020-11-17T09:16:33.721" v="46394" actId="47"/>
        <pc:sldMkLst>
          <pc:docMk/>
          <pc:sldMk cId="2860146411" sldId="460"/>
        </pc:sldMkLst>
        <pc:spChg chg="del">
          <ac:chgData name="Jonathan Loo" userId="d2d72d48b56f45d8" providerId="LiveId" clId="{D13DE75A-ED86-4B24-95DA-B9DEDE813A63}" dt="2020-11-17T09:16:27.746" v="46392"/>
          <ac:spMkLst>
            <pc:docMk/>
            <pc:sldMk cId="2860146411" sldId="460"/>
            <ac:spMk id="9" creationId="{2CCAFB3E-E6E2-4587-A5FC-061F9AED9AF2}"/>
          </ac:spMkLst>
        </pc:spChg>
        <pc:spChg chg="del">
          <ac:chgData name="Jonathan Loo" userId="d2d72d48b56f45d8" providerId="LiveId" clId="{D13DE75A-ED86-4B24-95DA-B9DEDE813A63}" dt="2020-11-17T09:16:27.746" v="46392"/>
          <ac:spMkLst>
            <pc:docMk/>
            <pc:sldMk cId="2860146411" sldId="460"/>
            <ac:spMk id="16" creationId="{640086A0-762B-44EE-AA70-A7268A72ACC3}"/>
          </ac:spMkLst>
        </pc:spChg>
        <pc:picChg chg="del">
          <ac:chgData name="Jonathan Loo" userId="d2d72d48b56f45d8" providerId="LiveId" clId="{D13DE75A-ED86-4B24-95DA-B9DEDE813A63}" dt="2020-11-17T09:16:27.746" v="46392"/>
          <ac:picMkLst>
            <pc:docMk/>
            <pc:sldMk cId="2860146411" sldId="460"/>
            <ac:picMk id="14" creationId="{5975841F-9161-4650-BCE5-20FFE7E29615}"/>
          </ac:picMkLst>
        </pc:picChg>
      </pc:sldChg>
      <pc:sldChg chg="new del">
        <pc:chgData name="Jonathan Loo" userId="d2d72d48b56f45d8" providerId="LiveId" clId="{D13DE75A-ED86-4B24-95DA-B9DEDE813A63}" dt="2020-11-17T09:12:09.139" v="46125" actId="47"/>
        <pc:sldMkLst>
          <pc:docMk/>
          <pc:sldMk cId="2909621264" sldId="460"/>
        </pc:sldMkLst>
      </pc:sldChg>
      <pc:sldChg chg="modSp add del mod">
        <pc:chgData name="Jonathan Loo" userId="d2d72d48b56f45d8" providerId="LiveId" clId="{D13DE75A-ED86-4B24-95DA-B9DEDE813A63}" dt="2020-11-17T09:56:16.102" v="47186" actId="47"/>
        <pc:sldMkLst>
          <pc:docMk/>
          <pc:sldMk cId="3553807013" sldId="461"/>
        </pc:sldMkLst>
        <pc:spChg chg="mod">
          <ac:chgData name="Jonathan Loo" userId="d2d72d48b56f45d8" providerId="LiveId" clId="{D13DE75A-ED86-4B24-95DA-B9DEDE813A63}" dt="2020-11-17T09:33:33.030" v="47042" actId="1076"/>
          <ac:spMkLst>
            <pc:docMk/>
            <pc:sldMk cId="3553807013" sldId="461"/>
            <ac:spMk id="2" creationId="{888888FC-CBA7-4408-AF6E-23D90D025757}"/>
          </ac:spMkLst>
        </pc:spChg>
      </pc:sldChg>
      <pc:sldChg chg="modSp add del mod">
        <pc:chgData name="Jonathan Loo" userId="d2d72d48b56f45d8" providerId="LiveId" clId="{D13DE75A-ED86-4B24-95DA-B9DEDE813A63}" dt="2020-11-17T15:44:19.523" v="55423" actId="47"/>
        <pc:sldMkLst>
          <pc:docMk/>
          <pc:sldMk cId="2933765882" sldId="462"/>
        </pc:sldMkLst>
        <pc:spChg chg="mod">
          <ac:chgData name="Jonathan Loo" userId="d2d72d48b56f45d8" providerId="LiveId" clId="{D13DE75A-ED86-4B24-95DA-B9DEDE813A63}" dt="2020-11-17T10:14:08.548" v="47601" actId="1076"/>
          <ac:spMkLst>
            <pc:docMk/>
            <pc:sldMk cId="2933765882" sldId="462"/>
            <ac:spMk id="2" creationId="{888888FC-CBA7-4408-AF6E-23D90D025757}"/>
          </ac:spMkLst>
        </pc:spChg>
        <pc:picChg chg="mod">
          <ac:chgData name="Jonathan Loo" userId="d2d72d48b56f45d8" providerId="LiveId" clId="{D13DE75A-ED86-4B24-95DA-B9DEDE813A63}" dt="2020-11-17T10:17:18.149" v="47891" actId="1076"/>
          <ac:picMkLst>
            <pc:docMk/>
            <pc:sldMk cId="2933765882" sldId="462"/>
            <ac:picMk id="7" creationId="{47527F34-BDE4-4B56-820C-F3E6BBF229B5}"/>
          </ac:picMkLst>
        </pc:picChg>
      </pc:sldChg>
      <pc:sldChg chg="add del">
        <pc:chgData name="Jonathan Loo" userId="d2d72d48b56f45d8" providerId="LiveId" clId="{D13DE75A-ED86-4B24-95DA-B9DEDE813A63}" dt="2020-11-17T09:19:27.861" v="46418" actId="47"/>
        <pc:sldMkLst>
          <pc:docMk/>
          <pc:sldMk cId="762538330" sldId="463"/>
        </pc:sldMkLst>
      </pc:sldChg>
      <pc:sldChg chg="addSp delSp modSp new mod ord modClrScheme chgLayout">
        <pc:chgData name="Jonathan Loo" userId="d2d72d48b56f45d8" providerId="LiveId" clId="{D13DE75A-ED86-4B24-95DA-B9DEDE813A63}" dt="2020-11-18T15:52:20.672" v="60010" actId="1076"/>
        <pc:sldMkLst>
          <pc:docMk/>
          <pc:sldMk cId="2590989773" sldId="463"/>
        </pc:sldMkLst>
        <pc:spChg chg="mod ord">
          <ac:chgData name="Jonathan Loo" userId="d2d72d48b56f45d8" providerId="LiveId" clId="{D13DE75A-ED86-4B24-95DA-B9DEDE813A63}" dt="2020-11-18T15:52:12.724" v="60009" actId="404"/>
          <ac:spMkLst>
            <pc:docMk/>
            <pc:sldMk cId="2590989773" sldId="463"/>
            <ac:spMk id="2" creationId="{29FBAA51-FA67-4D77-9D09-75BD5E532AF5}"/>
          </ac:spMkLst>
        </pc:spChg>
        <pc:spChg chg="del">
          <ac:chgData name="Jonathan Loo" userId="d2d72d48b56f45d8" providerId="LiveId" clId="{D13DE75A-ED86-4B24-95DA-B9DEDE813A63}" dt="2020-11-17T09:21:36.016" v="46420" actId="478"/>
          <ac:spMkLst>
            <pc:docMk/>
            <pc:sldMk cId="2590989773" sldId="463"/>
            <ac:spMk id="3" creationId="{C360A667-1C67-4866-83C1-0933F32BA773}"/>
          </ac:spMkLst>
        </pc:spChg>
        <pc:spChg chg="del">
          <ac:chgData name="Jonathan Loo" userId="d2d72d48b56f45d8" providerId="LiveId" clId="{D13DE75A-ED86-4B24-95DA-B9DEDE813A63}" dt="2020-11-17T09:21:36.016" v="46420" actId="478"/>
          <ac:spMkLst>
            <pc:docMk/>
            <pc:sldMk cId="2590989773" sldId="463"/>
            <ac:spMk id="4" creationId="{80518F8B-4E90-47A6-81FA-CC2B268E0DAB}"/>
          </ac:spMkLst>
        </pc:spChg>
        <pc:spChg chg="add del mod">
          <ac:chgData name="Jonathan Loo" userId="d2d72d48b56f45d8" providerId="LiveId" clId="{D13DE75A-ED86-4B24-95DA-B9DEDE813A63}" dt="2020-11-18T15:49:07.528" v="59801" actId="478"/>
          <ac:spMkLst>
            <pc:docMk/>
            <pc:sldMk cId="2590989773" sldId="463"/>
            <ac:spMk id="7" creationId="{CF8FA33F-BB23-4EC5-8840-73A6DEC5290E}"/>
          </ac:spMkLst>
        </pc:spChg>
        <pc:spChg chg="add mod ord">
          <ac:chgData name="Jonathan Loo" userId="d2d72d48b56f45d8" providerId="LiveId" clId="{D13DE75A-ED86-4B24-95DA-B9DEDE813A63}" dt="2020-11-18T15:49:14.437" v="59802" actId="403"/>
          <ac:spMkLst>
            <pc:docMk/>
            <pc:sldMk cId="2590989773" sldId="463"/>
            <ac:spMk id="8" creationId="{033C2257-C379-4164-BC93-5DEFF90CF906}"/>
          </ac:spMkLst>
        </pc:spChg>
        <pc:picChg chg="add del mod">
          <ac:chgData name="Jonathan Loo" userId="d2d72d48b56f45d8" providerId="LiveId" clId="{D13DE75A-ED86-4B24-95DA-B9DEDE813A63}" dt="2020-11-17T09:22:51.702" v="46424" actId="478"/>
          <ac:picMkLst>
            <pc:docMk/>
            <pc:sldMk cId="2590989773" sldId="463"/>
            <ac:picMk id="5" creationId="{32733946-A5D6-4DD4-9A2C-61DF67EB839B}"/>
          </ac:picMkLst>
        </pc:picChg>
        <pc:picChg chg="add mod">
          <ac:chgData name="Jonathan Loo" userId="d2d72d48b56f45d8" providerId="LiveId" clId="{D13DE75A-ED86-4B24-95DA-B9DEDE813A63}" dt="2020-11-18T15:52:20.672" v="60010" actId="1076"/>
          <ac:picMkLst>
            <pc:docMk/>
            <pc:sldMk cId="2590989773" sldId="463"/>
            <ac:picMk id="6" creationId="{1C007621-8B95-46AB-A23E-6D637A13DCBC}"/>
          </ac:picMkLst>
        </pc:picChg>
      </pc:sldChg>
      <pc:sldChg chg="addSp delSp modSp new mod modClrScheme chgLayout">
        <pc:chgData name="Jonathan Loo" userId="d2d72d48b56f45d8" providerId="LiveId" clId="{D13DE75A-ED86-4B24-95DA-B9DEDE813A63}" dt="2020-11-17T15:19:16.132" v="53733" actId="1076"/>
        <pc:sldMkLst>
          <pc:docMk/>
          <pc:sldMk cId="407476596" sldId="464"/>
        </pc:sldMkLst>
        <pc:spChg chg="del mod ord">
          <ac:chgData name="Jonathan Loo" userId="d2d72d48b56f45d8" providerId="LiveId" clId="{D13DE75A-ED86-4B24-95DA-B9DEDE813A63}" dt="2020-11-17T09:30:18.737" v="46927" actId="700"/>
          <ac:spMkLst>
            <pc:docMk/>
            <pc:sldMk cId="407476596" sldId="464"/>
            <ac:spMk id="2" creationId="{AFC60F99-B043-4714-B9E2-78470E2547F5}"/>
          </ac:spMkLst>
        </pc:spChg>
        <pc:spChg chg="del mod ord">
          <ac:chgData name="Jonathan Loo" userId="d2d72d48b56f45d8" providerId="LiveId" clId="{D13DE75A-ED86-4B24-95DA-B9DEDE813A63}" dt="2020-11-17T09:30:18.737" v="46927" actId="700"/>
          <ac:spMkLst>
            <pc:docMk/>
            <pc:sldMk cId="407476596" sldId="464"/>
            <ac:spMk id="3" creationId="{9A227CF9-ADF0-4400-87BA-B9BE15169D2B}"/>
          </ac:spMkLst>
        </pc:spChg>
        <pc:spChg chg="add mod ord">
          <ac:chgData name="Jonathan Loo" userId="d2d72d48b56f45d8" providerId="LiveId" clId="{D13DE75A-ED86-4B24-95DA-B9DEDE813A63}" dt="2020-11-17T12:30:16.233" v="50916" actId="20577"/>
          <ac:spMkLst>
            <pc:docMk/>
            <pc:sldMk cId="407476596" sldId="464"/>
            <ac:spMk id="4" creationId="{9930504D-8386-4AC4-B199-3E312556894C}"/>
          </ac:spMkLst>
        </pc:spChg>
        <pc:spChg chg="add mod ord">
          <ac:chgData name="Jonathan Loo" userId="d2d72d48b56f45d8" providerId="LiveId" clId="{D13DE75A-ED86-4B24-95DA-B9DEDE813A63}" dt="2020-11-17T15:19:16.132" v="53733" actId="1076"/>
          <ac:spMkLst>
            <pc:docMk/>
            <pc:sldMk cId="407476596" sldId="464"/>
            <ac:spMk id="5" creationId="{3445E110-767B-42AF-8F07-624FB78E989C}"/>
          </ac:spMkLst>
        </pc:spChg>
        <pc:spChg chg="add del mod ord">
          <ac:chgData name="Jonathan Loo" userId="d2d72d48b56f45d8" providerId="LiveId" clId="{D13DE75A-ED86-4B24-95DA-B9DEDE813A63}" dt="2020-11-17T10:18:44.090" v="48041" actId="478"/>
          <ac:spMkLst>
            <pc:docMk/>
            <pc:sldMk cId="407476596" sldId="464"/>
            <ac:spMk id="7" creationId="{E071640A-E644-4BA6-B0C8-E439FE6BD18A}"/>
          </ac:spMkLst>
        </pc:spChg>
        <pc:spChg chg="add del mod">
          <ac:chgData name="Jonathan Loo" userId="d2d72d48b56f45d8" providerId="LiveId" clId="{D13DE75A-ED86-4B24-95DA-B9DEDE813A63}" dt="2020-11-17T10:32:56.778" v="48623" actId="478"/>
          <ac:spMkLst>
            <pc:docMk/>
            <pc:sldMk cId="407476596" sldId="464"/>
            <ac:spMk id="9" creationId="{F40FC610-1E43-408F-B460-3FE11443CFE2}"/>
          </ac:spMkLst>
        </pc:spChg>
        <pc:spChg chg="add mod">
          <ac:chgData name="Jonathan Loo" userId="d2d72d48b56f45d8" providerId="LiveId" clId="{D13DE75A-ED86-4B24-95DA-B9DEDE813A63}" dt="2020-11-17T12:29:53.712" v="50912" actId="1038"/>
          <ac:spMkLst>
            <pc:docMk/>
            <pc:sldMk cId="407476596" sldId="464"/>
            <ac:spMk id="10" creationId="{7638928E-8469-4C9F-89E7-A25D6097407B}"/>
          </ac:spMkLst>
        </pc:spChg>
        <pc:spChg chg="add mod">
          <ac:chgData name="Jonathan Loo" userId="d2d72d48b56f45d8" providerId="LiveId" clId="{D13DE75A-ED86-4B24-95DA-B9DEDE813A63}" dt="2020-11-17T12:29:53.712" v="50912" actId="1038"/>
          <ac:spMkLst>
            <pc:docMk/>
            <pc:sldMk cId="407476596" sldId="464"/>
            <ac:spMk id="11" creationId="{8B220A62-F6E5-4E7C-810F-CD5913A3E06A}"/>
          </ac:spMkLst>
        </pc:spChg>
        <pc:picChg chg="add mod">
          <ac:chgData name="Jonathan Loo" userId="d2d72d48b56f45d8" providerId="LiveId" clId="{D13DE75A-ED86-4B24-95DA-B9DEDE813A63}" dt="2020-11-17T12:29:53.712" v="50912" actId="1038"/>
          <ac:picMkLst>
            <pc:docMk/>
            <pc:sldMk cId="407476596" sldId="464"/>
            <ac:picMk id="6" creationId="{28291255-459B-4C39-B217-1CAAABA1E842}"/>
          </ac:picMkLst>
        </pc:picChg>
        <pc:picChg chg="add mod">
          <ac:chgData name="Jonathan Loo" userId="d2d72d48b56f45d8" providerId="LiveId" clId="{D13DE75A-ED86-4B24-95DA-B9DEDE813A63}" dt="2020-11-17T12:29:53.712" v="50912" actId="1038"/>
          <ac:picMkLst>
            <pc:docMk/>
            <pc:sldMk cId="407476596" sldId="464"/>
            <ac:picMk id="40962" creationId="{20883707-7A11-4831-B39D-2D37B23B0A6E}"/>
          </ac:picMkLst>
        </pc:picChg>
        <pc:picChg chg="add mod">
          <ac:chgData name="Jonathan Loo" userId="d2d72d48b56f45d8" providerId="LiveId" clId="{D13DE75A-ED86-4B24-95DA-B9DEDE813A63}" dt="2020-11-17T12:29:53.712" v="50912" actId="1038"/>
          <ac:picMkLst>
            <pc:docMk/>
            <pc:sldMk cId="407476596" sldId="464"/>
            <ac:picMk id="40964" creationId="{3660C061-7D82-4C12-9F38-4B24B9EBD1F5}"/>
          </ac:picMkLst>
        </pc:picChg>
        <pc:picChg chg="add del mod">
          <ac:chgData name="Jonathan Loo" userId="d2d72d48b56f45d8" providerId="LiveId" clId="{D13DE75A-ED86-4B24-95DA-B9DEDE813A63}" dt="2020-11-17T10:33:23.224" v="48628" actId="21"/>
          <ac:picMkLst>
            <pc:docMk/>
            <pc:sldMk cId="407476596" sldId="464"/>
            <ac:picMk id="40966" creationId="{90A5FB5E-2BB5-4901-AAB0-0610E5F4FAC0}"/>
          </ac:picMkLst>
        </pc:picChg>
      </pc:sldChg>
      <pc:sldChg chg="addSp delSp modSp add del">
        <pc:chgData name="Jonathan Loo" userId="d2d72d48b56f45d8" providerId="LiveId" clId="{D13DE75A-ED86-4B24-95DA-B9DEDE813A63}" dt="2020-11-17T11:10:31.418" v="49822" actId="47"/>
        <pc:sldMkLst>
          <pc:docMk/>
          <pc:sldMk cId="1214142420" sldId="465"/>
        </pc:sldMkLst>
        <pc:picChg chg="add del mod">
          <ac:chgData name="Jonathan Loo" userId="d2d72d48b56f45d8" providerId="LiveId" clId="{D13DE75A-ED86-4B24-95DA-B9DEDE813A63}" dt="2020-11-17T09:38:36.469" v="47146" actId="478"/>
          <ac:picMkLst>
            <pc:docMk/>
            <pc:sldMk cId="1214142420" sldId="465"/>
            <ac:picMk id="43010" creationId="{6C91FAE7-2BE5-44E1-A950-7F7D68283F7B}"/>
          </ac:picMkLst>
        </pc:picChg>
      </pc:sldChg>
      <pc:sldChg chg="addSp delSp modSp add">
        <pc:chgData name="Jonathan Loo" userId="d2d72d48b56f45d8" providerId="LiveId" clId="{D13DE75A-ED86-4B24-95DA-B9DEDE813A63}" dt="2020-11-17T09:40:51.106" v="47155" actId="1076"/>
        <pc:sldMkLst>
          <pc:docMk/>
          <pc:sldMk cId="1118937339" sldId="466"/>
        </pc:sldMkLst>
        <pc:picChg chg="del">
          <ac:chgData name="Jonathan Loo" userId="d2d72d48b56f45d8" providerId="LiveId" clId="{D13DE75A-ED86-4B24-95DA-B9DEDE813A63}" dt="2020-11-17T09:40:19.405" v="47148" actId="478"/>
          <ac:picMkLst>
            <pc:docMk/>
            <pc:sldMk cId="1118937339" sldId="466"/>
            <ac:picMk id="11" creationId="{48BCA4AD-36A0-49AE-9248-5FEB637495FD}"/>
          </ac:picMkLst>
        </pc:picChg>
        <pc:picChg chg="add mod">
          <ac:chgData name="Jonathan Loo" userId="d2d72d48b56f45d8" providerId="LiveId" clId="{D13DE75A-ED86-4B24-95DA-B9DEDE813A63}" dt="2020-11-17T09:40:51.106" v="47155" actId="1076"/>
          <ac:picMkLst>
            <pc:docMk/>
            <pc:sldMk cId="1118937339" sldId="466"/>
            <ac:picMk id="44034" creationId="{C0DF721E-B6ED-4F90-87EB-05EEA47214C3}"/>
          </ac:picMkLst>
        </pc:picChg>
      </pc:sldChg>
      <pc:sldChg chg="addSp delSp modSp new mod modNotesTx">
        <pc:chgData name="Jonathan Loo" userId="d2d72d48b56f45d8" providerId="LiveId" clId="{D13DE75A-ED86-4B24-95DA-B9DEDE813A63}" dt="2020-11-17T15:46:08.054" v="55535" actId="20577"/>
        <pc:sldMkLst>
          <pc:docMk/>
          <pc:sldMk cId="4021308420" sldId="467"/>
        </pc:sldMkLst>
        <pc:spChg chg="mod">
          <ac:chgData name="Jonathan Loo" userId="d2d72d48b56f45d8" providerId="LiveId" clId="{D13DE75A-ED86-4B24-95DA-B9DEDE813A63}" dt="2020-11-17T15:46:08.054" v="55535" actId="20577"/>
          <ac:spMkLst>
            <pc:docMk/>
            <pc:sldMk cId="4021308420" sldId="467"/>
            <ac:spMk id="2" creationId="{BCA437AE-8978-4006-BCF7-0EBF5A610958}"/>
          </ac:spMkLst>
        </pc:spChg>
        <pc:spChg chg="del">
          <ac:chgData name="Jonathan Loo" userId="d2d72d48b56f45d8" providerId="LiveId" clId="{D13DE75A-ED86-4B24-95DA-B9DEDE813A63}" dt="2020-11-17T09:51:05.584" v="47159" actId="478"/>
          <ac:spMkLst>
            <pc:docMk/>
            <pc:sldMk cId="4021308420" sldId="467"/>
            <ac:spMk id="3" creationId="{B50CBDB9-1F86-4999-82A9-CC41B97B816F}"/>
          </ac:spMkLst>
        </pc:spChg>
        <pc:spChg chg="del">
          <ac:chgData name="Jonathan Loo" userId="d2d72d48b56f45d8" providerId="LiveId" clId="{D13DE75A-ED86-4B24-95DA-B9DEDE813A63}" dt="2020-11-17T09:51:05.584" v="47159" actId="478"/>
          <ac:spMkLst>
            <pc:docMk/>
            <pc:sldMk cId="4021308420" sldId="467"/>
            <ac:spMk id="4" creationId="{BA19752F-0DDD-438B-8854-41985610ABEA}"/>
          </ac:spMkLst>
        </pc:spChg>
        <pc:spChg chg="add del mod">
          <ac:chgData name="Jonathan Loo" userId="d2d72d48b56f45d8" providerId="LiveId" clId="{D13DE75A-ED86-4B24-95DA-B9DEDE813A63}" dt="2020-11-17T10:12:13.619" v="47459"/>
          <ac:spMkLst>
            <pc:docMk/>
            <pc:sldMk cId="4021308420" sldId="467"/>
            <ac:spMk id="10" creationId="{5C5D6D06-146E-4F62-9F4F-328C71D2E0AA}"/>
          </ac:spMkLst>
        </pc:spChg>
        <pc:picChg chg="add del mod">
          <ac:chgData name="Jonathan Loo" userId="d2d72d48b56f45d8" providerId="LiveId" clId="{D13DE75A-ED86-4B24-95DA-B9DEDE813A63}" dt="2020-11-17T10:06:24.913" v="47339" actId="21"/>
          <ac:picMkLst>
            <pc:docMk/>
            <pc:sldMk cId="4021308420" sldId="467"/>
            <ac:picMk id="45058" creationId="{191FC43C-712F-4673-943B-C2F81CBF4FFB}"/>
          </ac:picMkLst>
        </pc:picChg>
        <pc:picChg chg="add mod">
          <ac:chgData name="Jonathan Loo" userId="d2d72d48b56f45d8" providerId="LiveId" clId="{D13DE75A-ED86-4B24-95DA-B9DEDE813A63}" dt="2020-11-17T10:12:01.604" v="47453" actId="1076"/>
          <ac:picMkLst>
            <pc:docMk/>
            <pc:sldMk cId="4021308420" sldId="467"/>
            <ac:picMk id="45060" creationId="{C54D43C0-92D3-4E69-BE1D-C1E486E0E680}"/>
          </ac:picMkLst>
        </pc:picChg>
        <pc:picChg chg="add del mod">
          <ac:chgData name="Jonathan Loo" userId="d2d72d48b56f45d8" providerId="LiveId" clId="{D13DE75A-ED86-4B24-95DA-B9DEDE813A63}" dt="2020-11-17T09:55:36.729" v="47179" actId="478"/>
          <ac:picMkLst>
            <pc:docMk/>
            <pc:sldMk cId="4021308420" sldId="467"/>
            <ac:picMk id="45062" creationId="{B5F3457D-B581-419B-AEAD-98D924494304}"/>
          </ac:picMkLst>
        </pc:picChg>
        <pc:picChg chg="add mod">
          <ac:chgData name="Jonathan Loo" userId="d2d72d48b56f45d8" providerId="LiveId" clId="{D13DE75A-ED86-4B24-95DA-B9DEDE813A63}" dt="2020-11-17T10:12:07.406" v="47454" actId="1076"/>
          <ac:picMkLst>
            <pc:docMk/>
            <pc:sldMk cId="4021308420" sldId="467"/>
            <ac:picMk id="45064" creationId="{17157EA5-9735-49BA-9A69-ACF4C0079115}"/>
          </ac:picMkLst>
        </pc:picChg>
      </pc:sldChg>
      <pc:sldChg chg="addSp delSp modSp new del mod">
        <pc:chgData name="Jonathan Loo" userId="d2d72d48b56f45d8" providerId="LiveId" clId="{D13DE75A-ED86-4B24-95DA-B9DEDE813A63}" dt="2020-11-17T10:04:36.397" v="47332" actId="47"/>
        <pc:sldMkLst>
          <pc:docMk/>
          <pc:sldMk cId="4221759179" sldId="468"/>
        </pc:sldMkLst>
        <pc:spChg chg="del">
          <ac:chgData name="Jonathan Loo" userId="d2d72d48b56f45d8" providerId="LiveId" clId="{D13DE75A-ED86-4B24-95DA-B9DEDE813A63}" dt="2020-11-17T09:52:31.914" v="47162" actId="478"/>
          <ac:spMkLst>
            <pc:docMk/>
            <pc:sldMk cId="4221759179" sldId="468"/>
            <ac:spMk id="3" creationId="{0F82F296-2F5A-4B20-9F0B-58196A8C66A9}"/>
          </ac:spMkLst>
        </pc:spChg>
        <pc:spChg chg="del">
          <ac:chgData name="Jonathan Loo" userId="d2d72d48b56f45d8" providerId="LiveId" clId="{D13DE75A-ED86-4B24-95DA-B9DEDE813A63}" dt="2020-11-17T09:52:31.914" v="47162" actId="478"/>
          <ac:spMkLst>
            <pc:docMk/>
            <pc:sldMk cId="4221759179" sldId="468"/>
            <ac:spMk id="4" creationId="{0EF60714-B804-4739-ADC4-85D05AC6180F}"/>
          </ac:spMkLst>
        </pc:spChg>
        <pc:picChg chg="add mod">
          <ac:chgData name="Jonathan Loo" userId="d2d72d48b56f45d8" providerId="LiveId" clId="{D13DE75A-ED86-4B24-95DA-B9DEDE813A63}" dt="2020-11-17T09:52:37.223" v="47166" actId="1076"/>
          <ac:picMkLst>
            <pc:docMk/>
            <pc:sldMk cId="4221759179" sldId="468"/>
            <ac:picMk id="47106" creationId="{03DEB454-AC3C-4800-9B93-9DDA13283081}"/>
          </ac:picMkLst>
        </pc:picChg>
      </pc:sldChg>
      <pc:sldChg chg="addSp delSp modSp add mod">
        <pc:chgData name="Jonathan Loo" userId="d2d72d48b56f45d8" providerId="LiveId" clId="{D13DE75A-ED86-4B24-95DA-B9DEDE813A63}" dt="2020-11-18T14:16:31.381" v="56276"/>
        <pc:sldMkLst>
          <pc:docMk/>
          <pc:sldMk cId="1439560055" sldId="469"/>
        </pc:sldMkLst>
        <pc:spChg chg="mod ord">
          <ac:chgData name="Jonathan Loo" userId="d2d72d48b56f45d8" providerId="LiveId" clId="{D13DE75A-ED86-4B24-95DA-B9DEDE813A63}" dt="2020-11-18T14:16:31.381" v="56276"/>
          <ac:spMkLst>
            <pc:docMk/>
            <pc:sldMk cId="1439560055" sldId="469"/>
            <ac:spMk id="3" creationId="{709CBED5-6815-4803-A782-9CA22C9D2321}"/>
          </ac:spMkLst>
        </pc:spChg>
        <pc:spChg chg="add mod">
          <ac:chgData name="Jonathan Loo" userId="d2d72d48b56f45d8" providerId="LiveId" clId="{D13DE75A-ED86-4B24-95DA-B9DEDE813A63}" dt="2020-11-17T10:03:08.039" v="47315" actId="1076"/>
          <ac:spMkLst>
            <pc:docMk/>
            <pc:sldMk cId="1439560055" sldId="469"/>
            <ac:spMk id="9" creationId="{90EF866D-37F3-40CA-AC15-053079ABDC38}"/>
          </ac:spMkLst>
        </pc:spChg>
        <pc:spChg chg="add mod">
          <ac:chgData name="Jonathan Loo" userId="d2d72d48b56f45d8" providerId="LiveId" clId="{D13DE75A-ED86-4B24-95DA-B9DEDE813A63}" dt="2020-11-17T10:03:38.137" v="47320" actId="1076"/>
          <ac:spMkLst>
            <pc:docMk/>
            <pc:sldMk cId="1439560055" sldId="469"/>
            <ac:spMk id="11" creationId="{8F314DF2-E9BA-4D82-A5B3-3C692AA78330}"/>
          </ac:spMkLst>
        </pc:spChg>
        <pc:grpChg chg="add del mod">
          <ac:chgData name="Jonathan Loo" userId="d2d72d48b56f45d8" providerId="LiveId" clId="{D13DE75A-ED86-4B24-95DA-B9DEDE813A63}" dt="2020-11-17T10:03:38.611" v="47321" actId="478"/>
          <ac:grpSpMkLst>
            <pc:docMk/>
            <pc:sldMk cId="1439560055" sldId="469"/>
            <ac:grpSpMk id="12" creationId="{7486568C-30D0-4EE6-932D-3C7D1A5525F4}"/>
          </ac:grpSpMkLst>
        </pc:grpChg>
        <pc:grpChg chg="add del mod">
          <ac:chgData name="Jonathan Loo" userId="d2d72d48b56f45d8" providerId="LiveId" clId="{D13DE75A-ED86-4B24-95DA-B9DEDE813A63}" dt="2020-11-17T10:03:39.332" v="47322" actId="478"/>
          <ac:grpSpMkLst>
            <pc:docMk/>
            <pc:sldMk cId="1439560055" sldId="469"/>
            <ac:grpSpMk id="16" creationId="{CC489260-AEDD-4EA0-A1FD-7E0604C0C5F7}"/>
          </ac:grpSpMkLst>
        </pc:grpChg>
        <pc:picChg chg="add mod">
          <ac:chgData name="Jonathan Loo" userId="d2d72d48b56f45d8" providerId="LiveId" clId="{D13DE75A-ED86-4B24-95DA-B9DEDE813A63}" dt="2020-11-17T10:03:38.137" v="47320" actId="1076"/>
          <ac:picMkLst>
            <pc:docMk/>
            <pc:sldMk cId="1439560055" sldId="469"/>
            <ac:picMk id="4" creationId="{33DC26A3-8CA9-485E-B04B-F11276E279FF}"/>
          </ac:picMkLst>
        </pc:picChg>
        <pc:picChg chg="add del mod">
          <ac:chgData name="Jonathan Loo" userId="d2d72d48b56f45d8" providerId="LiveId" clId="{D13DE75A-ED86-4B24-95DA-B9DEDE813A63}" dt="2020-11-17T10:01:35.613" v="47287" actId="478"/>
          <ac:picMkLst>
            <pc:docMk/>
            <pc:sldMk cId="1439560055" sldId="469"/>
            <ac:picMk id="5" creationId="{8823D758-B3AA-4476-AB6B-31562DC83CC0}"/>
          </ac:picMkLst>
        </pc:picChg>
        <pc:picChg chg="add mod">
          <ac:chgData name="Jonathan Loo" userId="d2d72d48b56f45d8" providerId="LiveId" clId="{D13DE75A-ED86-4B24-95DA-B9DEDE813A63}" dt="2020-11-17T10:03:08.039" v="47315" actId="1076"/>
          <ac:picMkLst>
            <pc:docMk/>
            <pc:sldMk cId="1439560055" sldId="469"/>
            <ac:picMk id="7" creationId="{F23835BD-6BF9-4D9D-A773-5174FB8EAC61}"/>
          </ac:picMkLst>
        </pc:picChg>
        <pc:picChg chg="del">
          <ac:chgData name="Jonathan Loo" userId="d2d72d48b56f45d8" providerId="LiveId" clId="{D13DE75A-ED86-4B24-95DA-B9DEDE813A63}" dt="2020-11-17T10:00:44.225" v="47270" actId="478"/>
          <ac:picMkLst>
            <pc:docMk/>
            <pc:sldMk cId="1439560055" sldId="469"/>
            <ac:picMk id="14" creationId="{154625FA-DA5C-44AA-ADDB-68CECADC38E2}"/>
          </ac:picMkLst>
        </pc:picChg>
        <pc:picChg chg="del">
          <ac:chgData name="Jonathan Loo" userId="d2d72d48b56f45d8" providerId="LiveId" clId="{D13DE75A-ED86-4B24-95DA-B9DEDE813A63}" dt="2020-11-17T10:00:44.876" v="47271" actId="478"/>
          <ac:picMkLst>
            <pc:docMk/>
            <pc:sldMk cId="1439560055" sldId="469"/>
            <ac:picMk id="15" creationId="{F08D8EF6-3C15-4CF7-B751-0F8E08E24E37}"/>
          </ac:picMkLst>
        </pc:picChg>
        <pc:picChg chg="add mod">
          <ac:chgData name="Jonathan Loo" userId="d2d72d48b56f45d8" providerId="LiveId" clId="{D13DE75A-ED86-4B24-95DA-B9DEDE813A63}" dt="2020-11-17T10:04:34.500" v="47331" actId="1076"/>
          <ac:picMkLst>
            <pc:docMk/>
            <pc:sldMk cId="1439560055" sldId="469"/>
            <ac:picMk id="18" creationId="{CA812F7D-2430-4AA3-9EF1-3024A9686470}"/>
          </ac:picMkLst>
        </pc:picChg>
      </pc:sldChg>
      <pc:sldChg chg="addSp delSp modSp add del mod ord">
        <pc:chgData name="Jonathan Loo" userId="d2d72d48b56f45d8" providerId="LiveId" clId="{D13DE75A-ED86-4B24-95DA-B9DEDE813A63}" dt="2020-11-17T10:10:38.320" v="47421" actId="47"/>
        <pc:sldMkLst>
          <pc:docMk/>
          <pc:sldMk cId="1572088480" sldId="470"/>
        </pc:sldMkLst>
        <pc:spChg chg="del">
          <ac:chgData name="Jonathan Loo" userId="d2d72d48b56f45d8" providerId="LiveId" clId="{D13DE75A-ED86-4B24-95DA-B9DEDE813A63}" dt="2020-11-17T10:06:18.408" v="47337" actId="478"/>
          <ac:spMkLst>
            <pc:docMk/>
            <pc:sldMk cId="1572088480" sldId="470"/>
            <ac:spMk id="3" creationId="{A31FEC57-7C01-4048-882F-FB69765B6B3D}"/>
          </ac:spMkLst>
        </pc:spChg>
        <pc:spChg chg="del">
          <ac:chgData name="Jonathan Loo" userId="d2d72d48b56f45d8" providerId="LiveId" clId="{D13DE75A-ED86-4B24-95DA-B9DEDE813A63}" dt="2020-11-17T10:06:18.408" v="47337" actId="478"/>
          <ac:spMkLst>
            <pc:docMk/>
            <pc:sldMk cId="1572088480" sldId="470"/>
            <ac:spMk id="4" creationId="{A96C0C5A-F361-403A-98A4-142ADEA11682}"/>
          </ac:spMkLst>
        </pc:spChg>
        <pc:spChg chg="add del mod">
          <ac:chgData name="Jonathan Loo" userId="d2d72d48b56f45d8" providerId="LiveId" clId="{D13DE75A-ED86-4B24-95DA-B9DEDE813A63}" dt="2020-11-17T10:06:20.784" v="47338" actId="478"/>
          <ac:spMkLst>
            <pc:docMk/>
            <pc:sldMk cId="1572088480" sldId="470"/>
            <ac:spMk id="6" creationId="{D286A8E4-602A-4249-9F8C-D635AF2A335C}"/>
          </ac:spMkLst>
        </pc:spChg>
        <pc:spChg chg="add del mod">
          <ac:chgData name="Jonathan Loo" userId="d2d72d48b56f45d8" providerId="LiveId" clId="{D13DE75A-ED86-4B24-95DA-B9DEDE813A63}" dt="2020-11-17T10:06:20.784" v="47338" actId="478"/>
          <ac:spMkLst>
            <pc:docMk/>
            <pc:sldMk cId="1572088480" sldId="470"/>
            <ac:spMk id="8" creationId="{B0716AAE-FA47-43C3-8B83-BA239EED8A3B}"/>
          </ac:spMkLst>
        </pc:spChg>
        <pc:picChg chg="add mod">
          <ac:chgData name="Jonathan Loo" userId="d2d72d48b56f45d8" providerId="LiveId" clId="{D13DE75A-ED86-4B24-95DA-B9DEDE813A63}" dt="2020-11-17T10:06:54.724" v="47348" actId="1076"/>
          <ac:picMkLst>
            <pc:docMk/>
            <pc:sldMk cId="1572088480" sldId="470"/>
            <ac:picMk id="9" creationId="{91C4EF38-169B-4E74-8ECA-987EF322D882}"/>
          </ac:picMkLst>
        </pc:picChg>
        <pc:picChg chg="del">
          <ac:chgData name="Jonathan Loo" userId="d2d72d48b56f45d8" providerId="LiveId" clId="{D13DE75A-ED86-4B24-95DA-B9DEDE813A63}" dt="2020-11-17T10:06:18.408" v="47337" actId="478"/>
          <ac:picMkLst>
            <pc:docMk/>
            <pc:sldMk cId="1572088480" sldId="470"/>
            <ac:picMk id="37" creationId="{AB4DE899-C3AD-4585-B367-4F14D9E2C03F}"/>
          </ac:picMkLst>
        </pc:picChg>
        <pc:picChg chg="del">
          <ac:chgData name="Jonathan Loo" userId="d2d72d48b56f45d8" providerId="LiveId" clId="{D13DE75A-ED86-4B24-95DA-B9DEDE813A63}" dt="2020-11-17T10:06:18.408" v="47337" actId="478"/>
          <ac:picMkLst>
            <pc:docMk/>
            <pc:sldMk cId="1572088480" sldId="470"/>
            <ac:picMk id="39" creationId="{55824030-1342-47DF-A037-338AE9DF13E5}"/>
          </ac:picMkLst>
        </pc:picChg>
        <pc:picChg chg="del">
          <ac:chgData name="Jonathan Loo" userId="d2d72d48b56f45d8" providerId="LiveId" clId="{D13DE75A-ED86-4B24-95DA-B9DEDE813A63}" dt="2020-11-17T10:06:18.408" v="47337" actId="478"/>
          <ac:picMkLst>
            <pc:docMk/>
            <pc:sldMk cId="1572088480" sldId="470"/>
            <ac:picMk id="77" creationId="{71F55BF7-7FC9-4957-8E02-F35B75C82680}"/>
          </ac:picMkLst>
        </pc:picChg>
        <pc:picChg chg="del">
          <ac:chgData name="Jonathan Loo" userId="d2d72d48b56f45d8" providerId="LiveId" clId="{D13DE75A-ED86-4B24-95DA-B9DEDE813A63}" dt="2020-11-17T10:06:18.408" v="47337" actId="478"/>
          <ac:picMkLst>
            <pc:docMk/>
            <pc:sldMk cId="1572088480" sldId="470"/>
            <ac:picMk id="95" creationId="{77987044-C864-4C8A-A160-66D3325796C7}"/>
          </ac:picMkLst>
        </pc:picChg>
      </pc:sldChg>
      <pc:sldChg chg="addSp delSp modSp add mod">
        <pc:chgData name="Jonathan Loo" userId="d2d72d48b56f45d8" providerId="LiveId" clId="{D13DE75A-ED86-4B24-95DA-B9DEDE813A63}" dt="2020-11-17T10:10:07.189" v="47420" actId="1076"/>
        <pc:sldMkLst>
          <pc:docMk/>
          <pc:sldMk cId="425766449" sldId="471"/>
        </pc:sldMkLst>
        <pc:spChg chg="del mod">
          <ac:chgData name="Jonathan Loo" userId="d2d72d48b56f45d8" providerId="LiveId" clId="{D13DE75A-ED86-4B24-95DA-B9DEDE813A63}" dt="2020-11-17T10:08:00.113" v="47364" actId="478"/>
          <ac:spMkLst>
            <pc:docMk/>
            <pc:sldMk cId="425766449" sldId="471"/>
            <ac:spMk id="3" creationId="{BEFC58B4-E01A-4D9A-A100-EB14AD7958A6}"/>
          </ac:spMkLst>
        </pc:spChg>
        <pc:grpChg chg="add mod">
          <ac:chgData name="Jonathan Loo" userId="d2d72d48b56f45d8" providerId="LiveId" clId="{D13DE75A-ED86-4B24-95DA-B9DEDE813A63}" dt="2020-11-17T10:10:04.208" v="47419" actId="1076"/>
          <ac:grpSpMkLst>
            <pc:docMk/>
            <pc:sldMk cId="425766449" sldId="471"/>
            <ac:grpSpMk id="11" creationId="{93BA2F8B-251A-48B3-9FE4-AAF28634191E}"/>
          </ac:grpSpMkLst>
        </pc:grpChg>
        <pc:picChg chg="add mod">
          <ac:chgData name="Jonathan Loo" userId="d2d72d48b56f45d8" providerId="LiveId" clId="{D13DE75A-ED86-4B24-95DA-B9DEDE813A63}" dt="2020-11-17T10:10:07.189" v="47420" actId="1076"/>
          <ac:picMkLst>
            <pc:docMk/>
            <pc:sldMk cId="425766449" sldId="471"/>
            <ac:picMk id="4" creationId="{1D32C7FE-E63A-46E8-BD68-0CDA9BC8DFA1}"/>
          </ac:picMkLst>
        </pc:picChg>
        <pc:picChg chg="del mod ord">
          <ac:chgData name="Jonathan Loo" userId="d2d72d48b56f45d8" providerId="LiveId" clId="{D13DE75A-ED86-4B24-95DA-B9DEDE813A63}" dt="2020-11-17T10:08:26.057" v="47394" actId="478"/>
          <ac:picMkLst>
            <pc:docMk/>
            <pc:sldMk cId="425766449" sldId="471"/>
            <ac:picMk id="6" creationId="{8B637D61-CDF8-4B39-B31A-6883A477C19A}"/>
          </ac:picMkLst>
        </pc:picChg>
        <pc:picChg chg="mod ord">
          <ac:chgData name="Jonathan Loo" userId="d2d72d48b56f45d8" providerId="LiveId" clId="{D13DE75A-ED86-4B24-95DA-B9DEDE813A63}" dt="2020-11-17T10:09:45.072" v="47415" actId="164"/>
          <ac:picMkLst>
            <pc:docMk/>
            <pc:sldMk cId="425766449" sldId="471"/>
            <ac:picMk id="8" creationId="{1F1D7102-4DA5-4F49-9783-865953BB79ED}"/>
          </ac:picMkLst>
        </pc:picChg>
        <pc:picChg chg="del">
          <ac:chgData name="Jonathan Loo" userId="d2d72d48b56f45d8" providerId="LiveId" clId="{D13DE75A-ED86-4B24-95DA-B9DEDE813A63}" dt="2020-11-17T10:07:04.333" v="47352" actId="478"/>
          <ac:picMkLst>
            <pc:docMk/>
            <pc:sldMk cId="425766449" sldId="471"/>
            <ac:picMk id="9" creationId="{90AB4496-CDB9-4DBC-AC34-E49CEA8FB9B4}"/>
          </ac:picMkLst>
        </pc:picChg>
        <pc:picChg chg="add mod">
          <ac:chgData name="Jonathan Loo" userId="d2d72d48b56f45d8" providerId="LiveId" clId="{D13DE75A-ED86-4B24-95DA-B9DEDE813A63}" dt="2020-11-17T10:09:45.072" v="47415" actId="164"/>
          <ac:picMkLst>
            <pc:docMk/>
            <pc:sldMk cId="425766449" sldId="471"/>
            <ac:picMk id="10" creationId="{628D089E-FE4A-4097-8304-BAE2613B467D}"/>
          </ac:picMkLst>
        </pc:picChg>
        <pc:picChg chg="del">
          <ac:chgData name="Jonathan Loo" userId="d2d72d48b56f45d8" providerId="LiveId" clId="{D13DE75A-ED86-4B24-95DA-B9DEDE813A63}" dt="2020-11-17T10:07:04.333" v="47352" actId="478"/>
          <ac:picMkLst>
            <pc:docMk/>
            <pc:sldMk cId="425766449" sldId="471"/>
            <ac:picMk id="13" creationId="{A81FB661-8FAE-4053-BAED-180392C748D7}"/>
          </ac:picMkLst>
        </pc:picChg>
        <pc:picChg chg="del">
          <ac:chgData name="Jonathan Loo" userId="d2d72d48b56f45d8" providerId="LiveId" clId="{D13DE75A-ED86-4B24-95DA-B9DEDE813A63}" dt="2020-11-17T10:07:04.333" v="47352" actId="478"/>
          <ac:picMkLst>
            <pc:docMk/>
            <pc:sldMk cId="425766449" sldId="471"/>
            <ac:picMk id="17" creationId="{789E6E52-3D60-4D1B-BBC3-55A73A867940}"/>
          </ac:picMkLst>
        </pc:picChg>
        <pc:picChg chg="del">
          <ac:chgData name="Jonathan Loo" userId="d2d72d48b56f45d8" providerId="LiveId" clId="{D13DE75A-ED86-4B24-95DA-B9DEDE813A63}" dt="2020-11-17T10:07:04.333" v="47352" actId="478"/>
          <ac:picMkLst>
            <pc:docMk/>
            <pc:sldMk cId="425766449" sldId="471"/>
            <ac:picMk id="20" creationId="{D3C2AC8F-1CC4-4277-998A-1B44A68D9C0B}"/>
          </ac:picMkLst>
        </pc:picChg>
        <pc:picChg chg="del">
          <ac:chgData name="Jonathan Loo" userId="d2d72d48b56f45d8" providerId="LiveId" clId="{D13DE75A-ED86-4B24-95DA-B9DEDE813A63}" dt="2020-11-17T10:07:04.333" v="47352" actId="478"/>
          <ac:picMkLst>
            <pc:docMk/>
            <pc:sldMk cId="425766449" sldId="471"/>
            <ac:picMk id="27" creationId="{D6BBDC5F-C122-4440-87BC-DBF4A6A0BEEC}"/>
          </ac:picMkLst>
        </pc:picChg>
        <pc:picChg chg="del">
          <ac:chgData name="Jonathan Loo" userId="d2d72d48b56f45d8" providerId="LiveId" clId="{D13DE75A-ED86-4B24-95DA-B9DEDE813A63}" dt="2020-11-17T10:07:04.333" v="47352" actId="478"/>
          <ac:picMkLst>
            <pc:docMk/>
            <pc:sldMk cId="425766449" sldId="471"/>
            <ac:picMk id="33" creationId="{B7DB20D2-DC1E-4515-B9C0-DA07107C0126}"/>
          </ac:picMkLst>
        </pc:picChg>
        <pc:picChg chg="del">
          <ac:chgData name="Jonathan Loo" userId="d2d72d48b56f45d8" providerId="LiveId" clId="{D13DE75A-ED86-4B24-95DA-B9DEDE813A63}" dt="2020-11-17T10:07:04.333" v="47352" actId="478"/>
          <ac:picMkLst>
            <pc:docMk/>
            <pc:sldMk cId="425766449" sldId="471"/>
            <ac:picMk id="35" creationId="{42C35908-1C63-4DBF-BD8E-0EABFA5F4D12}"/>
          </ac:picMkLst>
        </pc:picChg>
        <pc:picChg chg="del">
          <ac:chgData name="Jonathan Loo" userId="d2d72d48b56f45d8" providerId="LiveId" clId="{D13DE75A-ED86-4B24-95DA-B9DEDE813A63}" dt="2020-11-17T10:07:45.558" v="47359" actId="478"/>
          <ac:picMkLst>
            <pc:docMk/>
            <pc:sldMk cId="425766449" sldId="471"/>
            <ac:picMk id="37" creationId="{227847C5-51BF-4608-A896-95A8DDF5ABF5}"/>
          </ac:picMkLst>
        </pc:picChg>
        <pc:picChg chg="del mod">
          <ac:chgData name="Jonathan Loo" userId="d2d72d48b56f45d8" providerId="LiveId" clId="{D13DE75A-ED86-4B24-95DA-B9DEDE813A63}" dt="2020-11-17T10:08:15.088" v="47379" actId="478"/>
          <ac:picMkLst>
            <pc:docMk/>
            <pc:sldMk cId="425766449" sldId="471"/>
            <ac:picMk id="38" creationId="{710D917A-A9A1-4A75-8381-0536D7B4C4BC}"/>
          </ac:picMkLst>
        </pc:picChg>
        <pc:picChg chg="del">
          <ac:chgData name="Jonathan Loo" userId="d2d72d48b56f45d8" providerId="LiveId" clId="{D13DE75A-ED86-4B24-95DA-B9DEDE813A63}" dt="2020-11-17T10:07:01.098" v="47350" actId="478"/>
          <ac:picMkLst>
            <pc:docMk/>
            <pc:sldMk cId="425766449" sldId="471"/>
            <ac:picMk id="42" creationId="{C9029DCC-F1BC-4490-AA21-9D59B120938F}"/>
          </ac:picMkLst>
        </pc:picChg>
        <pc:picChg chg="del">
          <ac:chgData name="Jonathan Loo" userId="d2d72d48b56f45d8" providerId="LiveId" clId="{D13DE75A-ED86-4B24-95DA-B9DEDE813A63}" dt="2020-11-17T10:07:01.788" v="47351" actId="478"/>
          <ac:picMkLst>
            <pc:docMk/>
            <pc:sldMk cId="425766449" sldId="471"/>
            <ac:picMk id="44" creationId="{8C8E82F9-4181-426F-8718-68A96A39F183}"/>
          </ac:picMkLst>
        </pc:picChg>
        <pc:picChg chg="del">
          <ac:chgData name="Jonathan Loo" userId="d2d72d48b56f45d8" providerId="LiveId" clId="{D13DE75A-ED86-4B24-95DA-B9DEDE813A63}" dt="2020-11-17T10:07:04.333" v="47352" actId="478"/>
          <ac:picMkLst>
            <pc:docMk/>
            <pc:sldMk cId="425766449" sldId="471"/>
            <ac:picMk id="54" creationId="{59D62D28-6317-4282-97C6-8B1D9EDF0028}"/>
          </ac:picMkLst>
        </pc:picChg>
        <pc:picChg chg="del">
          <ac:chgData name="Jonathan Loo" userId="d2d72d48b56f45d8" providerId="LiveId" clId="{D13DE75A-ED86-4B24-95DA-B9DEDE813A63}" dt="2020-11-17T10:07:04.333" v="47352" actId="478"/>
          <ac:picMkLst>
            <pc:docMk/>
            <pc:sldMk cId="425766449" sldId="471"/>
            <ac:picMk id="56" creationId="{3137B545-A15E-49ED-9108-3600526BE383}"/>
          </ac:picMkLst>
        </pc:picChg>
        <pc:picChg chg="del">
          <ac:chgData name="Jonathan Loo" userId="d2d72d48b56f45d8" providerId="LiveId" clId="{D13DE75A-ED86-4B24-95DA-B9DEDE813A63}" dt="2020-11-17T10:07:04.333" v="47352" actId="478"/>
          <ac:picMkLst>
            <pc:docMk/>
            <pc:sldMk cId="425766449" sldId="471"/>
            <ac:picMk id="58" creationId="{09CB7C02-EC76-44A8-8C0A-C14EB34C4763}"/>
          </ac:picMkLst>
        </pc:picChg>
        <pc:picChg chg="del">
          <ac:chgData name="Jonathan Loo" userId="d2d72d48b56f45d8" providerId="LiveId" clId="{D13DE75A-ED86-4B24-95DA-B9DEDE813A63}" dt="2020-11-17T10:07:04.333" v="47352" actId="478"/>
          <ac:picMkLst>
            <pc:docMk/>
            <pc:sldMk cId="425766449" sldId="471"/>
            <ac:picMk id="97" creationId="{B928D921-7C5D-4C30-8FFF-262E8239E894}"/>
          </ac:picMkLst>
        </pc:picChg>
        <pc:picChg chg="del">
          <ac:chgData name="Jonathan Loo" userId="d2d72d48b56f45d8" providerId="LiveId" clId="{D13DE75A-ED86-4B24-95DA-B9DEDE813A63}" dt="2020-11-17T10:07:04.333" v="47352" actId="478"/>
          <ac:picMkLst>
            <pc:docMk/>
            <pc:sldMk cId="425766449" sldId="471"/>
            <ac:picMk id="99" creationId="{AB77C85E-5B0D-4F82-91EA-886D0B3954AE}"/>
          </ac:picMkLst>
        </pc:picChg>
        <pc:cxnChg chg="del">
          <ac:chgData name="Jonathan Loo" userId="d2d72d48b56f45d8" providerId="LiveId" clId="{D13DE75A-ED86-4B24-95DA-B9DEDE813A63}" dt="2020-11-17T10:07:04.333" v="47352" actId="478"/>
          <ac:cxnSpMkLst>
            <pc:docMk/>
            <pc:sldMk cId="425766449" sldId="471"/>
            <ac:cxnSpMk id="22" creationId="{78D8E439-9606-4BBE-89C8-15A2271C5D6D}"/>
          </ac:cxnSpMkLst>
        </pc:cxnChg>
        <pc:cxnChg chg="del">
          <ac:chgData name="Jonathan Loo" userId="d2d72d48b56f45d8" providerId="LiveId" clId="{D13DE75A-ED86-4B24-95DA-B9DEDE813A63}" dt="2020-11-17T10:07:04.333" v="47352" actId="478"/>
          <ac:cxnSpMkLst>
            <pc:docMk/>
            <pc:sldMk cId="425766449" sldId="471"/>
            <ac:cxnSpMk id="47" creationId="{C2653B54-FEFD-4060-BD57-48D21A88BF7F}"/>
          </ac:cxnSpMkLst>
        </pc:cxnChg>
        <pc:cxnChg chg="del">
          <ac:chgData name="Jonathan Loo" userId="d2d72d48b56f45d8" providerId="LiveId" clId="{D13DE75A-ED86-4B24-95DA-B9DEDE813A63}" dt="2020-11-17T10:07:04.333" v="47352" actId="478"/>
          <ac:cxnSpMkLst>
            <pc:docMk/>
            <pc:sldMk cId="425766449" sldId="471"/>
            <ac:cxnSpMk id="55" creationId="{1603CBB0-CDA7-4F50-8A86-067A6D62B3DC}"/>
          </ac:cxnSpMkLst>
        </pc:cxnChg>
        <pc:cxnChg chg="del">
          <ac:chgData name="Jonathan Loo" userId="d2d72d48b56f45d8" providerId="LiveId" clId="{D13DE75A-ED86-4B24-95DA-B9DEDE813A63}" dt="2020-11-17T10:07:04.333" v="47352" actId="478"/>
          <ac:cxnSpMkLst>
            <pc:docMk/>
            <pc:sldMk cId="425766449" sldId="471"/>
            <ac:cxnSpMk id="57" creationId="{5775EEDA-2CF1-45C9-81B7-C165ABC688F6}"/>
          </ac:cxnSpMkLst>
        </pc:cxnChg>
      </pc:sldChg>
      <pc:sldChg chg="addSp delSp modSp add mod modClrScheme chgLayout">
        <pc:chgData name="Jonathan Loo" userId="d2d72d48b56f45d8" providerId="LiveId" clId="{D13DE75A-ED86-4B24-95DA-B9DEDE813A63}" dt="2020-11-17T12:30:25.878" v="50937" actId="20577"/>
        <pc:sldMkLst>
          <pc:docMk/>
          <pc:sldMk cId="96644219" sldId="472"/>
        </pc:sldMkLst>
        <pc:spChg chg="mod ord">
          <ac:chgData name="Jonathan Loo" userId="d2d72d48b56f45d8" providerId="LiveId" clId="{D13DE75A-ED86-4B24-95DA-B9DEDE813A63}" dt="2020-11-17T12:30:25.878" v="50937" actId="20577"/>
          <ac:spMkLst>
            <pc:docMk/>
            <pc:sldMk cId="96644219" sldId="472"/>
            <ac:spMk id="4" creationId="{9930504D-8386-4AC4-B199-3E312556894C}"/>
          </ac:spMkLst>
        </pc:spChg>
        <pc:spChg chg="mod ord">
          <ac:chgData name="Jonathan Loo" userId="d2d72d48b56f45d8" providerId="LiveId" clId="{D13DE75A-ED86-4B24-95DA-B9DEDE813A63}" dt="2020-11-17T12:27:39.245" v="50879" actId="20577"/>
          <ac:spMkLst>
            <pc:docMk/>
            <pc:sldMk cId="96644219" sldId="472"/>
            <ac:spMk id="5" creationId="{3445E110-767B-42AF-8F07-624FB78E989C}"/>
          </ac:spMkLst>
        </pc:spChg>
        <pc:spChg chg="del">
          <ac:chgData name="Jonathan Loo" userId="d2d72d48b56f45d8" providerId="LiveId" clId="{D13DE75A-ED86-4B24-95DA-B9DEDE813A63}" dt="2020-11-17T10:33:59.356" v="48675" actId="478"/>
          <ac:spMkLst>
            <pc:docMk/>
            <pc:sldMk cId="96644219" sldId="472"/>
            <ac:spMk id="10" creationId="{7638928E-8469-4C9F-89E7-A25D6097407B}"/>
          </ac:spMkLst>
        </pc:spChg>
        <pc:spChg chg="del">
          <ac:chgData name="Jonathan Loo" userId="d2d72d48b56f45d8" providerId="LiveId" clId="{D13DE75A-ED86-4B24-95DA-B9DEDE813A63}" dt="2020-11-17T10:33:59.356" v="48675" actId="478"/>
          <ac:spMkLst>
            <pc:docMk/>
            <pc:sldMk cId="96644219" sldId="472"/>
            <ac:spMk id="11" creationId="{8B220A62-F6E5-4E7C-810F-CD5913A3E06A}"/>
          </ac:spMkLst>
        </pc:spChg>
        <pc:picChg chg="add del mod">
          <ac:chgData name="Jonathan Loo" userId="d2d72d48b56f45d8" providerId="LiveId" clId="{D13DE75A-ED86-4B24-95DA-B9DEDE813A63}" dt="2020-11-17T10:36:06.170" v="48909" actId="478"/>
          <ac:picMkLst>
            <pc:docMk/>
            <pc:sldMk cId="96644219" sldId="472"/>
            <ac:picMk id="2" creationId="{E365D532-A6D1-4D33-969E-C3005510891A}"/>
          </ac:picMkLst>
        </pc:picChg>
        <pc:picChg chg="del">
          <ac:chgData name="Jonathan Loo" userId="d2d72d48b56f45d8" providerId="LiveId" clId="{D13DE75A-ED86-4B24-95DA-B9DEDE813A63}" dt="2020-11-17T10:33:58.330" v="48674" actId="478"/>
          <ac:picMkLst>
            <pc:docMk/>
            <pc:sldMk cId="96644219" sldId="472"/>
            <ac:picMk id="6" creationId="{28291255-459B-4C39-B217-1CAAABA1E842}"/>
          </ac:picMkLst>
        </pc:picChg>
        <pc:picChg chg="del">
          <ac:chgData name="Jonathan Loo" userId="d2d72d48b56f45d8" providerId="LiveId" clId="{D13DE75A-ED86-4B24-95DA-B9DEDE813A63}" dt="2020-11-17T10:33:57.835" v="48673" actId="478"/>
          <ac:picMkLst>
            <pc:docMk/>
            <pc:sldMk cId="96644219" sldId="472"/>
            <ac:picMk id="40962" creationId="{20883707-7A11-4831-B39D-2D37B23B0A6E}"/>
          </ac:picMkLst>
        </pc:picChg>
        <pc:picChg chg="del">
          <ac:chgData name="Jonathan Loo" userId="d2d72d48b56f45d8" providerId="LiveId" clId="{D13DE75A-ED86-4B24-95DA-B9DEDE813A63}" dt="2020-11-17T10:33:57.091" v="48672" actId="478"/>
          <ac:picMkLst>
            <pc:docMk/>
            <pc:sldMk cId="96644219" sldId="472"/>
            <ac:picMk id="40964" creationId="{3660C061-7D82-4C12-9F38-4B24B9EBD1F5}"/>
          </ac:picMkLst>
        </pc:picChg>
        <pc:picChg chg="add mod">
          <ac:chgData name="Jonathan Loo" userId="d2d72d48b56f45d8" providerId="LiveId" clId="{D13DE75A-ED86-4B24-95DA-B9DEDE813A63}" dt="2020-11-17T10:36:20.610" v="48915" actId="1076"/>
          <ac:picMkLst>
            <pc:docMk/>
            <pc:sldMk cId="96644219" sldId="472"/>
            <ac:picMk id="48130" creationId="{43CE7358-9CC7-41A2-997B-3F941E31FA36}"/>
          </ac:picMkLst>
        </pc:picChg>
      </pc:sldChg>
      <pc:sldChg chg="addSp delSp modSp new mod modClrScheme chgLayout">
        <pc:chgData name="Jonathan Loo" userId="d2d72d48b56f45d8" providerId="LiveId" clId="{D13DE75A-ED86-4B24-95DA-B9DEDE813A63}" dt="2020-11-18T16:36:30.546" v="61176" actId="962"/>
        <pc:sldMkLst>
          <pc:docMk/>
          <pc:sldMk cId="3442515254" sldId="473"/>
        </pc:sldMkLst>
        <pc:spChg chg="mod ord">
          <ac:chgData name="Jonathan Loo" userId="d2d72d48b56f45d8" providerId="LiveId" clId="{D13DE75A-ED86-4B24-95DA-B9DEDE813A63}" dt="2020-11-17T10:49:15.569" v="49128" actId="700"/>
          <ac:spMkLst>
            <pc:docMk/>
            <pc:sldMk cId="3442515254" sldId="473"/>
            <ac:spMk id="2" creationId="{1FE4E4D9-ACAE-48C8-B1E5-7714270FDFCB}"/>
          </ac:spMkLst>
        </pc:spChg>
        <pc:spChg chg="del mod ord">
          <ac:chgData name="Jonathan Loo" userId="d2d72d48b56f45d8" providerId="LiveId" clId="{D13DE75A-ED86-4B24-95DA-B9DEDE813A63}" dt="2020-11-17T10:49:15.569" v="49128" actId="700"/>
          <ac:spMkLst>
            <pc:docMk/>
            <pc:sldMk cId="3442515254" sldId="473"/>
            <ac:spMk id="3" creationId="{E535781B-2A0A-4032-B30F-68B3D0182083}"/>
          </ac:spMkLst>
        </pc:spChg>
        <pc:spChg chg="add mod ord">
          <ac:chgData name="Jonathan Loo" userId="d2d72d48b56f45d8" providerId="LiveId" clId="{D13DE75A-ED86-4B24-95DA-B9DEDE813A63}" dt="2020-11-17T11:20:01.690" v="50188" actId="404"/>
          <ac:spMkLst>
            <pc:docMk/>
            <pc:sldMk cId="3442515254" sldId="473"/>
            <ac:spMk id="24" creationId="{37EC0860-10CC-4EB7-9A15-05D7E551E2E5}"/>
          </ac:spMkLst>
        </pc:spChg>
        <pc:spChg chg="add mod ord">
          <ac:chgData name="Jonathan Loo" userId="d2d72d48b56f45d8" providerId="LiveId" clId="{D13DE75A-ED86-4B24-95DA-B9DEDE813A63}" dt="2020-11-17T11:21:57.631" v="50286" actId="404"/>
          <ac:spMkLst>
            <pc:docMk/>
            <pc:sldMk cId="3442515254" sldId="473"/>
            <ac:spMk id="25" creationId="{CC4F34DA-8E5A-4D94-BB08-FC0AB30AEA0D}"/>
          </ac:spMkLst>
        </pc:spChg>
        <pc:picChg chg="del mod ord">
          <ac:chgData name="Jonathan Loo" userId="d2d72d48b56f45d8" providerId="LiveId" clId="{D13DE75A-ED86-4B24-95DA-B9DEDE813A63}" dt="2020-11-18T16:36:30.544" v="61174" actId="478"/>
          <ac:picMkLst>
            <pc:docMk/>
            <pc:sldMk cId="3442515254" sldId="473"/>
            <ac:picMk id="4" creationId="{DFE5D11D-EFBB-4EB3-945C-1E97C1C7D470}"/>
          </ac:picMkLst>
        </pc:picChg>
        <pc:picChg chg="del mod">
          <ac:chgData name="Jonathan Loo" userId="d2d72d48b56f45d8" providerId="LiveId" clId="{D13DE75A-ED86-4B24-95DA-B9DEDE813A63}" dt="2020-11-17T10:42:40.289" v="48958" actId="478"/>
          <ac:picMkLst>
            <pc:docMk/>
            <pc:sldMk cId="3442515254" sldId="473"/>
            <ac:picMk id="5" creationId="{C8DEF29B-F32D-433F-AA7C-2CF8DB6F0586}"/>
          </ac:picMkLst>
        </pc:picChg>
        <pc:picChg chg="mod ord">
          <ac:chgData name="Jonathan Loo" userId="d2d72d48b56f45d8" providerId="LiveId" clId="{D13DE75A-ED86-4B24-95DA-B9DEDE813A63}" dt="2020-11-18T16:36:30.546" v="61176" actId="962"/>
          <ac:picMkLst>
            <pc:docMk/>
            <pc:sldMk cId="3442515254" sldId="473"/>
            <ac:picMk id="6" creationId="{A6FAB675-FA05-430E-9297-E65D646FCBD4}"/>
          </ac:picMkLst>
        </pc:picChg>
        <pc:picChg chg="del mod">
          <ac:chgData name="Jonathan Loo" userId="d2d72d48b56f45d8" providerId="LiveId" clId="{D13DE75A-ED86-4B24-95DA-B9DEDE813A63}" dt="2020-11-17T10:44:18.037" v="49004" actId="478"/>
          <ac:picMkLst>
            <pc:docMk/>
            <pc:sldMk cId="3442515254" sldId="473"/>
            <ac:picMk id="7" creationId="{A6DEF878-CD2B-45AD-80C3-CE1C4B778EC8}"/>
          </ac:picMkLst>
        </pc:picChg>
        <pc:picChg chg="del mod">
          <ac:chgData name="Jonathan Loo" userId="d2d72d48b56f45d8" providerId="LiveId" clId="{D13DE75A-ED86-4B24-95DA-B9DEDE813A63}" dt="2020-11-17T10:44:09.187" v="48986" actId="478"/>
          <ac:picMkLst>
            <pc:docMk/>
            <pc:sldMk cId="3442515254" sldId="473"/>
            <ac:picMk id="9" creationId="{ADE44501-297D-4AE4-86B0-4B9514793C15}"/>
          </ac:picMkLst>
        </pc:picChg>
        <pc:picChg chg="del mod ord">
          <ac:chgData name="Jonathan Loo" userId="d2d72d48b56f45d8" providerId="LiveId" clId="{D13DE75A-ED86-4B24-95DA-B9DEDE813A63}" dt="2020-11-17T10:44:45.082" v="49022" actId="478"/>
          <ac:picMkLst>
            <pc:docMk/>
            <pc:sldMk cId="3442515254" sldId="473"/>
            <ac:picMk id="11" creationId="{29D31729-EDD3-4114-822D-B91AC943C395}"/>
          </ac:picMkLst>
        </pc:picChg>
        <pc:picChg chg="add del mod ord">
          <ac:chgData name="Jonathan Loo" userId="d2d72d48b56f45d8" providerId="LiveId" clId="{D13DE75A-ED86-4B24-95DA-B9DEDE813A63}" dt="2020-11-17T11:19:49.915" v="50180" actId="478"/>
          <ac:picMkLst>
            <pc:docMk/>
            <pc:sldMk cId="3442515254" sldId="473"/>
            <ac:picMk id="13" creationId="{B4CADA80-A115-4358-839F-093BCCBCFC21}"/>
          </ac:picMkLst>
        </pc:picChg>
        <pc:picChg chg="del mod ord">
          <ac:chgData name="Jonathan Loo" userId="d2d72d48b56f45d8" providerId="LiveId" clId="{D13DE75A-ED86-4B24-95DA-B9DEDE813A63}" dt="2020-11-17T10:45:07.125" v="49039" actId="478"/>
          <ac:picMkLst>
            <pc:docMk/>
            <pc:sldMk cId="3442515254" sldId="473"/>
            <ac:picMk id="15" creationId="{253A765E-5A4D-41B9-95D9-D37A4331AFAD}"/>
          </ac:picMkLst>
        </pc:picChg>
        <pc:picChg chg="add del mod ord">
          <ac:chgData name="Jonathan Loo" userId="d2d72d48b56f45d8" providerId="LiveId" clId="{D13DE75A-ED86-4B24-95DA-B9DEDE813A63}" dt="2020-11-17T11:19:54.210" v="50184" actId="478"/>
          <ac:picMkLst>
            <pc:docMk/>
            <pc:sldMk cId="3442515254" sldId="473"/>
            <ac:picMk id="17" creationId="{CEB06F6A-A823-49B6-AB07-DBCCCB469F6C}"/>
          </ac:picMkLst>
        </pc:picChg>
        <pc:picChg chg="del mod ord">
          <ac:chgData name="Jonathan Loo" userId="d2d72d48b56f45d8" providerId="LiveId" clId="{D13DE75A-ED86-4B24-95DA-B9DEDE813A63}" dt="2020-11-17T10:46:51.439" v="49082"/>
          <ac:picMkLst>
            <pc:docMk/>
            <pc:sldMk cId="3442515254" sldId="473"/>
            <ac:picMk id="19" creationId="{455DDF2B-163B-43C1-A268-4BEF1E274828}"/>
          </ac:picMkLst>
        </pc:picChg>
        <pc:picChg chg="del mod">
          <ac:chgData name="Jonathan Loo" userId="d2d72d48b56f45d8" providerId="LiveId" clId="{D13DE75A-ED86-4B24-95DA-B9DEDE813A63}" dt="2020-11-17T11:21:45.324" v="50284" actId="478"/>
          <ac:picMkLst>
            <pc:docMk/>
            <pc:sldMk cId="3442515254" sldId="473"/>
            <ac:picMk id="21" creationId="{CF816480-D68E-4B02-8043-C2693806CDD9}"/>
          </ac:picMkLst>
        </pc:picChg>
        <pc:picChg chg="del mod">
          <ac:chgData name="Jonathan Loo" userId="d2d72d48b56f45d8" providerId="LiveId" clId="{D13DE75A-ED86-4B24-95DA-B9DEDE813A63}" dt="2020-11-17T11:21:44.773" v="50283" actId="478"/>
          <ac:picMkLst>
            <pc:docMk/>
            <pc:sldMk cId="3442515254" sldId="473"/>
            <ac:picMk id="23" creationId="{B785E86D-2130-40BD-8667-41E679EFD670}"/>
          </ac:picMkLst>
        </pc:picChg>
        <pc:picChg chg="add del mod">
          <ac:chgData name="Jonathan Loo" userId="d2d72d48b56f45d8" providerId="LiveId" clId="{D13DE75A-ED86-4B24-95DA-B9DEDE813A63}" dt="2020-11-17T11:06:50.034" v="49745" actId="478"/>
          <ac:picMkLst>
            <pc:docMk/>
            <pc:sldMk cId="3442515254" sldId="473"/>
            <ac:picMk id="26" creationId="{77F4FD36-5D15-444A-8E66-E733E7019068}"/>
          </ac:picMkLst>
        </pc:picChg>
        <pc:picChg chg="del mod ord">
          <ac:chgData name="Jonathan Loo" userId="d2d72d48b56f45d8" providerId="LiveId" clId="{D13DE75A-ED86-4B24-95DA-B9DEDE813A63}" dt="2020-11-17T11:07:23.766" v="49760" actId="478"/>
          <ac:picMkLst>
            <pc:docMk/>
            <pc:sldMk cId="3442515254" sldId="473"/>
            <ac:picMk id="29" creationId="{460EFA8A-46BA-4AD2-AE44-0E8C71D2A466}"/>
          </ac:picMkLst>
        </pc:picChg>
        <pc:picChg chg="del mod ord">
          <ac:chgData name="Jonathan Loo" userId="d2d72d48b56f45d8" providerId="LiveId" clId="{D13DE75A-ED86-4B24-95DA-B9DEDE813A63}" dt="2020-11-17T11:08:48.749" v="49793" actId="478"/>
          <ac:picMkLst>
            <pc:docMk/>
            <pc:sldMk cId="3442515254" sldId="473"/>
            <ac:picMk id="31" creationId="{6840BDE2-607B-4962-AEFC-36F6E043F841}"/>
          </ac:picMkLst>
        </pc:picChg>
        <pc:picChg chg="add del mod">
          <ac:chgData name="Jonathan Loo" userId="d2d72d48b56f45d8" providerId="LiveId" clId="{D13DE75A-ED86-4B24-95DA-B9DEDE813A63}" dt="2020-11-17T11:08:18.585" v="49777" actId="478"/>
          <ac:picMkLst>
            <pc:docMk/>
            <pc:sldMk cId="3442515254" sldId="473"/>
            <ac:picMk id="32" creationId="{5BCF57C6-ECA4-498E-B9B6-CC821F5FFF3D}"/>
          </ac:picMkLst>
        </pc:picChg>
        <pc:picChg chg="del mod ord">
          <ac:chgData name="Jonathan Loo" userId="d2d72d48b56f45d8" providerId="LiveId" clId="{D13DE75A-ED86-4B24-95DA-B9DEDE813A63}" dt="2020-11-17T11:10:11.083" v="49819" actId="478"/>
          <ac:picMkLst>
            <pc:docMk/>
            <pc:sldMk cId="3442515254" sldId="473"/>
            <ac:picMk id="35" creationId="{5FD3780E-E24D-4C2A-87E0-81EECD3F018F}"/>
          </ac:picMkLst>
        </pc:picChg>
        <pc:picChg chg="del mod ord">
          <ac:chgData name="Jonathan Loo" userId="d2d72d48b56f45d8" providerId="LiveId" clId="{D13DE75A-ED86-4B24-95DA-B9DEDE813A63}" dt="2020-11-17T11:09:04.782" v="49809" actId="478"/>
          <ac:picMkLst>
            <pc:docMk/>
            <pc:sldMk cId="3442515254" sldId="473"/>
            <ac:picMk id="37" creationId="{65E4CA6C-5AA5-4E30-A306-E8FB4C6D22B9}"/>
          </ac:picMkLst>
        </pc:picChg>
        <pc:picChg chg="del mod ord">
          <ac:chgData name="Jonathan Loo" userId="d2d72d48b56f45d8" providerId="LiveId" clId="{D13DE75A-ED86-4B24-95DA-B9DEDE813A63}" dt="2020-11-17T11:20:21.937" v="50203" actId="478"/>
          <ac:picMkLst>
            <pc:docMk/>
            <pc:sldMk cId="3442515254" sldId="473"/>
            <ac:picMk id="39" creationId="{9B28697D-B603-48FB-AC2C-AA1BCB6FF6B6}"/>
          </ac:picMkLst>
        </pc:picChg>
        <pc:picChg chg="del mod">
          <ac:chgData name="Jonathan Loo" userId="d2d72d48b56f45d8" providerId="LiveId" clId="{D13DE75A-ED86-4B24-95DA-B9DEDE813A63}" dt="2020-11-18T16:36:01.574" v="61160" actId="478"/>
          <ac:picMkLst>
            <pc:docMk/>
            <pc:sldMk cId="3442515254" sldId="473"/>
            <ac:picMk id="41" creationId="{183451D5-E93D-42CE-8501-5680E1D88572}"/>
          </ac:picMkLst>
        </pc:picChg>
        <pc:picChg chg="del mod ord">
          <ac:chgData name="Jonathan Loo" userId="d2d72d48b56f45d8" providerId="LiveId" clId="{D13DE75A-ED86-4B24-95DA-B9DEDE813A63}" dt="2020-11-17T11:19:33.186" v="50163"/>
          <ac:picMkLst>
            <pc:docMk/>
            <pc:sldMk cId="3442515254" sldId="473"/>
            <ac:picMk id="43" creationId="{C83207C7-437B-4E57-8591-CBFD411F8D35}"/>
          </ac:picMkLst>
        </pc:picChg>
        <pc:picChg chg="del mod ord">
          <ac:chgData name="Jonathan Loo" userId="d2d72d48b56f45d8" providerId="LiveId" clId="{D13DE75A-ED86-4B24-95DA-B9DEDE813A63}" dt="2020-11-17T11:25:27.071" v="50303" actId="478"/>
          <ac:picMkLst>
            <pc:docMk/>
            <pc:sldMk cId="3442515254" sldId="473"/>
            <ac:picMk id="45" creationId="{31D9A8A1-ADED-44CD-9443-39435B2D9AED}"/>
          </ac:picMkLst>
        </pc:picChg>
        <pc:picChg chg="del mod ord">
          <ac:chgData name="Jonathan Loo" userId="d2d72d48b56f45d8" providerId="LiveId" clId="{D13DE75A-ED86-4B24-95DA-B9DEDE813A63}" dt="2020-11-17T11:20:40.164" v="50218" actId="478"/>
          <ac:picMkLst>
            <pc:docMk/>
            <pc:sldMk cId="3442515254" sldId="473"/>
            <ac:picMk id="47" creationId="{E2FAA933-2400-40AB-B453-4A10F1D4C539}"/>
          </ac:picMkLst>
        </pc:picChg>
        <pc:picChg chg="del mod ord">
          <ac:chgData name="Jonathan Loo" userId="d2d72d48b56f45d8" providerId="LiveId" clId="{D13DE75A-ED86-4B24-95DA-B9DEDE813A63}" dt="2020-11-17T11:21:00.028" v="50233" actId="478"/>
          <ac:picMkLst>
            <pc:docMk/>
            <pc:sldMk cId="3442515254" sldId="473"/>
            <ac:picMk id="49" creationId="{73AA1116-4FE0-4A9E-BF7C-720E6B6AA23A}"/>
          </ac:picMkLst>
        </pc:picChg>
        <pc:picChg chg="del mod ord">
          <ac:chgData name="Jonathan Loo" userId="d2d72d48b56f45d8" providerId="LiveId" clId="{D13DE75A-ED86-4B24-95DA-B9DEDE813A63}" dt="2020-11-17T11:21:11.088" v="50248" actId="478"/>
          <ac:picMkLst>
            <pc:docMk/>
            <pc:sldMk cId="3442515254" sldId="473"/>
            <ac:picMk id="51" creationId="{690F6A55-52C8-417A-8A39-0E3606FC2DAC}"/>
          </ac:picMkLst>
        </pc:picChg>
        <pc:picChg chg="del mod ord">
          <ac:chgData name="Jonathan Loo" userId="d2d72d48b56f45d8" providerId="LiveId" clId="{D13DE75A-ED86-4B24-95DA-B9DEDE813A63}" dt="2020-11-17T11:21:35.716" v="50265" actId="478"/>
          <ac:picMkLst>
            <pc:docMk/>
            <pc:sldMk cId="3442515254" sldId="473"/>
            <ac:picMk id="53" creationId="{350D7762-1F30-4A76-AA33-D4D1B2845E3E}"/>
          </ac:picMkLst>
        </pc:picChg>
        <pc:picChg chg="del mod ord">
          <ac:chgData name="Jonathan Loo" userId="d2d72d48b56f45d8" providerId="LiveId" clId="{D13DE75A-ED86-4B24-95DA-B9DEDE813A63}" dt="2020-11-17T11:21:43.358" v="50280" actId="478"/>
          <ac:picMkLst>
            <pc:docMk/>
            <pc:sldMk cId="3442515254" sldId="473"/>
            <ac:picMk id="55" creationId="{C0B16BBD-D7B9-4905-8C2A-E74EBD6E0C74}"/>
          </ac:picMkLst>
        </pc:picChg>
        <pc:picChg chg="del mod ord">
          <ac:chgData name="Jonathan Loo" userId="d2d72d48b56f45d8" providerId="LiveId" clId="{D13DE75A-ED86-4B24-95DA-B9DEDE813A63}" dt="2020-11-17T11:26:09.886" v="50334" actId="478"/>
          <ac:picMkLst>
            <pc:docMk/>
            <pc:sldMk cId="3442515254" sldId="473"/>
            <ac:picMk id="57" creationId="{4761BDFE-C7A0-4CC9-8549-0CB76CA5CCE3}"/>
          </ac:picMkLst>
        </pc:picChg>
        <pc:picChg chg="del mod ord">
          <ac:chgData name="Jonathan Loo" userId="d2d72d48b56f45d8" providerId="LiveId" clId="{D13DE75A-ED86-4B24-95DA-B9DEDE813A63}" dt="2020-11-17T11:25:48.774" v="50319" actId="478"/>
          <ac:picMkLst>
            <pc:docMk/>
            <pc:sldMk cId="3442515254" sldId="473"/>
            <ac:picMk id="59" creationId="{5E18C08C-F5B1-4579-A00F-3DC624757E5D}"/>
          </ac:picMkLst>
        </pc:picChg>
        <pc:picChg chg="mod ord">
          <ac:chgData name="Jonathan Loo" userId="d2d72d48b56f45d8" providerId="LiveId" clId="{D13DE75A-ED86-4B24-95DA-B9DEDE813A63}" dt="2020-11-17T11:25:48.777" v="50321" actId="962"/>
          <ac:picMkLst>
            <pc:docMk/>
            <pc:sldMk cId="3442515254" sldId="473"/>
            <ac:picMk id="61" creationId="{A90ED8AB-ABC8-47F3-9C1D-3A1113823CAB}"/>
          </ac:picMkLst>
        </pc:picChg>
        <pc:picChg chg="del mod ord">
          <ac:chgData name="Jonathan Loo" userId="d2d72d48b56f45d8" providerId="LiveId" clId="{D13DE75A-ED86-4B24-95DA-B9DEDE813A63}" dt="2020-11-17T11:26:32.851" v="50350" actId="478"/>
          <ac:picMkLst>
            <pc:docMk/>
            <pc:sldMk cId="3442515254" sldId="473"/>
            <ac:picMk id="63" creationId="{DB0A360C-41C8-466E-B182-C6E6A1A22971}"/>
          </ac:picMkLst>
        </pc:picChg>
        <pc:picChg chg="mod ord">
          <ac:chgData name="Jonathan Loo" userId="d2d72d48b56f45d8" providerId="LiveId" clId="{D13DE75A-ED86-4B24-95DA-B9DEDE813A63}" dt="2020-11-17T11:26:32.853" v="50352" actId="962"/>
          <ac:picMkLst>
            <pc:docMk/>
            <pc:sldMk cId="3442515254" sldId="473"/>
            <ac:picMk id="49153" creationId="{430E6162-03F3-4D6D-88F4-1A6D70FFE724}"/>
          </ac:picMkLst>
        </pc:picChg>
        <pc:picChg chg="add del mod">
          <ac:chgData name="Jonathan Loo" userId="d2d72d48b56f45d8" providerId="LiveId" clId="{D13DE75A-ED86-4B24-95DA-B9DEDE813A63}" dt="2020-11-17T10:37:12.655" v="48933" actId="478"/>
          <ac:picMkLst>
            <pc:docMk/>
            <pc:sldMk cId="3442515254" sldId="473"/>
            <ac:picMk id="49154" creationId="{52937E37-0583-4B13-ABC2-AF3AC55A4E08}"/>
          </ac:picMkLst>
        </pc:picChg>
      </pc:sldChg>
      <pc:sldChg chg="addSp delSp modSp new mod">
        <pc:chgData name="Jonathan Loo" userId="d2d72d48b56f45d8" providerId="LiveId" clId="{D13DE75A-ED86-4B24-95DA-B9DEDE813A63}" dt="2020-11-17T15:39:53.612" v="55233" actId="20577"/>
        <pc:sldMkLst>
          <pc:docMk/>
          <pc:sldMk cId="3278308140" sldId="474"/>
        </pc:sldMkLst>
        <pc:spChg chg="mod">
          <ac:chgData name="Jonathan Loo" userId="d2d72d48b56f45d8" providerId="LiveId" clId="{D13DE75A-ED86-4B24-95DA-B9DEDE813A63}" dt="2020-11-17T15:39:53.612" v="55233" actId="20577"/>
          <ac:spMkLst>
            <pc:docMk/>
            <pc:sldMk cId="3278308140" sldId="474"/>
            <ac:spMk id="2" creationId="{C3457E5B-D95F-44F0-BE27-6E4DA95052A7}"/>
          </ac:spMkLst>
        </pc:spChg>
        <pc:spChg chg="del">
          <ac:chgData name="Jonathan Loo" userId="d2d72d48b56f45d8" providerId="LiveId" clId="{D13DE75A-ED86-4B24-95DA-B9DEDE813A63}" dt="2020-11-17T11:10:58.651" v="49869" actId="478"/>
          <ac:spMkLst>
            <pc:docMk/>
            <pc:sldMk cId="3278308140" sldId="474"/>
            <ac:spMk id="3" creationId="{4CD3904B-4491-4316-82E3-0A6F8979104D}"/>
          </ac:spMkLst>
        </pc:spChg>
        <pc:spChg chg="del">
          <ac:chgData name="Jonathan Loo" userId="d2d72d48b56f45d8" providerId="LiveId" clId="{D13DE75A-ED86-4B24-95DA-B9DEDE813A63}" dt="2020-11-17T11:10:58.651" v="49869" actId="478"/>
          <ac:spMkLst>
            <pc:docMk/>
            <pc:sldMk cId="3278308140" sldId="474"/>
            <ac:spMk id="4" creationId="{A27B19AB-8122-4D6D-A86A-249DD310DE83}"/>
          </ac:spMkLst>
        </pc:spChg>
        <pc:picChg chg="del mod">
          <ac:chgData name="Jonathan Loo" userId="d2d72d48b56f45d8" providerId="LiveId" clId="{D13DE75A-ED86-4B24-95DA-B9DEDE813A63}" dt="2020-11-17T11:33:51.842" v="50373" actId="478"/>
          <ac:picMkLst>
            <pc:docMk/>
            <pc:sldMk cId="3278308140" sldId="474"/>
            <ac:picMk id="6" creationId="{D9C4FD28-8CAB-4EBB-8F64-07017D72D0A5}"/>
          </ac:picMkLst>
        </pc:picChg>
        <pc:picChg chg="del mod ord">
          <ac:chgData name="Jonathan Loo" userId="d2d72d48b56f45d8" providerId="LiveId" clId="{D13DE75A-ED86-4B24-95DA-B9DEDE813A63}" dt="2020-11-17T11:34:42.843" v="50388" actId="478"/>
          <ac:picMkLst>
            <pc:docMk/>
            <pc:sldMk cId="3278308140" sldId="474"/>
            <ac:picMk id="8" creationId="{E573C228-18B3-4199-9855-726D4F29C7AA}"/>
          </ac:picMkLst>
        </pc:picChg>
        <pc:picChg chg="del mod ord">
          <ac:chgData name="Jonathan Loo" userId="d2d72d48b56f45d8" providerId="LiveId" clId="{D13DE75A-ED86-4B24-95DA-B9DEDE813A63}" dt="2020-11-17T13:08:38.940" v="51283" actId="478"/>
          <ac:picMkLst>
            <pc:docMk/>
            <pc:sldMk cId="3278308140" sldId="474"/>
            <ac:picMk id="10" creationId="{862F233F-A108-4F83-9489-4DDF2197D929}"/>
          </ac:picMkLst>
        </pc:picChg>
        <pc:picChg chg="del mod ord">
          <ac:chgData name="Jonathan Loo" userId="d2d72d48b56f45d8" providerId="LiveId" clId="{D13DE75A-ED86-4B24-95DA-B9DEDE813A63}" dt="2020-11-17T13:08:54.542" v="51297" actId="478"/>
          <ac:picMkLst>
            <pc:docMk/>
            <pc:sldMk cId="3278308140" sldId="474"/>
            <ac:picMk id="12" creationId="{C2D60071-4565-4D44-B7C9-A95669F7CFC3}"/>
          </ac:picMkLst>
        </pc:picChg>
        <pc:picChg chg="del mod ord">
          <ac:chgData name="Jonathan Loo" userId="d2d72d48b56f45d8" providerId="LiveId" clId="{D13DE75A-ED86-4B24-95DA-B9DEDE813A63}" dt="2020-11-17T13:09:09.856" v="51311" actId="478"/>
          <ac:picMkLst>
            <pc:docMk/>
            <pc:sldMk cId="3278308140" sldId="474"/>
            <ac:picMk id="14" creationId="{D0B14549-8DAB-41F8-8189-5778708F7FF4}"/>
          </ac:picMkLst>
        </pc:picChg>
        <pc:picChg chg="del mod ord">
          <ac:chgData name="Jonathan Loo" userId="d2d72d48b56f45d8" providerId="LiveId" clId="{D13DE75A-ED86-4B24-95DA-B9DEDE813A63}" dt="2020-11-17T13:09:27.432" v="51325" actId="478"/>
          <ac:picMkLst>
            <pc:docMk/>
            <pc:sldMk cId="3278308140" sldId="474"/>
            <ac:picMk id="16" creationId="{748EB1C1-EF98-400B-A0E4-6CCF72888D88}"/>
          </ac:picMkLst>
        </pc:picChg>
        <pc:picChg chg="del mod ord">
          <ac:chgData name="Jonathan Loo" userId="d2d72d48b56f45d8" providerId="LiveId" clId="{D13DE75A-ED86-4B24-95DA-B9DEDE813A63}" dt="2020-11-17T13:09:43.785" v="51339" actId="478"/>
          <ac:picMkLst>
            <pc:docMk/>
            <pc:sldMk cId="3278308140" sldId="474"/>
            <ac:picMk id="18" creationId="{27629D7B-4A7E-4B43-B513-59108CDA2AEB}"/>
          </ac:picMkLst>
        </pc:picChg>
        <pc:picChg chg="del mod ord">
          <ac:chgData name="Jonathan Loo" userId="d2d72d48b56f45d8" providerId="LiveId" clId="{D13DE75A-ED86-4B24-95DA-B9DEDE813A63}" dt="2020-11-17T13:09:59.722" v="51353" actId="478"/>
          <ac:picMkLst>
            <pc:docMk/>
            <pc:sldMk cId="3278308140" sldId="474"/>
            <ac:picMk id="20" creationId="{D92C5724-B4A2-4C96-97B9-5C034EDAC728}"/>
          </ac:picMkLst>
        </pc:picChg>
        <pc:picChg chg="del mod ord">
          <ac:chgData name="Jonathan Loo" userId="d2d72d48b56f45d8" providerId="LiveId" clId="{D13DE75A-ED86-4B24-95DA-B9DEDE813A63}" dt="2020-11-17T13:10:26.349" v="51367" actId="478"/>
          <ac:picMkLst>
            <pc:docMk/>
            <pc:sldMk cId="3278308140" sldId="474"/>
            <ac:picMk id="22" creationId="{CA3B32D9-BFB3-4E1C-ACA9-F241D316081B}"/>
          </ac:picMkLst>
        </pc:picChg>
        <pc:picChg chg="del mod ord">
          <ac:chgData name="Jonathan Loo" userId="d2d72d48b56f45d8" providerId="LiveId" clId="{D13DE75A-ED86-4B24-95DA-B9DEDE813A63}" dt="2020-11-17T13:10:50.270" v="51381" actId="478"/>
          <ac:picMkLst>
            <pc:docMk/>
            <pc:sldMk cId="3278308140" sldId="474"/>
            <ac:picMk id="24" creationId="{5EE0D327-42A6-4158-AEF9-F5733D46048B}"/>
          </ac:picMkLst>
        </pc:picChg>
        <pc:picChg chg="del mod ord">
          <ac:chgData name="Jonathan Loo" userId="d2d72d48b56f45d8" providerId="LiveId" clId="{D13DE75A-ED86-4B24-95DA-B9DEDE813A63}" dt="2020-11-17T13:11:06.767" v="51395" actId="478"/>
          <ac:picMkLst>
            <pc:docMk/>
            <pc:sldMk cId="3278308140" sldId="474"/>
            <ac:picMk id="26" creationId="{328B65ED-1F3E-4B90-BE65-7B01476DD999}"/>
          </ac:picMkLst>
        </pc:picChg>
        <pc:picChg chg="del mod ord">
          <ac:chgData name="Jonathan Loo" userId="d2d72d48b56f45d8" providerId="LiveId" clId="{D13DE75A-ED86-4B24-95DA-B9DEDE813A63}" dt="2020-11-17T13:11:29.831" v="51409" actId="478"/>
          <ac:picMkLst>
            <pc:docMk/>
            <pc:sldMk cId="3278308140" sldId="474"/>
            <ac:picMk id="28" creationId="{CCD4CDAE-E1D7-49FA-AEA7-BD9148775335}"/>
          </ac:picMkLst>
        </pc:picChg>
        <pc:picChg chg="add del mod ord">
          <ac:chgData name="Jonathan Loo" userId="d2d72d48b56f45d8" providerId="LiveId" clId="{D13DE75A-ED86-4B24-95DA-B9DEDE813A63}" dt="2020-11-17T13:12:22.053" v="51440"/>
          <ac:picMkLst>
            <pc:docMk/>
            <pc:sldMk cId="3278308140" sldId="474"/>
            <ac:picMk id="30" creationId="{7FB410E3-2551-44A3-AE8E-62F2DB734F66}"/>
          </ac:picMkLst>
        </pc:picChg>
        <pc:picChg chg="del mod ord">
          <ac:chgData name="Jonathan Loo" userId="d2d72d48b56f45d8" providerId="LiveId" clId="{D13DE75A-ED86-4B24-95DA-B9DEDE813A63}" dt="2020-11-17T13:12:22.053" v="51440"/>
          <ac:picMkLst>
            <pc:docMk/>
            <pc:sldMk cId="3278308140" sldId="474"/>
            <ac:picMk id="32" creationId="{B2572600-B2D9-4691-B762-C520EF0B9096}"/>
          </ac:picMkLst>
        </pc:picChg>
        <pc:picChg chg="add mod">
          <ac:chgData name="Jonathan Loo" userId="d2d72d48b56f45d8" providerId="LiveId" clId="{D13DE75A-ED86-4B24-95DA-B9DEDE813A63}" dt="2020-11-17T12:20:24.897" v="50683" actId="1076"/>
          <ac:picMkLst>
            <pc:docMk/>
            <pc:sldMk cId="3278308140" sldId="474"/>
            <ac:picMk id="50178" creationId="{750076A2-4B35-4C7E-9E92-B44A9567C303}"/>
          </ac:picMkLst>
        </pc:picChg>
      </pc:sldChg>
      <pc:sldChg chg="addSp delSp modSp add mod">
        <pc:chgData name="Jonathan Loo" userId="d2d72d48b56f45d8" providerId="LiveId" clId="{D13DE75A-ED86-4B24-95DA-B9DEDE813A63}" dt="2020-11-17T13:12:56.946" v="51455" actId="962"/>
        <pc:sldMkLst>
          <pc:docMk/>
          <pc:sldMk cId="2535533061" sldId="475"/>
        </pc:sldMkLst>
        <pc:spChg chg="mod">
          <ac:chgData name="Jonathan Loo" userId="d2d72d48b56f45d8" providerId="LiveId" clId="{D13DE75A-ED86-4B24-95DA-B9DEDE813A63}" dt="2020-11-17T12:30:46.305" v="50959" actId="6549"/>
          <ac:spMkLst>
            <pc:docMk/>
            <pc:sldMk cId="2535533061" sldId="475"/>
            <ac:spMk id="2" creationId="{C3457E5B-D95F-44F0-BE27-6E4DA95052A7}"/>
          </ac:spMkLst>
        </pc:spChg>
        <pc:picChg chg="del mod">
          <ac:chgData name="Jonathan Loo" userId="d2d72d48b56f45d8" providerId="LiveId" clId="{D13DE75A-ED86-4B24-95DA-B9DEDE813A63}" dt="2020-11-17T11:42:22.516" v="50409" actId="478"/>
          <ac:picMkLst>
            <pc:docMk/>
            <pc:sldMk cId="2535533061" sldId="475"/>
            <ac:picMk id="4" creationId="{8E948EB2-ABAE-45CD-8573-B4DBD2D6A200}"/>
          </ac:picMkLst>
        </pc:picChg>
        <pc:picChg chg="del mod ord">
          <ac:chgData name="Jonathan Loo" userId="d2d72d48b56f45d8" providerId="LiveId" clId="{D13DE75A-ED86-4B24-95DA-B9DEDE813A63}" dt="2020-11-17T11:42:59.724" v="50435" actId="478"/>
          <ac:picMkLst>
            <pc:docMk/>
            <pc:sldMk cId="2535533061" sldId="475"/>
            <ac:picMk id="6" creationId="{5F486757-AE31-481F-A10B-08FD2D5E033B}"/>
          </ac:picMkLst>
        </pc:picChg>
        <pc:picChg chg="del mod ord">
          <ac:chgData name="Jonathan Loo" userId="d2d72d48b56f45d8" providerId="LiveId" clId="{D13DE75A-ED86-4B24-95DA-B9DEDE813A63}" dt="2020-11-17T11:51:05.241" v="50581" actId="478"/>
          <ac:picMkLst>
            <pc:docMk/>
            <pc:sldMk cId="2535533061" sldId="475"/>
            <ac:picMk id="8" creationId="{0905C306-38B9-4578-A5AC-8C6AE7586AA1}"/>
          </ac:picMkLst>
        </pc:picChg>
        <pc:picChg chg="add del">
          <ac:chgData name="Jonathan Loo" userId="d2d72d48b56f45d8" providerId="LiveId" clId="{D13DE75A-ED86-4B24-95DA-B9DEDE813A63}" dt="2020-11-17T12:09:16.315" v="50626" actId="478"/>
          <ac:picMkLst>
            <pc:docMk/>
            <pc:sldMk cId="2535533061" sldId="475"/>
            <ac:picMk id="9" creationId="{D8C61C69-DF2F-4F91-A3E8-1CBABDBD6E85}"/>
          </ac:picMkLst>
        </pc:picChg>
        <pc:picChg chg="del mod">
          <ac:chgData name="Jonathan Loo" userId="d2d72d48b56f45d8" providerId="LiveId" clId="{D13DE75A-ED86-4B24-95DA-B9DEDE813A63}" dt="2020-11-17T11:42:46.042" v="50421" actId="478"/>
          <ac:picMkLst>
            <pc:docMk/>
            <pc:sldMk cId="2535533061" sldId="475"/>
            <ac:picMk id="10" creationId="{862F233F-A108-4F83-9489-4DDF2197D929}"/>
          </ac:picMkLst>
        </pc:picChg>
        <pc:picChg chg="del mod ord">
          <ac:chgData name="Jonathan Loo" userId="d2d72d48b56f45d8" providerId="LiveId" clId="{D13DE75A-ED86-4B24-95DA-B9DEDE813A63}" dt="2020-11-17T11:53:11.700" v="50596" actId="478"/>
          <ac:picMkLst>
            <pc:docMk/>
            <pc:sldMk cId="2535533061" sldId="475"/>
            <ac:picMk id="13" creationId="{7B73578F-DCF0-4DFD-8647-1BE2896C110C}"/>
          </ac:picMkLst>
        </pc:picChg>
        <pc:picChg chg="del mod ord">
          <ac:chgData name="Jonathan Loo" userId="d2d72d48b56f45d8" providerId="LiveId" clId="{D13DE75A-ED86-4B24-95DA-B9DEDE813A63}" dt="2020-11-17T11:53:36.535" v="50611" actId="478"/>
          <ac:picMkLst>
            <pc:docMk/>
            <pc:sldMk cId="2535533061" sldId="475"/>
            <ac:picMk id="15" creationId="{6013D982-551F-4140-83ED-044C384D3FBC}"/>
          </ac:picMkLst>
        </pc:picChg>
        <pc:picChg chg="del mod ord">
          <ac:chgData name="Jonathan Loo" userId="d2d72d48b56f45d8" providerId="LiveId" clId="{D13DE75A-ED86-4B24-95DA-B9DEDE813A63}" dt="2020-11-17T13:06:34.882" v="51269" actId="478"/>
          <ac:picMkLst>
            <pc:docMk/>
            <pc:sldMk cId="2535533061" sldId="475"/>
            <ac:picMk id="17" creationId="{8D5EF82E-52DA-4758-BD92-FE6E317DB705}"/>
          </ac:picMkLst>
        </pc:picChg>
        <pc:picChg chg="add del">
          <ac:chgData name="Jonathan Loo" userId="d2d72d48b56f45d8" providerId="LiveId" clId="{D13DE75A-ED86-4B24-95DA-B9DEDE813A63}" dt="2020-11-17T12:20:28.664" v="50684" actId="478"/>
          <ac:picMkLst>
            <pc:docMk/>
            <pc:sldMk cId="2535533061" sldId="475"/>
            <ac:picMk id="18" creationId="{A7F2F554-C81C-4B06-9D5B-9181154950A6}"/>
          </ac:picMkLst>
        </pc:picChg>
        <pc:picChg chg="add">
          <ac:chgData name="Jonathan Loo" userId="d2d72d48b56f45d8" providerId="LiveId" clId="{D13DE75A-ED86-4B24-95DA-B9DEDE813A63}" dt="2020-11-17T12:20:29.008" v="50685" actId="22"/>
          <ac:picMkLst>
            <pc:docMk/>
            <pc:sldMk cId="2535533061" sldId="475"/>
            <ac:picMk id="20" creationId="{08AB839A-60B9-4169-BB77-873DF806FDAA}"/>
          </ac:picMkLst>
        </pc:picChg>
        <pc:picChg chg="del mod ord">
          <ac:chgData name="Jonathan Loo" userId="d2d72d48b56f45d8" providerId="LiveId" clId="{D13DE75A-ED86-4B24-95DA-B9DEDE813A63}" dt="2020-11-17T13:12:56.944" v="51453" actId="478"/>
          <ac:picMkLst>
            <pc:docMk/>
            <pc:sldMk cId="2535533061" sldId="475"/>
            <ac:picMk id="23" creationId="{09335FC1-C6EE-4234-A0AF-3D966AAA1A04}"/>
          </ac:picMkLst>
        </pc:picChg>
        <pc:picChg chg="mod ord">
          <ac:chgData name="Jonathan Loo" userId="d2d72d48b56f45d8" providerId="LiveId" clId="{D13DE75A-ED86-4B24-95DA-B9DEDE813A63}" dt="2020-11-17T13:12:56.946" v="51455" actId="962"/>
          <ac:picMkLst>
            <pc:docMk/>
            <pc:sldMk cId="2535533061" sldId="475"/>
            <ac:picMk id="25" creationId="{90E88C27-6CE4-4711-A657-B22C91F9014F}"/>
          </ac:picMkLst>
        </pc:picChg>
        <pc:picChg chg="del">
          <ac:chgData name="Jonathan Loo" userId="d2d72d48b56f45d8" providerId="LiveId" clId="{D13DE75A-ED86-4B24-95DA-B9DEDE813A63}" dt="2020-11-17T11:46:16.621" v="50552" actId="478"/>
          <ac:picMkLst>
            <pc:docMk/>
            <pc:sldMk cId="2535533061" sldId="475"/>
            <ac:picMk id="50178" creationId="{750076A2-4B35-4C7E-9E92-B44A9567C303}"/>
          </ac:picMkLst>
        </pc:picChg>
      </pc:sldChg>
      <pc:sldChg chg="addSp delSp modSp add mod">
        <pc:chgData name="Jonathan Loo" userId="d2d72d48b56f45d8" providerId="LiveId" clId="{D13DE75A-ED86-4B24-95DA-B9DEDE813A63}" dt="2020-11-17T13:13:18.419" v="51485" actId="962"/>
        <pc:sldMkLst>
          <pc:docMk/>
          <pc:sldMk cId="2102453390" sldId="476"/>
        </pc:sldMkLst>
        <pc:spChg chg="mod">
          <ac:chgData name="Jonathan Loo" userId="d2d72d48b56f45d8" providerId="LiveId" clId="{D13DE75A-ED86-4B24-95DA-B9DEDE813A63}" dt="2020-11-17T12:30:51.514" v="50962" actId="6549"/>
          <ac:spMkLst>
            <pc:docMk/>
            <pc:sldMk cId="2102453390" sldId="476"/>
            <ac:spMk id="2" creationId="{C3457E5B-D95F-44F0-BE27-6E4DA95052A7}"/>
          </ac:spMkLst>
        </pc:spChg>
        <pc:grpChg chg="add mod">
          <ac:chgData name="Jonathan Loo" userId="d2d72d48b56f45d8" providerId="LiveId" clId="{D13DE75A-ED86-4B24-95DA-B9DEDE813A63}" dt="2020-11-17T12:25:39.162" v="50820" actId="164"/>
          <ac:grpSpMkLst>
            <pc:docMk/>
            <pc:sldMk cId="2102453390" sldId="476"/>
            <ac:grpSpMk id="35" creationId="{B8556837-1DA6-46DB-BDF6-52CE6634D365}"/>
          </ac:grpSpMkLst>
        </pc:grpChg>
        <pc:picChg chg="add del mod">
          <ac:chgData name="Jonathan Loo" userId="d2d72d48b56f45d8" providerId="LiveId" clId="{D13DE75A-ED86-4B24-95DA-B9DEDE813A63}" dt="2020-11-17T12:20:31.242" v="50686" actId="478"/>
          <ac:picMkLst>
            <pc:docMk/>
            <pc:sldMk cId="2102453390" sldId="476"/>
            <ac:picMk id="3" creationId="{F6BB7C78-EFC8-40BE-80BE-836970D53392}"/>
          </ac:picMkLst>
        </pc:picChg>
        <pc:picChg chg="del mod">
          <ac:chgData name="Jonathan Loo" userId="d2d72d48b56f45d8" providerId="LiveId" clId="{D13DE75A-ED86-4B24-95DA-B9DEDE813A63}" dt="2020-11-17T12:19:47.074" v="50650" actId="478"/>
          <ac:picMkLst>
            <pc:docMk/>
            <pc:sldMk cId="2102453390" sldId="476"/>
            <ac:picMk id="5" creationId="{A688868C-CE43-4A05-B59B-BCEA20403E35}"/>
          </ac:picMkLst>
        </pc:picChg>
        <pc:picChg chg="del">
          <ac:chgData name="Jonathan Loo" userId="d2d72d48b56f45d8" providerId="LiveId" clId="{D13DE75A-ED86-4B24-95DA-B9DEDE813A63}" dt="2020-11-17T12:08:32.126" v="50614" actId="478"/>
          <ac:picMkLst>
            <pc:docMk/>
            <pc:sldMk cId="2102453390" sldId="476"/>
            <ac:picMk id="8" creationId="{0905C306-38B9-4578-A5AC-8C6AE7586AA1}"/>
          </ac:picMkLst>
        </pc:picChg>
        <pc:picChg chg="del">
          <ac:chgData name="Jonathan Loo" userId="d2d72d48b56f45d8" providerId="LiveId" clId="{D13DE75A-ED86-4B24-95DA-B9DEDE813A63}" dt="2020-11-17T12:09:19.064" v="50628" actId="478"/>
          <ac:picMkLst>
            <pc:docMk/>
            <pc:sldMk cId="2102453390" sldId="476"/>
            <ac:picMk id="9" creationId="{D8C61C69-DF2F-4F91-A3E8-1CBABDBD6E85}"/>
          </ac:picMkLst>
        </pc:picChg>
        <pc:picChg chg="del mod ord">
          <ac:chgData name="Jonathan Loo" userId="d2d72d48b56f45d8" providerId="LiveId" clId="{D13DE75A-ED86-4B24-95DA-B9DEDE813A63}" dt="2020-11-17T12:19:55.156" v="50663" actId="478"/>
          <ac:picMkLst>
            <pc:docMk/>
            <pc:sldMk cId="2102453390" sldId="476"/>
            <ac:picMk id="10" creationId="{50557D65-AB35-4D4E-AA73-FDFBF9FB4517}"/>
          </ac:picMkLst>
        </pc:picChg>
        <pc:picChg chg="del mod ord">
          <ac:chgData name="Jonathan Loo" userId="d2d72d48b56f45d8" providerId="LiveId" clId="{D13DE75A-ED86-4B24-95DA-B9DEDE813A63}" dt="2020-11-17T12:20:03.697" v="50676" actId="478"/>
          <ac:picMkLst>
            <pc:docMk/>
            <pc:sldMk cId="2102453390" sldId="476"/>
            <ac:picMk id="12" creationId="{F2A76CA1-703B-4AA4-8392-5C9C3C233E86}"/>
          </ac:picMkLst>
        </pc:picChg>
        <pc:picChg chg="del mod ord">
          <ac:chgData name="Jonathan Loo" userId="d2d72d48b56f45d8" providerId="LiveId" clId="{D13DE75A-ED86-4B24-95DA-B9DEDE813A63}" dt="2020-11-17T12:21:13.439" v="50701" actId="478"/>
          <ac:picMkLst>
            <pc:docMk/>
            <pc:sldMk cId="2102453390" sldId="476"/>
            <ac:picMk id="14" creationId="{3855474B-FD4E-47C5-8BB4-94B6C55F02B1}"/>
          </ac:picMkLst>
        </pc:picChg>
        <pc:picChg chg="add del">
          <ac:chgData name="Jonathan Loo" userId="d2d72d48b56f45d8" providerId="LiveId" clId="{D13DE75A-ED86-4B24-95DA-B9DEDE813A63}" dt="2020-11-17T12:23:45.647" v="50750" actId="478"/>
          <ac:picMkLst>
            <pc:docMk/>
            <pc:sldMk cId="2102453390" sldId="476"/>
            <ac:picMk id="15" creationId="{2F2663CF-F201-40F8-B3B8-0D8C32BE121E}"/>
          </ac:picMkLst>
        </pc:picChg>
        <pc:picChg chg="del mod ord">
          <ac:chgData name="Jonathan Loo" userId="d2d72d48b56f45d8" providerId="LiveId" clId="{D13DE75A-ED86-4B24-95DA-B9DEDE813A63}" dt="2020-11-17T12:21:46.756" v="50716" actId="478"/>
          <ac:picMkLst>
            <pc:docMk/>
            <pc:sldMk cId="2102453390" sldId="476"/>
            <ac:picMk id="18" creationId="{3A907415-07DA-4336-BC34-189C7EC1210E}"/>
          </ac:picMkLst>
        </pc:picChg>
        <pc:picChg chg="del mod ord">
          <ac:chgData name="Jonathan Loo" userId="d2d72d48b56f45d8" providerId="LiveId" clId="{D13DE75A-ED86-4B24-95DA-B9DEDE813A63}" dt="2020-11-17T12:22:10.459" v="50731" actId="478"/>
          <ac:picMkLst>
            <pc:docMk/>
            <pc:sldMk cId="2102453390" sldId="476"/>
            <ac:picMk id="20" creationId="{BE0F330C-9A23-420D-9C4F-EED6BCE492B7}"/>
          </ac:picMkLst>
        </pc:picChg>
        <pc:picChg chg="del mod ord">
          <ac:chgData name="Jonathan Loo" userId="d2d72d48b56f45d8" providerId="LiveId" clId="{D13DE75A-ED86-4B24-95DA-B9DEDE813A63}" dt="2020-11-17T12:23:14.795" v="50746" actId="478"/>
          <ac:picMkLst>
            <pc:docMk/>
            <pc:sldMk cId="2102453390" sldId="476"/>
            <ac:picMk id="22" creationId="{525174F8-4CC6-468C-AE25-E7B02BB0196E}"/>
          </ac:picMkLst>
        </pc:picChg>
        <pc:picChg chg="del mod ord">
          <ac:chgData name="Jonathan Loo" userId="d2d72d48b56f45d8" providerId="LiveId" clId="{D13DE75A-ED86-4B24-95DA-B9DEDE813A63}" dt="2020-11-17T12:24:15.832" v="50766" actId="478"/>
          <ac:picMkLst>
            <pc:docMk/>
            <pc:sldMk cId="2102453390" sldId="476"/>
            <ac:picMk id="24" creationId="{B59BC65D-0CA0-4B52-B660-CC83479CF8C2}"/>
          </ac:picMkLst>
        </pc:picChg>
        <pc:picChg chg="del mod ord">
          <ac:chgData name="Jonathan Loo" userId="d2d72d48b56f45d8" providerId="LiveId" clId="{D13DE75A-ED86-4B24-95DA-B9DEDE813A63}" dt="2020-11-17T12:26:13.484" v="50831" actId="478"/>
          <ac:picMkLst>
            <pc:docMk/>
            <pc:sldMk cId="2102453390" sldId="476"/>
            <ac:picMk id="26" creationId="{456755C8-AA83-4587-80E0-CA9AD421DD6E}"/>
          </ac:picMkLst>
        </pc:picChg>
        <pc:picChg chg="del mod">
          <ac:chgData name="Jonathan Loo" userId="d2d72d48b56f45d8" providerId="LiveId" clId="{D13DE75A-ED86-4B24-95DA-B9DEDE813A63}" dt="2020-11-17T12:24:50.453" v="50788" actId="478"/>
          <ac:picMkLst>
            <pc:docMk/>
            <pc:sldMk cId="2102453390" sldId="476"/>
            <ac:picMk id="28" creationId="{2324F297-C325-414E-857B-4785301DA180}"/>
          </ac:picMkLst>
        </pc:picChg>
        <pc:picChg chg="del mod ord">
          <ac:chgData name="Jonathan Loo" userId="d2d72d48b56f45d8" providerId="LiveId" clId="{D13DE75A-ED86-4B24-95DA-B9DEDE813A63}" dt="2020-11-17T12:25:01.223" v="50801" actId="478"/>
          <ac:picMkLst>
            <pc:docMk/>
            <pc:sldMk cId="2102453390" sldId="476"/>
            <ac:picMk id="30" creationId="{DB6A561F-AA07-496B-8CB6-3E4F32C5898D}"/>
          </ac:picMkLst>
        </pc:picChg>
        <pc:picChg chg="del mod ord">
          <ac:chgData name="Jonathan Loo" userId="d2d72d48b56f45d8" providerId="LiveId" clId="{D13DE75A-ED86-4B24-95DA-B9DEDE813A63}" dt="2020-11-17T12:25:11.215" v="50814" actId="478"/>
          <ac:picMkLst>
            <pc:docMk/>
            <pc:sldMk cId="2102453390" sldId="476"/>
            <ac:picMk id="32" creationId="{82F54078-DF0E-4511-9F71-79B9963C2C2F}"/>
          </ac:picMkLst>
        </pc:picChg>
        <pc:picChg chg="mod ord">
          <ac:chgData name="Jonathan Loo" userId="d2d72d48b56f45d8" providerId="LiveId" clId="{D13DE75A-ED86-4B24-95DA-B9DEDE813A63}" dt="2020-11-17T12:25:39.162" v="50820" actId="164"/>
          <ac:picMkLst>
            <pc:docMk/>
            <pc:sldMk cId="2102453390" sldId="476"/>
            <ac:picMk id="34" creationId="{96E6A477-7C80-41E8-A31E-D25F4ADBB542}"/>
          </ac:picMkLst>
        </pc:picChg>
        <pc:picChg chg="del mod ord">
          <ac:chgData name="Jonathan Loo" userId="d2d72d48b56f45d8" providerId="LiveId" clId="{D13DE75A-ED86-4B24-95DA-B9DEDE813A63}" dt="2020-11-17T12:54:47.259" v="51162" actId="478"/>
          <ac:picMkLst>
            <pc:docMk/>
            <pc:sldMk cId="2102453390" sldId="476"/>
            <ac:picMk id="37" creationId="{09A8603D-41C6-48C9-B47A-DC7B831947C2}"/>
          </ac:picMkLst>
        </pc:picChg>
        <pc:picChg chg="del mod ord">
          <ac:chgData name="Jonathan Loo" userId="d2d72d48b56f45d8" providerId="LiveId" clId="{D13DE75A-ED86-4B24-95DA-B9DEDE813A63}" dt="2020-11-17T12:55:10.972" v="51177" actId="478"/>
          <ac:picMkLst>
            <pc:docMk/>
            <pc:sldMk cId="2102453390" sldId="476"/>
            <ac:picMk id="39" creationId="{05A29A61-5BF4-4E19-8F63-2C304451F94D}"/>
          </ac:picMkLst>
        </pc:picChg>
        <pc:picChg chg="del mod ord">
          <ac:chgData name="Jonathan Loo" userId="d2d72d48b56f45d8" providerId="LiveId" clId="{D13DE75A-ED86-4B24-95DA-B9DEDE813A63}" dt="2020-11-17T12:55:51.031" v="51192" actId="478"/>
          <ac:picMkLst>
            <pc:docMk/>
            <pc:sldMk cId="2102453390" sldId="476"/>
            <ac:picMk id="41" creationId="{23F9D093-395D-4ABE-810E-93EA1067157E}"/>
          </ac:picMkLst>
        </pc:picChg>
        <pc:picChg chg="del mod ord">
          <ac:chgData name="Jonathan Loo" userId="d2d72d48b56f45d8" providerId="LiveId" clId="{D13DE75A-ED86-4B24-95DA-B9DEDE813A63}" dt="2020-11-17T12:56:28.224" v="51207" actId="478"/>
          <ac:picMkLst>
            <pc:docMk/>
            <pc:sldMk cId="2102453390" sldId="476"/>
            <ac:picMk id="43" creationId="{EF35A5E3-C8AD-48F7-AE37-FE2469A55EA9}"/>
          </ac:picMkLst>
        </pc:picChg>
        <pc:picChg chg="del mod ord">
          <ac:chgData name="Jonathan Loo" userId="d2d72d48b56f45d8" providerId="LiveId" clId="{D13DE75A-ED86-4B24-95DA-B9DEDE813A63}" dt="2020-11-17T12:56:46.664" v="51224" actId="478"/>
          <ac:picMkLst>
            <pc:docMk/>
            <pc:sldMk cId="2102453390" sldId="476"/>
            <ac:picMk id="45" creationId="{03DB36C0-B1DF-42AE-A25D-A1D4479D9599}"/>
          </ac:picMkLst>
        </pc:picChg>
        <pc:picChg chg="del mod ord">
          <ac:chgData name="Jonathan Loo" userId="d2d72d48b56f45d8" providerId="LiveId" clId="{D13DE75A-ED86-4B24-95DA-B9DEDE813A63}" dt="2020-11-17T12:58:23.149" v="51239" actId="478"/>
          <ac:picMkLst>
            <pc:docMk/>
            <pc:sldMk cId="2102453390" sldId="476"/>
            <ac:picMk id="47" creationId="{7C3AFEF2-4576-4022-80EA-021DC49ACC31}"/>
          </ac:picMkLst>
        </pc:picChg>
        <pc:picChg chg="del mod ord">
          <ac:chgData name="Jonathan Loo" userId="d2d72d48b56f45d8" providerId="LiveId" clId="{D13DE75A-ED86-4B24-95DA-B9DEDE813A63}" dt="2020-11-17T13:05:50.080" v="51254" actId="478"/>
          <ac:picMkLst>
            <pc:docMk/>
            <pc:sldMk cId="2102453390" sldId="476"/>
            <ac:picMk id="49" creationId="{2507AE5B-DB83-4B31-8F73-A56C8EE90BC9}"/>
          </ac:picMkLst>
        </pc:picChg>
        <pc:picChg chg="del mod ord">
          <ac:chgData name="Jonathan Loo" userId="d2d72d48b56f45d8" providerId="LiveId" clId="{D13DE75A-ED86-4B24-95DA-B9DEDE813A63}" dt="2020-11-17T13:13:10.182" v="51468" actId="478"/>
          <ac:picMkLst>
            <pc:docMk/>
            <pc:sldMk cId="2102453390" sldId="476"/>
            <ac:picMk id="51" creationId="{FAED8865-5D61-4847-A2A6-01BD95D5003B}"/>
          </ac:picMkLst>
        </pc:picChg>
        <pc:picChg chg="del mod ord">
          <ac:chgData name="Jonathan Loo" userId="d2d72d48b56f45d8" providerId="LiveId" clId="{D13DE75A-ED86-4B24-95DA-B9DEDE813A63}" dt="2020-11-17T13:13:18.417" v="51483" actId="478"/>
          <ac:picMkLst>
            <pc:docMk/>
            <pc:sldMk cId="2102453390" sldId="476"/>
            <ac:picMk id="53" creationId="{88C88CCF-A5AF-4FE9-87F6-4DFFD7517B2D}"/>
          </ac:picMkLst>
        </pc:picChg>
        <pc:picChg chg="mod ord">
          <ac:chgData name="Jonathan Loo" userId="d2d72d48b56f45d8" providerId="LiveId" clId="{D13DE75A-ED86-4B24-95DA-B9DEDE813A63}" dt="2020-11-17T13:13:18.419" v="51485" actId="962"/>
          <ac:picMkLst>
            <pc:docMk/>
            <pc:sldMk cId="2102453390" sldId="476"/>
            <ac:picMk id="55" creationId="{91FA3E84-03A2-49E8-A8A1-DB03AB6F614E}"/>
          </ac:picMkLst>
        </pc:picChg>
        <pc:picChg chg="add del mod">
          <ac:chgData name="Jonathan Loo" userId="d2d72d48b56f45d8" providerId="LiveId" clId="{D13DE75A-ED86-4B24-95DA-B9DEDE813A63}" dt="2020-11-17T12:19:13.444" v="50631" actId="478"/>
          <ac:picMkLst>
            <pc:docMk/>
            <pc:sldMk cId="2102453390" sldId="476"/>
            <ac:picMk id="51202" creationId="{F1554073-F548-42FC-AE04-4FB75B5BE06A}"/>
          </ac:picMkLst>
        </pc:picChg>
        <pc:picChg chg="add mod">
          <ac:chgData name="Jonathan Loo" userId="d2d72d48b56f45d8" providerId="LiveId" clId="{D13DE75A-ED86-4B24-95DA-B9DEDE813A63}" dt="2020-11-17T12:25:39.162" v="50820" actId="164"/>
          <ac:picMkLst>
            <pc:docMk/>
            <pc:sldMk cId="2102453390" sldId="476"/>
            <ac:picMk id="51204" creationId="{BD3E68F6-98DA-4B3B-9034-D11E70368502}"/>
          </ac:picMkLst>
        </pc:picChg>
      </pc:sldChg>
      <pc:sldChg chg="new del">
        <pc:chgData name="Jonathan Loo" userId="d2d72d48b56f45d8" providerId="LiveId" clId="{D13DE75A-ED86-4B24-95DA-B9DEDE813A63}" dt="2020-11-17T15:07:32.597" v="53366" actId="47"/>
        <pc:sldMkLst>
          <pc:docMk/>
          <pc:sldMk cId="2618209616" sldId="477"/>
        </pc:sldMkLst>
      </pc:sldChg>
      <pc:sldChg chg="delSp modSp add del mod">
        <pc:chgData name="Jonathan Loo" userId="d2d72d48b56f45d8" providerId="LiveId" clId="{D13DE75A-ED86-4B24-95DA-B9DEDE813A63}" dt="2020-11-17T13:23:11.755" v="51688" actId="47"/>
        <pc:sldMkLst>
          <pc:docMk/>
          <pc:sldMk cId="201684934" sldId="478"/>
        </pc:sldMkLst>
        <pc:spChg chg="mod">
          <ac:chgData name="Jonathan Loo" userId="d2d72d48b56f45d8" providerId="LiveId" clId="{D13DE75A-ED86-4B24-95DA-B9DEDE813A63}" dt="2020-11-17T13:16:27.614" v="51508" actId="20577"/>
          <ac:spMkLst>
            <pc:docMk/>
            <pc:sldMk cId="201684934" sldId="478"/>
            <ac:spMk id="2" creationId="{C3457E5B-D95F-44F0-BE27-6E4DA95052A7}"/>
          </ac:spMkLst>
        </pc:spChg>
        <pc:picChg chg="del mod ord">
          <ac:chgData name="Jonathan Loo" userId="d2d72d48b56f45d8" providerId="LiveId" clId="{D13DE75A-ED86-4B24-95DA-B9DEDE813A63}" dt="2020-11-17T12:53:53.016" v="51147" actId="478"/>
          <ac:picMkLst>
            <pc:docMk/>
            <pc:sldMk cId="201684934" sldId="478"/>
            <ac:picMk id="4" creationId="{3D845ABE-9875-4511-941B-15023EF61E6A}"/>
          </ac:picMkLst>
        </pc:picChg>
        <pc:picChg chg="mod ord">
          <ac:chgData name="Jonathan Loo" userId="d2d72d48b56f45d8" providerId="LiveId" clId="{D13DE75A-ED86-4B24-95DA-B9DEDE813A63}" dt="2020-11-17T12:53:53.018" v="51149" actId="962"/>
          <ac:picMkLst>
            <pc:docMk/>
            <pc:sldMk cId="201684934" sldId="478"/>
            <ac:picMk id="6" creationId="{18752C9E-EB54-4CAE-B112-04B3FFEE7F65}"/>
          </ac:picMkLst>
        </pc:picChg>
        <pc:picChg chg="del mod">
          <ac:chgData name="Jonathan Loo" userId="d2d72d48b56f45d8" providerId="LiveId" clId="{D13DE75A-ED86-4B24-95DA-B9DEDE813A63}" dt="2020-11-17T12:50:49.816" v="51131" actId="478"/>
          <ac:picMkLst>
            <pc:docMk/>
            <pc:sldMk cId="201684934" sldId="478"/>
            <ac:picMk id="37" creationId="{09A8603D-41C6-48C9-B47A-DC7B831947C2}"/>
          </ac:picMkLst>
        </pc:picChg>
      </pc:sldChg>
      <pc:sldChg chg="addSp delSp modSp add del mod">
        <pc:chgData name="Jonathan Loo" userId="d2d72d48b56f45d8" providerId="LiveId" clId="{D13DE75A-ED86-4B24-95DA-B9DEDE813A63}" dt="2020-11-17T13:23:15.600" v="51689" actId="47"/>
        <pc:sldMkLst>
          <pc:docMk/>
          <pc:sldMk cId="2576942184" sldId="479"/>
        </pc:sldMkLst>
        <pc:spChg chg="mod">
          <ac:chgData name="Jonathan Loo" userId="d2d72d48b56f45d8" providerId="LiveId" clId="{D13DE75A-ED86-4B24-95DA-B9DEDE813A63}" dt="2020-11-17T13:21:04.971" v="51632" actId="20577"/>
          <ac:spMkLst>
            <pc:docMk/>
            <pc:sldMk cId="2576942184" sldId="479"/>
            <ac:spMk id="2" creationId="{C3457E5B-D95F-44F0-BE27-6E4DA95052A7}"/>
          </ac:spMkLst>
        </pc:spChg>
        <pc:picChg chg="add del mod">
          <ac:chgData name="Jonathan Loo" userId="d2d72d48b56f45d8" providerId="LiveId" clId="{D13DE75A-ED86-4B24-95DA-B9DEDE813A63}" dt="2020-11-17T13:18:06.955" v="51525" actId="478"/>
          <ac:picMkLst>
            <pc:docMk/>
            <pc:sldMk cId="2576942184" sldId="479"/>
            <ac:picMk id="3" creationId="{B1BB0259-9FD3-44BA-B40A-D1A4B2EB3E4A}"/>
          </ac:picMkLst>
        </pc:picChg>
        <pc:picChg chg="del mod ord">
          <ac:chgData name="Jonathan Loo" userId="d2d72d48b56f45d8" providerId="LiveId" clId="{D13DE75A-ED86-4B24-95DA-B9DEDE813A63}" dt="2020-11-17T13:18:20.466" v="51542" actId="478"/>
          <ac:picMkLst>
            <pc:docMk/>
            <pc:sldMk cId="2576942184" sldId="479"/>
            <ac:picMk id="5" creationId="{F4BBC8B7-72D0-42C9-B1FA-2097BC20BB78}"/>
          </ac:picMkLst>
        </pc:picChg>
        <pc:picChg chg="mod">
          <ac:chgData name="Jonathan Loo" userId="d2d72d48b56f45d8" providerId="LiveId" clId="{D13DE75A-ED86-4B24-95DA-B9DEDE813A63}" dt="2020-11-17T13:21:24.962" v="51638" actId="1036"/>
          <ac:picMkLst>
            <pc:docMk/>
            <pc:sldMk cId="2576942184" sldId="479"/>
            <ac:picMk id="6" creationId="{18752C9E-EB54-4CAE-B112-04B3FFEE7F65}"/>
          </ac:picMkLst>
        </pc:picChg>
        <pc:picChg chg="del mod ord">
          <ac:chgData name="Jonathan Loo" userId="d2d72d48b56f45d8" providerId="LiveId" clId="{D13DE75A-ED86-4B24-95DA-B9DEDE813A63}" dt="2020-11-17T13:18:47.002" v="51556" actId="478"/>
          <ac:picMkLst>
            <pc:docMk/>
            <pc:sldMk cId="2576942184" sldId="479"/>
            <ac:picMk id="9" creationId="{D5479D44-D5BC-4CF0-8009-D4894EC9A362}"/>
          </ac:picMkLst>
        </pc:picChg>
        <pc:picChg chg="del mod ord">
          <ac:chgData name="Jonathan Loo" userId="d2d72d48b56f45d8" providerId="LiveId" clId="{D13DE75A-ED86-4B24-95DA-B9DEDE813A63}" dt="2020-11-17T13:18:57.727" v="51570" actId="478"/>
          <ac:picMkLst>
            <pc:docMk/>
            <pc:sldMk cId="2576942184" sldId="479"/>
            <ac:picMk id="11" creationId="{0D2CCDF8-F48F-4C97-AA3F-D5852A10668F}"/>
          </ac:picMkLst>
        </pc:picChg>
        <pc:picChg chg="del mod ord">
          <ac:chgData name="Jonathan Loo" userId="d2d72d48b56f45d8" providerId="LiveId" clId="{D13DE75A-ED86-4B24-95DA-B9DEDE813A63}" dt="2020-11-17T13:19:05.115" v="51584" actId="478"/>
          <ac:picMkLst>
            <pc:docMk/>
            <pc:sldMk cId="2576942184" sldId="479"/>
            <ac:picMk id="13" creationId="{442395EF-178C-47EB-A9E8-976A3F961345}"/>
          </ac:picMkLst>
        </pc:picChg>
        <pc:picChg chg="del mod ord">
          <ac:chgData name="Jonathan Loo" userId="d2d72d48b56f45d8" providerId="LiveId" clId="{D13DE75A-ED86-4B24-95DA-B9DEDE813A63}" dt="2020-11-17T13:19:50.944" v="51599" actId="478"/>
          <ac:picMkLst>
            <pc:docMk/>
            <pc:sldMk cId="2576942184" sldId="479"/>
            <ac:picMk id="15" creationId="{85008E02-F6AC-4563-97FB-FF7EDA5C0167}"/>
          </ac:picMkLst>
        </pc:picChg>
        <pc:picChg chg="del mod ord">
          <ac:chgData name="Jonathan Loo" userId="d2d72d48b56f45d8" providerId="LiveId" clId="{D13DE75A-ED86-4B24-95DA-B9DEDE813A63}" dt="2020-11-17T13:20:21.268" v="51613" actId="478"/>
          <ac:picMkLst>
            <pc:docMk/>
            <pc:sldMk cId="2576942184" sldId="479"/>
            <ac:picMk id="17" creationId="{911E9137-AB58-4905-96D7-1ED019AC4A04}"/>
          </ac:picMkLst>
        </pc:picChg>
        <pc:picChg chg="del mod ord">
          <ac:chgData name="Jonathan Loo" userId="d2d72d48b56f45d8" providerId="LiveId" clId="{D13DE75A-ED86-4B24-95DA-B9DEDE813A63}" dt="2020-11-17T13:20:42.851" v="51627" actId="478"/>
          <ac:picMkLst>
            <pc:docMk/>
            <pc:sldMk cId="2576942184" sldId="479"/>
            <ac:picMk id="19" creationId="{F55F7F86-0FA6-4574-9281-AA55C0A05611}"/>
          </ac:picMkLst>
        </pc:picChg>
        <pc:picChg chg="mod ord">
          <ac:chgData name="Jonathan Loo" userId="d2d72d48b56f45d8" providerId="LiveId" clId="{D13DE75A-ED86-4B24-95DA-B9DEDE813A63}" dt="2020-11-17T13:21:24.962" v="51638" actId="1036"/>
          <ac:picMkLst>
            <pc:docMk/>
            <pc:sldMk cId="2576942184" sldId="479"/>
            <ac:picMk id="21" creationId="{B041AFE0-FC5A-4DE8-81C3-C7757B8858A9}"/>
          </ac:picMkLst>
        </pc:picChg>
        <pc:picChg chg="mod">
          <ac:chgData name="Jonathan Loo" userId="d2d72d48b56f45d8" providerId="LiveId" clId="{D13DE75A-ED86-4B24-95DA-B9DEDE813A63}" dt="2020-11-17T13:18:12.352" v="51529"/>
          <ac:picMkLst>
            <pc:docMk/>
            <pc:sldMk cId="2576942184" sldId="479"/>
            <ac:picMk id="51204" creationId="{BD3E68F6-98DA-4B3B-9034-D11E70368502}"/>
          </ac:picMkLst>
        </pc:picChg>
      </pc:sldChg>
      <pc:sldChg chg="addSp delSp modSp add mod">
        <pc:chgData name="Jonathan Loo" userId="d2d72d48b56f45d8" providerId="LiveId" clId="{D13DE75A-ED86-4B24-95DA-B9DEDE813A63}" dt="2020-11-17T15:40:04.385" v="55248" actId="20577"/>
        <pc:sldMkLst>
          <pc:docMk/>
          <pc:sldMk cId="3767736561" sldId="480"/>
        </pc:sldMkLst>
        <pc:spChg chg="mod">
          <ac:chgData name="Jonathan Loo" userId="d2d72d48b56f45d8" providerId="LiveId" clId="{D13DE75A-ED86-4B24-95DA-B9DEDE813A63}" dt="2020-11-17T15:40:04.385" v="55248" actId="20577"/>
          <ac:spMkLst>
            <pc:docMk/>
            <pc:sldMk cId="3767736561" sldId="480"/>
            <ac:spMk id="2" creationId="{C3457E5B-D95F-44F0-BE27-6E4DA95052A7}"/>
          </ac:spMkLst>
        </pc:spChg>
        <pc:picChg chg="add del mod">
          <ac:chgData name="Jonathan Loo" userId="d2d72d48b56f45d8" providerId="LiveId" clId="{D13DE75A-ED86-4B24-95DA-B9DEDE813A63}" dt="2020-11-17T13:22:35.713" v="51658" actId="478"/>
          <ac:picMkLst>
            <pc:docMk/>
            <pc:sldMk cId="3767736561" sldId="480"/>
            <ac:picMk id="3" creationId="{0D69D95A-C055-4F78-BE0B-233967C24768}"/>
          </ac:picMkLst>
        </pc:picChg>
        <pc:picChg chg="del mod ord">
          <ac:chgData name="Jonathan Loo" userId="d2d72d48b56f45d8" providerId="LiveId" clId="{D13DE75A-ED86-4B24-95DA-B9DEDE813A63}" dt="2020-11-17T13:22:49.343" v="51674" actId="478"/>
          <ac:picMkLst>
            <pc:docMk/>
            <pc:sldMk cId="3767736561" sldId="480"/>
            <ac:picMk id="5" creationId="{EF89CE03-6076-4330-8E70-4ECFC481A7DF}"/>
          </ac:picMkLst>
        </pc:picChg>
        <pc:picChg chg="mod">
          <ac:chgData name="Jonathan Loo" userId="d2d72d48b56f45d8" providerId="LiveId" clId="{D13DE75A-ED86-4B24-95DA-B9DEDE813A63}" dt="2020-11-17T13:33:30.238" v="51856" actId="1076"/>
          <ac:picMkLst>
            <pc:docMk/>
            <pc:sldMk cId="3767736561" sldId="480"/>
            <ac:picMk id="6" creationId="{18752C9E-EB54-4CAE-B112-04B3FFEE7F65}"/>
          </ac:picMkLst>
        </pc:picChg>
        <pc:picChg chg="del mod ord">
          <ac:chgData name="Jonathan Loo" userId="d2d72d48b56f45d8" providerId="LiveId" clId="{D13DE75A-ED86-4B24-95DA-B9DEDE813A63}" dt="2020-11-17T13:29:13.231" v="51736" actId="478"/>
          <ac:picMkLst>
            <pc:docMk/>
            <pc:sldMk cId="3767736561" sldId="480"/>
            <ac:picMk id="9" creationId="{B8F28D42-3BA1-4ED4-8836-31C286689C3C}"/>
          </ac:picMkLst>
        </pc:picChg>
        <pc:picChg chg="del mod ord">
          <ac:chgData name="Jonathan Loo" userId="d2d72d48b56f45d8" providerId="LiveId" clId="{D13DE75A-ED86-4B24-95DA-B9DEDE813A63}" dt="2020-11-17T13:30:06.121" v="51751" actId="478"/>
          <ac:picMkLst>
            <pc:docMk/>
            <pc:sldMk cId="3767736561" sldId="480"/>
            <ac:picMk id="11" creationId="{27A45154-82CE-4B21-B244-D3B3FFB72F1F}"/>
          </ac:picMkLst>
        </pc:picChg>
        <pc:picChg chg="del mod ord">
          <ac:chgData name="Jonathan Loo" userId="d2d72d48b56f45d8" providerId="LiveId" clId="{D13DE75A-ED86-4B24-95DA-B9DEDE813A63}" dt="2020-11-17T13:31:23.346" v="51767" actId="478"/>
          <ac:picMkLst>
            <pc:docMk/>
            <pc:sldMk cId="3767736561" sldId="480"/>
            <ac:picMk id="13" creationId="{AA285962-BC0A-4D04-9C0B-7081B5953D96}"/>
          </ac:picMkLst>
        </pc:picChg>
        <pc:picChg chg="del mod ord">
          <ac:chgData name="Jonathan Loo" userId="d2d72d48b56f45d8" providerId="LiveId" clId="{D13DE75A-ED86-4B24-95DA-B9DEDE813A63}" dt="2020-11-17T13:31:47.941" v="51782" actId="478"/>
          <ac:picMkLst>
            <pc:docMk/>
            <pc:sldMk cId="3767736561" sldId="480"/>
            <ac:picMk id="15" creationId="{8200D83A-1B20-4E1D-AF7C-435C4DB9C3F3}"/>
          </ac:picMkLst>
        </pc:picChg>
        <pc:picChg chg="del mod ord">
          <ac:chgData name="Jonathan Loo" userId="d2d72d48b56f45d8" providerId="LiveId" clId="{D13DE75A-ED86-4B24-95DA-B9DEDE813A63}" dt="2020-11-17T13:32:10.226" v="51796" actId="478"/>
          <ac:picMkLst>
            <pc:docMk/>
            <pc:sldMk cId="3767736561" sldId="480"/>
            <ac:picMk id="17" creationId="{AB46CE5E-8A65-4330-9663-FB358CF6B50B}"/>
          </ac:picMkLst>
        </pc:picChg>
        <pc:picChg chg="del mod ord">
          <ac:chgData name="Jonathan Loo" userId="d2d72d48b56f45d8" providerId="LiveId" clId="{D13DE75A-ED86-4B24-95DA-B9DEDE813A63}" dt="2020-11-17T13:32:23.694" v="51810" actId="478"/>
          <ac:picMkLst>
            <pc:docMk/>
            <pc:sldMk cId="3767736561" sldId="480"/>
            <ac:picMk id="19" creationId="{523EC1FC-C58C-4BFA-A294-EC6AF9B7F8A3}"/>
          </ac:picMkLst>
        </pc:picChg>
        <pc:picChg chg="del mod ord">
          <ac:chgData name="Jonathan Loo" userId="d2d72d48b56f45d8" providerId="LiveId" clId="{D13DE75A-ED86-4B24-95DA-B9DEDE813A63}" dt="2020-11-17T13:32:36.421" v="51824" actId="478"/>
          <ac:picMkLst>
            <pc:docMk/>
            <pc:sldMk cId="3767736561" sldId="480"/>
            <ac:picMk id="21" creationId="{D92E7606-45B8-44F2-97CD-DCC5EE0CC53D}"/>
          </ac:picMkLst>
        </pc:picChg>
        <pc:picChg chg="del mod ord">
          <ac:chgData name="Jonathan Loo" userId="d2d72d48b56f45d8" providerId="LiveId" clId="{D13DE75A-ED86-4B24-95DA-B9DEDE813A63}" dt="2020-11-17T13:33:10.637" v="51838" actId="478"/>
          <ac:picMkLst>
            <pc:docMk/>
            <pc:sldMk cId="3767736561" sldId="480"/>
            <ac:picMk id="23" creationId="{44158745-E907-4AEE-BBD9-99E0ABD7A0B1}"/>
          </ac:picMkLst>
        </pc:picChg>
        <pc:picChg chg="del mod ord">
          <ac:chgData name="Jonathan Loo" userId="d2d72d48b56f45d8" providerId="LiveId" clId="{D13DE75A-ED86-4B24-95DA-B9DEDE813A63}" dt="2020-11-17T13:33:22.249" v="51852" actId="478"/>
          <ac:picMkLst>
            <pc:docMk/>
            <pc:sldMk cId="3767736561" sldId="480"/>
            <ac:picMk id="25" creationId="{05A401B4-4239-4448-AABC-280A0825E147}"/>
          </ac:picMkLst>
        </pc:picChg>
        <pc:picChg chg="del mod ord">
          <ac:chgData name="Jonathan Loo" userId="d2d72d48b56f45d8" providerId="LiveId" clId="{D13DE75A-ED86-4B24-95DA-B9DEDE813A63}" dt="2020-11-17T13:34:10.801" v="51868" actId="478"/>
          <ac:picMkLst>
            <pc:docMk/>
            <pc:sldMk cId="3767736561" sldId="480"/>
            <ac:picMk id="27" creationId="{022D64B6-549A-42B7-ABF4-851D2F15612A}"/>
          </ac:picMkLst>
        </pc:picChg>
        <pc:picChg chg="add del mod ord">
          <ac:chgData name="Jonathan Loo" userId="d2d72d48b56f45d8" providerId="LiveId" clId="{D13DE75A-ED86-4B24-95DA-B9DEDE813A63}" dt="2020-11-17T14:01:43.383" v="51975" actId="478"/>
          <ac:picMkLst>
            <pc:docMk/>
            <pc:sldMk cId="3767736561" sldId="480"/>
            <ac:picMk id="29" creationId="{7B92AD9E-238C-4891-8929-26B686D8EBD6}"/>
          </ac:picMkLst>
        </pc:picChg>
        <pc:picChg chg="del mod ord">
          <ac:chgData name="Jonathan Loo" userId="d2d72d48b56f45d8" providerId="LiveId" clId="{D13DE75A-ED86-4B24-95DA-B9DEDE813A63}" dt="2020-11-17T14:00:09.435" v="51963"/>
          <ac:picMkLst>
            <pc:docMk/>
            <pc:sldMk cId="3767736561" sldId="480"/>
            <ac:picMk id="31" creationId="{2FBB4E6E-C459-4725-A0AB-6DE0B441208D}"/>
          </ac:picMkLst>
        </pc:picChg>
        <pc:picChg chg="del mod ord">
          <ac:chgData name="Jonathan Loo" userId="d2d72d48b56f45d8" providerId="LiveId" clId="{D13DE75A-ED86-4B24-95DA-B9DEDE813A63}" dt="2020-11-17T14:03:09.540" v="51989" actId="478"/>
          <ac:picMkLst>
            <pc:docMk/>
            <pc:sldMk cId="3767736561" sldId="480"/>
            <ac:picMk id="33" creationId="{D9385C55-07D2-4550-B6A4-7BCF04989FBC}"/>
          </ac:picMkLst>
        </pc:picChg>
        <pc:picChg chg="del mod ord">
          <ac:chgData name="Jonathan Loo" userId="d2d72d48b56f45d8" providerId="LiveId" clId="{D13DE75A-ED86-4B24-95DA-B9DEDE813A63}" dt="2020-11-17T14:03:23.613" v="52003" actId="478"/>
          <ac:picMkLst>
            <pc:docMk/>
            <pc:sldMk cId="3767736561" sldId="480"/>
            <ac:picMk id="37" creationId="{B0CF3436-B86B-4DA5-BAD7-8051AAEB4861}"/>
          </ac:picMkLst>
        </pc:picChg>
        <pc:picChg chg="del mod ord">
          <ac:chgData name="Jonathan Loo" userId="d2d72d48b56f45d8" providerId="LiveId" clId="{D13DE75A-ED86-4B24-95DA-B9DEDE813A63}" dt="2020-11-17T14:17:02.433" v="52318" actId="478"/>
          <ac:picMkLst>
            <pc:docMk/>
            <pc:sldMk cId="3767736561" sldId="480"/>
            <ac:picMk id="39" creationId="{C713332B-5EC0-4A96-9BC5-12D3574D1A93}"/>
          </ac:picMkLst>
        </pc:picChg>
        <pc:picChg chg="del mod ord">
          <ac:chgData name="Jonathan Loo" userId="d2d72d48b56f45d8" providerId="LiveId" clId="{D13DE75A-ED86-4B24-95DA-B9DEDE813A63}" dt="2020-11-17T14:17:13.702" v="52334" actId="478"/>
          <ac:picMkLst>
            <pc:docMk/>
            <pc:sldMk cId="3767736561" sldId="480"/>
            <ac:picMk id="41" creationId="{F85267C4-9484-48A2-A77A-EAA2138182EE}"/>
          </ac:picMkLst>
        </pc:picChg>
        <pc:picChg chg="del mod ord">
          <ac:chgData name="Jonathan Loo" userId="d2d72d48b56f45d8" providerId="LiveId" clId="{D13DE75A-ED86-4B24-95DA-B9DEDE813A63}" dt="2020-11-17T14:17:58.277" v="52348" actId="478"/>
          <ac:picMkLst>
            <pc:docMk/>
            <pc:sldMk cId="3767736561" sldId="480"/>
            <ac:picMk id="43" creationId="{F9834FC0-10ED-49F8-B2A5-D8E30962A826}"/>
          </ac:picMkLst>
        </pc:picChg>
        <pc:picChg chg="del mod ord">
          <ac:chgData name="Jonathan Loo" userId="d2d72d48b56f45d8" providerId="LiveId" clId="{D13DE75A-ED86-4B24-95DA-B9DEDE813A63}" dt="2020-11-17T14:18:07.201" v="52362" actId="478"/>
          <ac:picMkLst>
            <pc:docMk/>
            <pc:sldMk cId="3767736561" sldId="480"/>
            <ac:picMk id="45" creationId="{4037B96A-6190-4E01-AAF0-1D075218FA5F}"/>
          </ac:picMkLst>
        </pc:picChg>
        <pc:picChg chg="del mod ord">
          <ac:chgData name="Jonathan Loo" userId="d2d72d48b56f45d8" providerId="LiveId" clId="{D13DE75A-ED86-4B24-95DA-B9DEDE813A63}" dt="2020-11-17T14:18:17.458" v="52376" actId="478"/>
          <ac:picMkLst>
            <pc:docMk/>
            <pc:sldMk cId="3767736561" sldId="480"/>
            <ac:picMk id="47" creationId="{DE0A54FD-C6FB-4E6B-AF76-1E7E95F64C77}"/>
          </ac:picMkLst>
        </pc:picChg>
        <pc:picChg chg="del mod ord">
          <ac:chgData name="Jonathan Loo" userId="d2d72d48b56f45d8" providerId="LiveId" clId="{D13DE75A-ED86-4B24-95DA-B9DEDE813A63}" dt="2020-11-17T14:18:26.397" v="52390" actId="478"/>
          <ac:picMkLst>
            <pc:docMk/>
            <pc:sldMk cId="3767736561" sldId="480"/>
            <ac:picMk id="49" creationId="{8323339F-7C61-40B3-852A-4CC7F7002A29}"/>
          </ac:picMkLst>
        </pc:picChg>
        <pc:picChg chg="del mod ord">
          <ac:chgData name="Jonathan Loo" userId="d2d72d48b56f45d8" providerId="LiveId" clId="{D13DE75A-ED86-4B24-95DA-B9DEDE813A63}" dt="2020-11-17T14:18:49.329" v="52404" actId="478"/>
          <ac:picMkLst>
            <pc:docMk/>
            <pc:sldMk cId="3767736561" sldId="480"/>
            <ac:picMk id="51" creationId="{1BEDC593-C65A-4D95-850F-1A191024432C}"/>
          </ac:picMkLst>
        </pc:picChg>
        <pc:picChg chg="del mod ord">
          <ac:chgData name="Jonathan Loo" userId="d2d72d48b56f45d8" providerId="LiveId" clId="{D13DE75A-ED86-4B24-95DA-B9DEDE813A63}" dt="2020-11-17T14:19:24.149" v="52418" actId="478"/>
          <ac:picMkLst>
            <pc:docMk/>
            <pc:sldMk cId="3767736561" sldId="480"/>
            <ac:picMk id="53" creationId="{A036E3A2-660C-4175-B3C8-A01143FDD7B6}"/>
          </ac:picMkLst>
        </pc:picChg>
        <pc:picChg chg="del mod ord">
          <ac:chgData name="Jonathan Loo" userId="d2d72d48b56f45d8" providerId="LiveId" clId="{D13DE75A-ED86-4B24-95DA-B9DEDE813A63}" dt="2020-11-17T14:19:36.019" v="52432" actId="478"/>
          <ac:picMkLst>
            <pc:docMk/>
            <pc:sldMk cId="3767736561" sldId="480"/>
            <ac:picMk id="55" creationId="{64214A40-E38E-406D-8458-184CEABA2FE4}"/>
          </ac:picMkLst>
        </pc:picChg>
        <pc:picChg chg="del mod ord">
          <ac:chgData name="Jonathan Loo" userId="d2d72d48b56f45d8" providerId="LiveId" clId="{D13DE75A-ED86-4B24-95DA-B9DEDE813A63}" dt="2020-11-17T14:19:49.175" v="52446" actId="478"/>
          <ac:picMkLst>
            <pc:docMk/>
            <pc:sldMk cId="3767736561" sldId="480"/>
            <ac:picMk id="57" creationId="{8A6246C2-E7D8-4CCA-AC3C-9D05B2EA6851}"/>
          </ac:picMkLst>
        </pc:picChg>
        <pc:picChg chg="del mod ord">
          <ac:chgData name="Jonathan Loo" userId="d2d72d48b56f45d8" providerId="LiveId" clId="{D13DE75A-ED86-4B24-95DA-B9DEDE813A63}" dt="2020-11-17T14:20:06.885" v="52460" actId="478"/>
          <ac:picMkLst>
            <pc:docMk/>
            <pc:sldMk cId="3767736561" sldId="480"/>
            <ac:picMk id="59" creationId="{7971871D-1F74-4441-ACCF-FA9B90A78C86}"/>
          </ac:picMkLst>
        </pc:picChg>
        <pc:picChg chg="del mod ord">
          <ac:chgData name="Jonathan Loo" userId="d2d72d48b56f45d8" providerId="LiveId" clId="{D13DE75A-ED86-4B24-95DA-B9DEDE813A63}" dt="2020-11-17T14:20:15.099" v="52474" actId="478"/>
          <ac:picMkLst>
            <pc:docMk/>
            <pc:sldMk cId="3767736561" sldId="480"/>
            <ac:picMk id="61" creationId="{74C2F484-F078-4C12-8BF2-D2837354A8CE}"/>
          </ac:picMkLst>
        </pc:picChg>
        <pc:picChg chg="del mod ord">
          <ac:chgData name="Jonathan Loo" userId="d2d72d48b56f45d8" providerId="LiveId" clId="{D13DE75A-ED86-4B24-95DA-B9DEDE813A63}" dt="2020-11-17T14:20:22.685" v="52488" actId="478"/>
          <ac:picMkLst>
            <pc:docMk/>
            <pc:sldMk cId="3767736561" sldId="480"/>
            <ac:picMk id="63" creationId="{8E52632D-C8DA-4152-AC79-7D80DB4C0937}"/>
          </ac:picMkLst>
        </pc:picChg>
        <pc:picChg chg="del mod ord">
          <ac:chgData name="Jonathan Loo" userId="d2d72d48b56f45d8" providerId="LiveId" clId="{D13DE75A-ED86-4B24-95DA-B9DEDE813A63}" dt="2020-11-17T14:20:29.869" v="52502" actId="478"/>
          <ac:picMkLst>
            <pc:docMk/>
            <pc:sldMk cId="3767736561" sldId="480"/>
            <ac:picMk id="51201" creationId="{D95EF8CA-3DC5-41FC-8A6E-B571F319AEB2}"/>
          </ac:picMkLst>
        </pc:picChg>
        <pc:picChg chg="del mod ord">
          <ac:chgData name="Jonathan Loo" userId="d2d72d48b56f45d8" providerId="LiveId" clId="{D13DE75A-ED86-4B24-95DA-B9DEDE813A63}" dt="2020-11-17T14:21:32.813" v="52516" actId="478"/>
          <ac:picMkLst>
            <pc:docMk/>
            <pc:sldMk cId="3767736561" sldId="480"/>
            <ac:picMk id="51203" creationId="{F5F94EB5-093C-482B-B6F4-78CDC6157871}"/>
          </ac:picMkLst>
        </pc:picChg>
        <pc:picChg chg="mod">
          <ac:chgData name="Jonathan Loo" userId="d2d72d48b56f45d8" providerId="LiveId" clId="{D13DE75A-ED86-4B24-95DA-B9DEDE813A63}" dt="2020-11-17T13:22:42.200" v="51661"/>
          <ac:picMkLst>
            <pc:docMk/>
            <pc:sldMk cId="3767736561" sldId="480"/>
            <ac:picMk id="51204" creationId="{BD3E68F6-98DA-4B3B-9034-D11E70368502}"/>
          </ac:picMkLst>
        </pc:picChg>
        <pc:picChg chg="del mod ord">
          <ac:chgData name="Jonathan Loo" userId="d2d72d48b56f45d8" providerId="LiveId" clId="{D13DE75A-ED86-4B24-95DA-B9DEDE813A63}" dt="2020-11-17T14:22:29.103" v="52530" actId="478"/>
          <ac:picMkLst>
            <pc:docMk/>
            <pc:sldMk cId="3767736561" sldId="480"/>
            <ac:picMk id="51206" creationId="{31B3C01C-6F15-43AA-A65A-C669CB2F7FF6}"/>
          </ac:picMkLst>
        </pc:picChg>
        <pc:picChg chg="add del mod ord">
          <ac:chgData name="Jonathan Loo" userId="d2d72d48b56f45d8" providerId="LiveId" clId="{D13DE75A-ED86-4B24-95DA-B9DEDE813A63}" dt="2020-11-17T14:43:48.431" v="52763"/>
          <ac:picMkLst>
            <pc:docMk/>
            <pc:sldMk cId="3767736561" sldId="480"/>
            <ac:picMk id="51208" creationId="{4480466C-C32C-4CF3-B672-129052F49D83}"/>
          </ac:picMkLst>
        </pc:picChg>
        <pc:picChg chg="del mod ord">
          <ac:chgData name="Jonathan Loo" userId="d2d72d48b56f45d8" providerId="LiveId" clId="{D13DE75A-ED86-4B24-95DA-B9DEDE813A63}" dt="2020-11-17T14:43:48.431" v="52763"/>
          <ac:picMkLst>
            <pc:docMk/>
            <pc:sldMk cId="3767736561" sldId="480"/>
            <ac:picMk id="51210" creationId="{1DF82A49-8D2A-42A0-B3A0-B076CDE546F9}"/>
          </ac:picMkLst>
        </pc:picChg>
      </pc:sldChg>
      <pc:sldChg chg="addSp delSp modSp add mod">
        <pc:chgData name="Jonathan Loo" userId="d2d72d48b56f45d8" providerId="LiveId" clId="{D13DE75A-ED86-4B24-95DA-B9DEDE813A63}" dt="2020-11-17T15:40:07.583" v="55249"/>
        <pc:sldMkLst>
          <pc:docMk/>
          <pc:sldMk cId="3688493471" sldId="481"/>
        </pc:sldMkLst>
        <pc:spChg chg="mod">
          <ac:chgData name="Jonathan Loo" userId="d2d72d48b56f45d8" providerId="LiveId" clId="{D13DE75A-ED86-4B24-95DA-B9DEDE813A63}" dt="2020-11-17T15:40:07.583" v="55249"/>
          <ac:spMkLst>
            <pc:docMk/>
            <pc:sldMk cId="3688493471" sldId="481"/>
            <ac:spMk id="2" creationId="{C3457E5B-D95F-44F0-BE27-6E4DA95052A7}"/>
          </ac:spMkLst>
        </pc:spChg>
        <pc:spChg chg="add del mod">
          <ac:chgData name="Jonathan Loo" userId="d2d72d48b56f45d8" providerId="LiveId" clId="{D13DE75A-ED86-4B24-95DA-B9DEDE813A63}" dt="2020-11-17T13:24:25.925" v="51708"/>
          <ac:spMkLst>
            <pc:docMk/>
            <pc:sldMk cId="3688493471" sldId="481"/>
            <ac:spMk id="4" creationId="{1833536D-0C18-48B8-A2DF-FAD3411F3657}"/>
          </ac:spMkLst>
        </pc:spChg>
        <pc:spChg chg="add mod">
          <ac:chgData name="Jonathan Loo" userId="d2d72d48b56f45d8" providerId="LiveId" clId="{D13DE75A-ED86-4B24-95DA-B9DEDE813A63}" dt="2020-11-17T13:24:58.746" v="51717" actId="1036"/>
          <ac:spMkLst>
            <pc:docMk/>
            <pc:sldMk cId="3688493471" sldId="481"/>
            <ac:spMk id="5" creationId="{A2AAC7AF-C41E-4DDD-8F1B-31940884AF1B}"/>
          </ac:spMkLst>
        </pc:spChg>
        <pc:grpChg chg="add del mod">
          <ac:chgData name="Jonathan Loo" userId="d2d72d48b56f45d8" providerId="LiveId" clId="{D13DE75A-ED86-4B24-95DA-B9DEDE813A63}" dt="2020-11-17T13:23:52.778" v="51699" actId="478"/>
          <ac:grpSpMkLst>
            <pc:docMk/>
            <pc:sldMk cId="3688493471" sldId="481"/>
            <ac:grpSpMk id="35" creationId="{B8556837-1DA6-46DB-BDF6-52CE6634D365}"/>
          </ac:grpSpMkLst>
        </pc:grpChg>
        <pc:picChg chg="add mod ord">
          <ac:chgData name="Jonathan Loo" userId="d2d72d48b56f45d8" providerId="LiveId" clId="{D13DE75A-ED86-4B24-95DA-B9DEDE813A63}" dt="2020-11-17T13:25:12.205" v="51722"/>
          <ac:picMkLst>
            <pc:docMk/>
            <pc:sldMk cId="3688493471" sldId="481"/>
            <ac:picMk id="3" creationId="{7CFDBA0B-5D25-4770-B504-FA7AA87E2588}"/>
          </ac:picMkLst>
        </pc:picChg>
        <pc:picChg chg="del">
          <ac:chgData name="Jonathan Loo" userId="d2d72d48b56f45d8" providerId="LiveId" clId="{D13DE75A-ED86-4B24-95DA-B9DEDE813A63}" dt="2020-11-17T13:23:37.935" v="51692" actId="478"/>
          <ac:picMkLst>
            <pc:docMk/>
            <pc:sldMk cId="3688493471" sldId="481"/>
            <ac:picMk id="6" creationId="{18752C9E-EB54-4CAE-B112-04B3FFEE7F65}"/>
          </ac:picMkLst>
        </pc:picChg>
        <pc:picChg chg="del mod">
          <ac:chgData name="Jonathan Loo" userId="d2d72d48b56f45d8" providerId="LiveId" clId="{D13DE75A-ED86-4B24-95DA-B9DEDE813A63}" dt="2020-11-17T13:57:20.277" v="51898" actId="478"/>
          <ac:picMkLst>
            <pc:docMk/>
            <pc:sldMk cId="3688493471" sldId="481"/>
            <ac:picMk id="8" creationId="{0DF3E63F-7C06-471E-A01F-2F1265CB87BF}"/>
          </ac:picMkLst>
        </pc:picChg>
        <pc:picChg chg="del">
          <ac:chgData name="Jonathan Loo" userId="d2d72d48b56f45d8" providerId="LiveId" clId="{D13DE75A-ED86-4B24-95DA-B9DEDE813A63}" dt="2020-11-17T13:23:37.395" v="51691" actId="478"/>
          <ac:picMkLst>
            <pc:docMk/>
            <pc:sldMk cId="3688493471" sldId="481"/>
            <ac:picMk id="9" creationId="{B8F28D42-3BA1-4ED4-8836-31C286689C3C}"/>
          </ac:picMkLst>
        </pc:picChg>
        <pc:picChg chg="del mod ord">
          <ac:chgData name="Jonathan Loo" userId="d2d72d48b56f45d8" providerId="LiveId" clId="{D13DE75A-ED86-4B24-95DA-B9DEDE813A63}" dt="2020-11-17T13:57:29.027" v="51912" actId="478"/>
          <ac:picMkLst>
            <pc:docMk/>
            <pc:sldMk cId="3688493471" sldId="481"/>
            <ac:picMk id="12" creationId="{A588CC99-550F-4894-A428-CA88B8ACBF7E}"/>
          </ac:picMkLst>
        </pc:picChg>
        <pc:picChg chg="del mod ord">
          <ac:chgData name="Jonathan Loo" userId="d2d72d48b56f45d8" providerId="LiveId" clId="{D13DE75A-ED86-4B24-95DA-B9DEDE813A63}" dt="2020-11-17T13:57:54.688" v="51926" actId="478"/>
          <ac:picMkLst>
            <pc:docMk/>
            <pc:sldMk cId="3688493471" sldId="481"/>
            <ac:picMk id="14" creationId="{E696D4D7-8B90-44A3-B93B-56C6FD712A31}"/>
          </ac:picMkLst>
        </pc:picChg>
        <pc:picChg chg="mod ord">
          <ac:chgData name="Jonathan Loo" userId="d2d72d48b56f45d8" providerId="LiveId" clId="{D13DE75A-ED86-4B24-95DA-B9DEDE813A63}" dt="2020-11-17T14:23:22.410" v="52590" actId="1076"/>
          <ac:picMkLst>
            <pc:docMk/>
            <pc:sldMk cId="3688493471" sldId="481"/>
            <ac:picMk id="16" creationId="{564C1663-C67B-4A3A-AFE5-64443FD40602}"/>
          </ac:picMkLst>
        </pc:picChg>
        <pc:picChg chg="add del mod">
          <ac:chgData name="Jonathan Loo" userId="d2d72d48b56f45d8" providerId="LiveId" clId="{D13DE75A-ED86-4B24-95DA-B9DEDE813A63}" dt="2020-11-17T14:04:02.335" v="52008" actId="478"/>
          <ac:picMkLst>
            <pc:docMk/>
            <pc:sldMk cId="3688493471" sldId="481"/>
            <ac:picMk id="17" creationId="{DCC2F1F6-DB8F-4728-B571-110CC4D686E4}"/>
          </ac:picMkLst>
        </pc:picChg>
        <pc:picChg chg="add del mod">
          <ac:chgData name="Jonathan Loo" userId="d2d72d48b56f45d8" providerId="LiveId" clId="{D13DE75A-ED86-4B24-95DA-B9DEDE813A63}" dt="2020-11-17T14:04:02.937" v="52009" actId="478"/>
          <ac:picMkLst>
            <pc:docMk/>
            <pc:sldMk cId="3688493471" sldId="481"/>
            <ac:picMk id="18" creationId="{7A938B57-25A5-4CF1-8ADA-51C233D45356}"/>
          </ac:picMkLst>
        </pc:picChg>
        <pc:picChg chg="add del mod">
          <ac:chgData name="Jonathan Loo" userId="d2d72d48b56f45d8" providerId="LiveId" clId="{D13DE75A-ED86-4B24-95DA-B9DEDE813A63}" dt="2020-11-17T14:04:59.455" v="52022" actId="478"/>
          <ac:picMkLst>
            <pc:docMk/>
            <pc:sldMk cId="3688493471" sldId="481"/>
            <ac:picMk id="19" creationId="{DBB618EC-45D7-4ACB-AB1E-D78F69E30930}"/>
          </ac:picMkLst>
        </pc:picChg>
        <pc:picChg chg="del mod ord">
          <ac:chgData name="Jonathan Loo" userId="d2d72d48b56f45d8" providerId="LiveId" clId="{D13DE75A-ED86-4B24-95DA-B9DEDE813A63}" dt="2020-11-17T14:05:10.380" v="52037" actId="478"/>
          <ac:picMkLst>
            <pc:docMk/>
            <pc:sldMk cId="3688493471" sldId="481"/>
            <ac:picMk id="22" creationId="{4995791D-2E7A-4349-8A09-EB739D08E219}"/>
          </ac:picMkLst>
        </pc:picChg>
        <pc:picChg chg="del mod ord">
          <ac:chgData name="Jonathan Loo" userId="d2d72d48b56f45d8" providerId="LiveId" clId="{D13DE75A-ED86-4B24-95DA-B9DEDE813A63}" dt="2020-11-17T14:05:46.343" v="52051" actId="478"/>
          <ac:picMkLst>
            <pc:docMk/>
            <pc:sldMk cId="3688493471" sldId="481"/>
            <ac:picMk id="26" creationId="{D4D6C046-4CD1-4809-BC20-05F606BB47E3}"/>
          </ac:picMkLst>
        </pc:picChg>
        <pc:picChg chg="del mod ord">
          <ac:chgData name="Jonathan Loo" userId="d2d72d48b56f45d8" providerId="LiveId" clId="{D13DE75A-ED86-4B24-95DA-B9DEDE813A63}" dt="2020-11-17T14:06:08.886" v="52065" actId="478"/>
          <ac:picMkLst>
            <pc:docMk/>
            <pc:sldMk cId="3688493471" sldId="481"/>
            <ac:picMk id="28" creationId="{B6F8C660-6F86-41EB-843B-A2B06E25391F}"/>
          </ac:picMkLst>
        </pc:picChg>
        <pc:picChg chg="del mod ord">
          <ac:chgData name="Jonathan Loo" userId="d2d72d48b56f45d8" providerId="LiveId" clId="{D13DE75A-ED86-4B24-95DA-B9DEDE813A63}" dt="2020-11-17T14:06:18.035" v="52079" actId="478"/>
          <ac:picMkLst>
            <pc:docMk/>
            <pc:sldMk cId="3688493471" sldId="481"/>
            <ac:picMk id="30" creationId="{6BCD5E84-0D4E-4B46-A971-292DC7CA1106}"/>
          </ac:picMkLst>
        </pc:picChg>
        <pc:picChg chg="del mod ord">
          <ac:chgData name="Jonathan Loo" userId="d2d72d48b56f45d8" providerId="LiveId" clId="{D13DE75A-ED86-4B24-95DA-B9DEDE813A63}" dt="2020-11-17T14:07:00.685" v="52093" actId="478"/>
          <ac:picMkLst>
            <pc:docMk/>
            <pc:sldMk cId="3688493471" sldId="481"/>
            <ac:picMk id="32" creationId="{45A8DC17-538E-4C59-9CFA-6F0C5DDCB61D}"/>
          </ac:picMkLst>
        </pc:picChg>
        <pc:picChg chg="mod">
          <ac:chgData name="Jonathan Loo" userId="d2d72d48b56f45d8" providerId="LiveId" clId="{D13DE75A-ED86-4B24-95DA-B9DEDE813A63}" dt="2020-11-17T13:23:44.989" v="51697" actId="1076"/>
          <ac:picMkLst>
            <pc:docMk/>
            <pc:sldMk cId="3688493471" sldId="481"/>
            <ac:picMk id="34" creationId="{96E6A477-7C80-41E8-A31E-D25F4ADBB542}"/>
          </ac:picMkLst>
        </pc:picChg>
        <pc:picChg chg="del mod ord">
          <ac:chgData name="Jonathan Loo" userId="d2d72d48b56f45d8" providerId="LiveId" clId="{D13DE75A-ED86-4B24-95DA-B9DEDE813A63}" dt="2020-11-17T14:08:52.224" v="52139" actId="478"/>
          <ac:picMkLst>
            <pc:docMk/>
            <pc:sldMk cId="3688493471" sldId="481"/>
            <ac:picMk id="36" creationId="{5D9FEBB5-CF01-493E-A2AF-3C43E60DCEA9}"/>
          </ac:picMkLst>
        </pc:picChg>
        <pc:picChg chg="add del mod">
          <ac:chgData name="Jonathan Loo" userId="d2d72d48b56f45d8" providerId="LiveId" clId="{D13DE75A-ED86-4B24-95DA-B9DEDE813A63}" dt="2020-11-17T14:07:40.257" v="52109" actId="478"/>
          <ac:picMkLst>
            <pc:docMk/>
            <pc:sldMk cId="3688493471" sldId="481"/>
            <ac:picMk id="37" creationId="{3B925F80-93CF-4E67-A3AE-2875A557F824}"/>
          </ac:picMkLst>
        </pc:picChg>
        <pc:picChg chg="del mod ord">
          <ac:chgData name="Jonathan Loo" userId="d2d72d48b56f45d8" providerId="LiveId" clId="{D13DE75A-ED86-4B24-95DA-B9DEDE813A63}" dt="2020-11-17T14:07:51.510" v="52124" actId="478"/>
          <ac:picMkLst>
            <pc:docMk/>
            <pc:sldMk cId="3688493471" sldId="481"/>
            <ac:picMk id="40" creationId="{FFA1BBE3-64CF-43C6-93E8-D5175B0636B4}"/>
          </ac:picMkLst>
        </pc:picChg>
        <pc:picChg chg="del mod ord">
          <ac:chgData name="Jonathan Loo" userId="d2d72d48b56f45d8" providerId="LiveId" clId="{D13DE75A-ED86-4B24-95DA-B9DEDE813A63}" dt="2020-11-17T14:08:02.650" v="52127" actId="478"/>
          <ac:picMkLst>
            <pc:docMk/>
            <pc:sldMk cId="3688493471" sldId="481"/>
            <ac:picMk id="42" creationId="{7EEBF149-9BBB-4475-8053-CDB899657580}"/>
          </ac:picMkLst>
        </pc:picChg>
        <pc:picChg chg="del mod ord">
          <ac:chgData name="Jonathan Loo" userId="d2d72d48b56f45d8" providerId="LiveId" clId="{D13DE75A-ED86-4B24-95DA-B9DEDE813A63}" dt="2020-11-17T14:09:50.698" v="52155" actId="478"/>
          <ac:picMkLst>
            <pc:docMk/>
            <pc:sldMk cId="3688493471" sldId="481"/>
            <ac:picMk id="44" creationId="{F731F51F-4B0C-425A-8396-960C0BAAB7D0}"/>
          </ac:picMkLst>
        </pc:picChg>
        <pc:picChg chg="del mod ord">
          <ac:chgData name="Jonathan Loo" userId="d2d72d48b56f45d8" providerId="LiveId" clId="{D13DE75A-ED86-4B24-95DA-B9DEDE813A63}" dt="2020-11-17T14:10:07.327" v="52169" actId="478"/>
          <ac:picMkLst>
            <pc:docMk/>
            <pc:sldMk cId="3688493471" sldId="481"/>
            <ac:picMk id="46" creationId="{1A2CA9B2-2528-435C-B87A-DD9D415CF26E}"/>
          </ac:picMkLst>
        </pc:picChg>
        <pc:picChg chg="del mod ord">
          <ac:chgData name="Jonathan Loo" userId="d2d72d48b56f45d8" providerId="LiveId" clId="{D13DE75A-ED86-4B24-95DA-B9DEDE813A63}" dt="2020-11-17T14:10:15.987" v="52183" actId="478"/>
          <ac:picMkLst>
            <pc:docMk/>
            <pc:sldMk cId="3688493471" sldId="481"/>
            <ac:picMk id="48" creationId="{94DFAF16-425A-442E-B615-C7FD97AE186C}"/>
          </ac:picMkLst>
        </pc:picChg>
        <pc:picChg chg="del mod ord">
          <ac:chgData name="Jonathan Loo" userId="d2d72d48b56f45d8" providerId="LiveId" clId="{D13DE75A-ED86-4B24-95DA-B9DEDE813A63}" dt="2020-11-17T14:11:17.962" v="52197" actId="478"/>
          <ac:picMkLst>
            <pc:docMk/>
            <pc:sldMk cId="3688493471" sldId="481"/>
            <ac:picMk id="50" creationId="{0EA58DF2-92DA-4371-B76A-17334B710344}"/>
          </ac:picMkLst>
        </pc:picChg>
        <pc:picChg chg="del mod ord">
          <ac:chgData name="Jonathan Loo" userId="d2d72d48b56f45d8" providerId="LiveId" clId="{D13DE75A-ED86-4B24-95DA-B9DEDE813A63}" dt="2020-11-17T14:11:44.678" v="52211" actId="478"/>
          <ac:picMkLst>
            <pc:docMk/>
            <pc:sldMk cId="3688493471" sldId="481"/>
            <ac:picMk id="52" creationId="{481951DB-0418-4905-A964-ADA0FB844367}"/>
          </ac:picMkLst>
        </pc:picChg>
        <pc:picChg chg="del mod ord">
          <ac:chgData name="Jonathan Loo" userId="d2d72d48b56f45d8" providerId="LiveId" clId="{D13DE75A-ED86-4B24-95DA-B9DEDE813A63}" dt="2020-11-17T14:12:01.885" v="52226" actId="478"/>
          <ac:picMkLst>
            <pc:docMk/>
            <pc:sldMk cId="3688493471" sldId="481"/>
            <ac:picMk id="54" creationId="{9D9A7DF2-0C3D-4B49-9D43-E56FACB4DD66}"/>
          </ac:picMkLst>
        </pc:picChg>
        <pc:picChg chg="del mod ord">
          <ac:chgData name="Jonathan Loo" userId="d2d72d48b56f45d8" providerId="LiveId" clId="{D13DE75A-ED86-4B24-95DA-B9DEDE813A63}" dt="2020-11-17T14:16:05.256" v="52304" actId="478"/>
          <ac:picMkLst>
            <pc:docMk/>
            <pc:sldMk cId="3688493471" sldId="481"/>
            <ac:picMk id="56" creationId="{59D46CCA-8AD9-4396-B44B-B9C9D59329F7}"/>
          </ac:picMkLst>
        </pc:picChg>
        <pc:picChg chg="add del mod">
          <ac:chgData name="Jonathan Loo" userId="d2d72d48b56f45d8" providerId="LiveId" clId="{D13DE75A-ED86-4B24-95DA-B9DEDE813A63}" dt="2020-11-17T14:13:08.187" v="52242" actId="478"/>
          <ac:picMkLst>
            <pc:docMk/>
            <pc:sldMk cId="3688493471" sldId="481"/>
            <ac:picMk id="57" creationId="{F7023D6A-51C6-4FB9-9EE4-ECE981A4B532}"/>
          </ac:picMkLst>
        </pc:picChg>
        <pc:picChg chg="del mod ord">
          <ac:chgData name="Jonathan Loo" userId="d2d72d48b56f45d8" providerId="LiveId" clId="{D13DE75A-ED86-4B24-95DA-B9DEDE813A63}" dt="2020-11-17T14:13:20.864" v="52256" actId="478"/>
          <ac:picMkLst>
            <pc:docMk/>
            <pc:sldMk cId="3688493471" sldId="481"/>
            <ac:picMk id="60" creationId="{5A3F1247-500C-44ED-902A-B41B82921FB5}"/>
          </ac:picMkLst>
        </pc:picChg>
        <pc:picChg chg="del mod ord">
          <ac:chgData name="Jonathan Loo" userId="d2d72d48b56f45d8" providerId="LiveId" clId="{D13DE75A-ED86-4B24-95DA-B9DEDE813A63}" dt="2020-11-17T14:15:26.689" v="52271" actId="478"/>
          <ac:picMkLst>
            <pc:docMk/>
            <pc:sldMk cId="3688493471" sldId="481"/>
            <ac:picMk id="62" creationId="{1A9BCE3C-46D8-4C7B-9FAF-267E64680D1C}"/>
          </ac:picMkLst>
        </pc:picChg>
        <pc:picChg chg="del mod ord">
          <ac:chgData name="Jonathan Loo" userId="d2d72d48b56f45d8" providerId="LiveId" clId="{D13DE75A-ED86-4B24-95DA-B9DEDE813A63}" dt="2020-11-17T14:15:38.336" v="52286" actId="478"/>
          <ac:picMkLst>
            <pc:docMk/>
            <pc:sldMk cId="3688493471" sldId="481"/>
            <ac:picMk id="51200" creationId="{BE604E70-E4FB-4ED8-ADF9-EA6F68F83E16}"/>
          </ac:picMkLst>
        </pc:picChg>
        <pc:picChg chg="del mod ord">
          <ac:chgData name="Jonathan Loo" userId="d2d72d48b56f45d8" providerId="LiveId" clId="{D13DE75A-ED86-4B24-95DA-B9DEDE813A63}" dt="2020-11-17T14:15:47.890" v="52301" actId="478"/>
          <ac:picMkLst>
            <pc:docMk/>
            <pc:sldMk cId="3688493471" sldId="481"/>
            <ac:picMk id="51202" creationId="{D5C3656F-A97F-4803-98A7-467576EBCA02}"/>
          </ac:picMkLst>
        </pc:picChg>
        <pc:picChg chg="mod">
          <ac:chgData name="Jonathan Loo" userId="d2d72d48b56f45d8" providerId="LiveId" clId="{D13DE75A-ED86-4B24-95DA-B9DEDE813A63}" dt="2020-11-17T13:23:44.989" v="51697" actId="1076"/>
          <ac:picMkLst>
            <pc:docMk/>
            <pc:sldMk cId="3688493471" sldId="481"/>
            <ac:picMk id="51204" creationId="{BD3E68F6-98DA-4B3B-9034-D11E70368502}"/>
          </ac:picMkLst>
        </pc:picChg>
        <pc:picChg chg="del mod ord">
          <ac:chgData name="Jonathan Loo" userId="d2d72d48b56f45d8" providerId="LiveId" clId="{D13DE75A-ED86-4B24-95DA-B9DEDE813A63}" dt="2020-11-17T14:22:44.432" v="52545" actId="478"/>
          <ac:picMkLst>
            <pc:docMk/>
            <pc:sldMk cId="3688493471" sldId="481"/>
            <ac:picMk id="51205" creationId="{A5836A6B-055B-4AB7-94AE-16C829396B3A}"/>
          </ac:picMkLst>
        </pc:picChg>
        <pc:picChg chg="del mod ord">
          <ac:chgData name="Jonathan Loo" userId="d2d72d48b56f45d8" providerId="LiveId" clId="{D13DE75A-ED86-4B24-95DA-B9DEDE813A63}" dt="2020-11-17T14:22:56.030" v="52559" actId="478"/>
          <ac:picMkLst>
            <pc:docMk/>
            <pc:sldMk cId="3688493471" sldId="481"/>
            <ac:picMk id="51207" creationId="{9D7289D9-71BE-4AA5-A496-4CB732F11335}"/>
          </ac:picMkLst>
        </pc:picChg>
        <pc:picChg chg="del mod ord">
          <ac:chgData name="Jonathan Loo" userId="d2d72d48b56f45d8" providerId="LiveId" clId="{D13DE75A-ED86-4B24-95DA-B9DEDE813A63}" dt="2020-11-17T14:23:04.534" v="52573" actId="478"/>
          <ac:picMkLst>
            <pc:docMk/>
            <pc:sldMk cId="3688493471" sldId="481"/>
            <ac:picMk id="51209" creationId="{108CEEB0-0DEC-4346-97D1-26A55048214D}"/>
          </ac:picMkLst>
        </pc:picChg>
        <pc:picChg chg="del mod ord">
          <ac:chgData name="Jonathan Loo" userId="d2d72d48b56f45d8" providerId="LiveId" clId="{D13DE75A-ED86-4B24-95DA-B9DEDE813A63}" dt="2020-11-17T14:23:16.984" v="52587" actId="478"/>
          <ac:picMkLst>
            <pc:docMk/>
            <pc:sldMk cId="3688493471" sldId="481"/>
            <ac:picMk id="51211" creationId="{16A4FCA1-7995-41EF-B133-FFBA3FE274CF}"/>
          </ac:picMkLst>
        </pc:picChg>
        <pc:picChg chg="del mod ord">
          <ac:chgData name="Jonathan Loo" userId="d2d72d48b56f45d8" providerId="LiveId" clId="{D13DE75A-ED86-4B24-95DA-B9DEDE813A63}" dt="2020-11-17T14:30:44.857" v="52602" actId="478"/>
          <ac:picMkLst>
            <pc:docMk/>
            <pc:sldMk cId="3688493471" sldId="481"/>
            <ac:picMk id="51213" creationId="{504F6C82-7500-4BC6-AE03-163AEE662BC2}"/>
          </ac:picMkLst>
        </pc:picChg>
        <pc:picChg chg="del mod ord">
          <ac:chgData name="Jonathan Loo" userId="d2d72d48b56f45d8" providerId="LiveId" clId="{D13DE75A-ED86-4B24-95DA-B9DEDE813A63}" dt="2020-11-17T14:31:01.647" v="52616" actId="478"/>
          <ac:picMkLst>
            <pc:docMk/>
            <pc:sldMk cId="3688493471" sldId="481"/>
            <ac:picMk id="51215" creationId="{221BA1BA-7941-4F3C-8B60-F4618233CC9D}"/>
          </ac:picMkLst>
        </pc:picChg>
        <pc:picChg chg="del mod ord">
          <ac:chgData name="Jonathan Loo" userId="d2d72d48b56f45d8" providerId="LiveId" clId="{D13DE75A-ED86-4B24-95DA-B9DEDE813A63}" dt="2020-11-17T14:31:21.289" v="52630" actId="478"/>
          <ac:picMkLst>
            <pc:docMk/>
            <pc:sldMk cId="3688493471" sldId="481"/>
            <ac:picMk id="51217" creationId="{405827EC-005F-402F-9DF7-32E527ACE9EC}"/>
          </ac:picMkLst>
        </pc:picChg>
        <pc:picChg chg="mod ord">
          <ac:chgData name="Jonathan Loo" userId="d2d72d48b56f45d8" providerId="LiveId" clId="{D13DE75A-ED86-4B24-95DA-B9DEDE813A63}" dt="2020-11-17T14:31:26.234" v="52633" actId="1076"/>
          <ac:picMkLst>
            <pc:docMk/>
            <pc:sldMk cId="3688493471" sldId="481"/>
            <ac:picMk id="51219" creationId="{94588892-A2C3-471C-A9F5-50F50065363B}"/>
          </ac:picMkLst>
        </pc:picChg>
        <pc:picChg chg="add mod">
          <ac:chgData name="Jonathan Loo" userId="d2d72d48b56f45d8" providerId="LiveId" clId="{D13DE75A-ED86-4B24-95DA-B9DEDE813A63}" dt="2020-11-17T13:25:12.204" v="51721"/>
          <ac:picMkLst>
            <pc:docMk/>
            <pc:sldMk cId="3688493471" sldId="481"/>
            <ac:picMk id="52226" creationId="{400CC0E0-3445-4592-AAA1-41063ABFD6A5}"/>
          </ac:picMkLst>
        </pc:picChg>
      </pc:sldChg>
      <pc:sldChg chg="addSp delSp modSp add mod">
        <pc:chgData name="Jonathan Loo" userId="d2d72d48b56f45d8" providerId="LiveId" clId="{D13DE75A-ED86-4B24-95DA-B9DEDE813A63}" dt="2020-11-17T15:40:09.512" v="55250"/>
        <pc:sldMkLst>
          <pc:docMk/>
          <pc:sldMk cId="1394377211" sldId="482"/>
        </pc:sldMkLst>
        <pc:spChg chg="mod">
          <ac:chgData name="Jonathan Loo" userId="d2d72d48b56f45d8" providerId="LiveId" clId="{D13DE75A-ED86-4B24-95DA-B9DEDE813A63}" dt="2020-11-17T15:40:09.512" v="55250"/>
          <ac:spMkLst>
            <pc:docMk/>
            <pc:sldMk cId="1394377211" sldId="482"/>
            <ac:spMk id="2" creationId="{C3457E5B-D95F-44F0-BE27-6E4DA95052A7}"/>
          </ac:spMkLst>
        </pc:spChg>
        <pc:picChg chg="del mod ord">
          <ac:chgData name="Jonathan Loo" userId="d2d72d48b56f45d8" providerId="LiveId" clId="{D13DE75A-ED86-4B24-95DA-B9DEDE813A63}" dt="2020-11-17T14:51:10.443" v="52945" actId="478"/>
          <ac:picMkLst>
            <pc:docMk/>
            <pc:sldMk cId="1394377211" sldId="482"/>
            <ac:picMk id="6" creationId="{CA442FEB-5608-47E4-85D8-A6C2E584FD56}"/>
          </ac:picMkLst>
        </pc:picChg>
        <pc:picChg chg="del mod ord">
          <ac:chgData name="Jonathan Loo" userId="d2d72d48b56f45d8" providerId="LiveId" clId="{D13DE75A-ED86-4B24-95DA-B9DEDE813A63}" dt="2020-11-17T14:42:26.728" v="52717" actId="478"/>
          <ac:picMkLst>
            <pc:docMk/>
            <pc:sldMk cId="1394377211" sldId="482"/>
            <ac:picMk id="8" creationId="{1AA8FDC8-6257-476A-B90C-76EF266B7C0C}"/>
          </ac:picMkLst>
        </pc:picChg>
        <pc:picChg chg="del mod ord">
          <ac:chgData name="Jonathan Loo" userId="d2d72d48b56f45d8" providerId="LiveId" clId="{D13DE75A-ED86-4B24-95DA-B9DEDE813A63}" dt="2020-11-17T14:43:16.501" v="52732" actId="478"/>
          <ac:picMkLst>
            <pc:docMk/>
            <pc:sldMk cId="1394377211" sldId="482"/>
            <ac:picMk id="10" creationId="{0B3CE5B9-DFBD-4CD7-A8A8-B762B97C22A8}"/>
          </ac:picMkLst>
        </pc:picChg>
        <pc:picChg chg="add del mod ord">
          <ac:chgData name="Jonathan Loo" userId="d2d72d48b56f45d8" providerId="LiveId" clId="{D13DE75A-ED86-4B24-95DA-B9DEDE813A63}" dt="2020-11-17T14:51:57.027" v="53001" actId="478"/>
          <ac:picMkLst>
            <pc:docMk/>
            <pc:sldMk cId="1394377211" sldId="482"/>
            <ac:picMk id="12" creationId="{AE0CB07D-40CD-4242-9A6C-344B3CFD8903}"/>
          </ac:picMkLst>
        </pc:picChg>
        <pc:picChg chg="del mod ord">
          <ac:chgData name="Jonathan Loo" userId="d2d72d48b56f45d8" providerId="LiveId" clId="{D13DE75A-ED86-4B24-95DA-B9DEDE813A63}" dt="2020-11-17T14:51:20.545" v="52958" actId="478"/>
          <ac:picMkLst>
            <pc:docMk/>
            <pc:sldMk cId="1394377211" sldId="482"/>
            <ac:picMk id="14" creationId="{D9606718-0A8D-45F2-B29C-64A9B58DC416}"/>
          </ac:picMkLst>
        </pc:picChg>
        <pc:picChg chg="del mod">
          <ac:chgData name="Jonathan Loo" userId="d2d72d48b56f45d8" providerId="LiveId" clId="{D13DE75A-ED86-4B24-95DA-B9DEDE813A63}" dt="2020-11-17T14:35:38.019" v="52688" actId="478"/>
          <ac:picMkLst>
            <pc:docMk/>
            <pc:sldMk cId="1394377211" sldId="482"/>
            <ac:picMk id="16" creationId="{564C1663-C67B-4A3A-AFE5-64443FD40602}"/>
          </ac:picMkLst>
        </pc:picChg>
        <pc:picChg chg="del mod ord">
          <ac:chgData name="Jonathan Loo" userId="d2d72d48b56f45d8" providerId="LiveId" clId="{D13DE75A-ED86-4B24-95DA-B9DEDE813A63}" dt="2020-11-17T14:52:32.388" v="53025" actId="478"/>
          <ac:picMkLst>
            <pc:docMk/>
            <pc:sldMk cId="1394377211" sldId="482"/>
            <ac:picMk id="17" creationId="{810C2271-E40B-424D-9E5E-A7ACABC8D893}"/>
          </ac:picMkLst>
        </pc:picChg>
        <pc:picChg chg="del mod ord">
          <ac:chgData name="Jonathan Loo" userId="d2d72d48b56f45d8" providerId="LiveId" clId="{D13DE75A-ED86-4B24-95DA-B9DEDE813A63}" dt="2020-11-17T14:51:40.798" v="52989"/>
          <ac:picMkLst>
            <pc:docMk/>
            <pc:sldMk cId="1394377211" sldId="482"/>
            <ac:picMk id="19" creationId="{88AC4F06-DAAE-46BA-8AFE-90BDF9B444C1}"/>
          </ac:picMkLst>
        </pc:picChg>
        <pc:picChg chg="mod ord">
          <ac:chgData name="Jonathan Loo" userId="d2d72d48b56f45d8" providerId="LiveId" clId="{D13DE75A-ED86-4B24-95DA-B9DEDE813A63}" dt="2020-11-17T14:52:52.181" v="53036" actId="1036"/>
          <ac:picMkLst>
            <pc:docMk/>
            <pc:sldMk cId="1394377211" sldId="482"/>
            <ac:picMk id="21" creationId="{3219B1AC-DFDD-4B06-B963-349263A8BFB4}"/>
          </ac:picMkLst>
        </pc:picChg>
        <pc:picChg chg="add del">
          <ac:chgData name="Jonathan Loo" userId="d2d72d48b56f45d8" providerId="LiveId" clId="{D13DE75A-ED86-4B24-95DA-B9DEDE813A63}" dt="2020-11-17T14:52:31.901" v="53024" actId="478"/>
          <ac:picMkLst>
            <pc:docMk/>
            <pc:sldMk cId="1394377211" sldId="482"/>
            <ac:picMk id="22" creationId="{B6DD52A9-E355-4505-8BE5-2BBDB08382F8}"/>
          </ac:picMkLst>
        </pc:picChg>
        <pc:picChg chg="add mod">
          <ac:chgData name="Jonathan Loo" userId="d2d72d48b56f45d8" providerId="LiveId" clId="{D13DE75A-ED86-4B24-95DA-B9DEDE813A63}" dt="2020-11-17T14:52:54.448" v="53047" actId="1038"/>
          <ac:picMkLst>
            <pc:docMk/>
            <pc:sldMk cId="1394377211" sldId="482"/>
            <ac:picMk id="23" creationId="{BB6E0733-AE7A-4D04-A4C2-28A44050F505}"/>
          </ac:picMkLst>
        </pc:picChg>
        <pc:picChg chg="del mod">
          <ac:chgData name="Jonathan Loo" userId="d2d72d48b56f45d8" providerId="LiveId" clId="{D13DE75A-ED86-4B24-95DA-B9DEDE813A63}" dt="2020-11-17T14:42:10.537" v="52703" actId="478"/>
          <ac:picMkLst>
            <pc:docMk/>
            <pc:sldMk cId="1394377211" sldId="482"/>
            <ac:picMk id="51219" creationId="{94588892-A2C3-471C-A9F5-50F50065363B}"/>
          </ac:picMkLst>
        </pc:picChg>
      </pc:sldChg>
      <pc:sldChg chg="addSp delSp modSp add mod">
        <pc:chgData name="Jonathan Loo" userId="d2d72d48b56f45d8" providerId="LiveId" clId="{D13DE75A-ED86-4B24-95DA-B9DEDE813A63}" dt="2020-11-17T15:40:11.334" v="55251"/>
        <pc:sldMkLst>
          <pc:docMk/>
          <pc:sldMk cId="2518555419" sldId="483"/>
        </pc:sldMkLst>
        <pc:spChg chg="mod">
          <ac:chgData name="Jonathan Loo" userId="d2d72d48b56f45d8" providerId="LiveId" clId="{D13DE75A-ED86-4B24-95DA-B9DEDE813A63}" dt="2020-11-17T15:40:11.334" v="55251"/>
          <ac:spMkLst>
            <pc:docMk/>
            <pc:sldMk cId="2518555419" sldId="483"/>
            <ac:spMk id="2" creationId="{C3457E5B-D95F-44F0-BE27-6E4DA95052A7}"/>
          </ac:spMkLst>
        </pc:spChg>
        <pc:picChg chg="del mod">
          <ac:chgData name="Jonathan Loo" userId="d2d72d48b56f45d8" providerId="LiveId" clId="{D13DE75A-ED86-4B24-95DA-B9DEDE813A63}" dt="2020-11-17T14:45:06.835" v="52787" actId="478"/>
          <ac:picMkLst>
            <pc:docMk/>
            <pc:sldMk cId="2518555419" sldId="483"/>
            <ac:picMk id="6" creationId="{CA442FEB-5608-47E4-85D8-A6C2E584FD56}"/>
          </ac:picMkLst>
        </pc:picChg>
        <pc:picChg chg="del mod ord">
          <ac:chgData name="Jonathan Loo" userId="d2d72d48b56f45d8" providerId="LiveId" clId="{D13DE75A-ED86-4B24-95DA-B9DEDE813A63}" dt="2020-11-17T14:45:36.952" v="52802" actId="478"/>
          <ac:picMkLst>
            <pc:docMk/>
            <pc:sldMk cId="2518555419" sldId="483"/>
            <ac:picMk id="7" creationId="{97461C21-BB05-41EC-A2F4-40243689A0D8}"/>
          </ac:picMkLst>
        </pc:picChg>
        <pc:picChg chg="del mod ord">
          <ac:chgData name="Jonathan Loo" userId="d2d72d48b56f45d8" providerId="LiveId" clId="{D13DE75A-ED86-4B24-95DA-B9DEDE813A63}" dt="2020-11-17T14:49:37.155" v="52834" actId="478"/>
          <ac:picMkLst>
            <pc:docMk/>
            <pc:sldMk cId="2518555419" sldId="483"/>
            <ac:picMk id="9" creationId="{EFA6F8E0-F170-4475-A606-DD2D425F8989}"/>
          </ac:picMkLst>
        </pc:picChg>
        <pc:picChg chg="del mod ord">
          <ac:chgData name="Jonathan Loo" userId="d2d72d48b56f45d8" providerId="LiveId" clId="{D13DE75A-ED86-4B24-95DA-B9DEDE813A63}" dt="2020-11-17T14:50:27.635" v="52905" actId="478"/>
          <ac:picMkLst>
            <pc:docMk/>
            <pc:sldMk cId="2518555419" sldId="483"/>
            <ac:picMk id="11" creationId="{895F2B80-41E5-4706-81D9-EEE81A8146AA}"/>
          </ac:picMkLst>
        </pc:picChg>
        <pc:picChg chg="del mod">
          <ac:chgData name="Jonathan Loo" userId="d2d72d48b56f45d8" providerId="LiveId" clId="{D13DE75A-ED86-4B24-95DA-B9DEDE813A63}" dt="2020-11-17T14:48:59.352" v="52817" actId="478"/>
          <ac:picMkLst>
            <pc:docMk/>
            <pc:sldMk cId="2518555419" sldId="483"/>
            <ac:picMk id="12" creationId="{AE0CB07D-40CD-4242-9A6C-344B3CFD8903}"/>
          </ac:picMkLst>
        </pc:picChg>
        <pc:picChg chg="del mod ord">
          <ac:chgData name="Jonathan Loo" userId="d2d72d48b56f45d8" providerId="LiveId" clId="{D13DE75A-ED86-4B24-95DA-B9DEDE813A63}" dt="2020-11-17T14:49:46.573" v="52849" actId="478"/>
          <ac:picMkLst>
            <pc:docMk/>
            <pc:sldMk cId="2518555419" sldId="483"/>
            <ac:picMk id="14" creationId="{A3B7477F-10AB-4C2B-97E6-46F4C850A4E6}"/>
          </ac:picMkLst>
        </pc:picChg>
        <pc:picChg chg="del mod ord">
          <ac:chgData name="Jonathan Loo" userId="d2d72d48b56f45d8" providerId="LiveId" clId="{D13DE75A-ED86-4B24-95DA-B9DEDE813A63}" dt="2020-11-17T14:49:56.455" v="52864" actId="478"/>
          <ac:picMkLst>
            <pc:docMk/>
            <pc:sldMk cId="2518555419" sldId="483"/>
            <ac:picMk id="16" creationId="{4585E905-8B62-431C-8CA6-C4517F200A9F}"/>
          </ac:picMkLst>
        </pc:picChg>
        <pc:picChg chg="del mod ord">
          <ac:chgData name="Jonathan Loo" userId="d2d72d48b56f45d8" providerId="LiveId" clId="{D13DE75A-ED86-4B24-95DA-B9DEDE813A63}" dt="2020-11-17T14:50:07.615" v="52879" actId="478"/>
          <ac:picMkLst>
            <pc:docMk/>
            <pc:sldMk cId="2518555419" sldId="483"/>
            <ac:picMk id="18" creationId="{AB3F8E24-3965-4E94-8408-96C1A76E9A0A}"/>
          </ac:picMkLst>
        </pc:picChg>
        <pc:picChg chg="del mod ord">
          <ac:chgData name="Jonathan Loo" userId="d2d72d48b56f45d8" providerId="LiveId" clId="{D13DE75A-ED86-4B24-95DA-B9DEDE813A63}" dt="2020-11-17T14:50:19.607" v="52893" actId="478"/>
          <ac:picMkLst>
            <pc:docMk/>
            <pc:sldMk cId="2518555419" sldId="483"/>
            <ac:picMk id="20" creationId="{77CE615B-6F56-48EE-B7AA-103CBC3E01BD}"/>
          </ac:picMkLst>
        </pc:picChg>
        <pc:picChg chg="del mod ord">
          <ac:chgData name="Jonathan Loo" userId="d2d72d48b56f45d8" providerId="LiveId" clId="{D13DE75A-ED86-4B24-95DA-B9DEDE813A63}" dt="2020-11-17T14:50:44.137" v="52930" actId="478"/>
          <ac:picMkLst>
            <pc:docMk/>
            <pc:sldMk cId="2518555419" sldId="483"/>
            <ac:picMk id="22" creationId="{383119E0-F93C-48E2-9EAF-179E4F02BE04}"/>
          </ac:picMkLst>
        </pc:picChg>
        <pc:picChg chg="del mod ord">
          <ac:chgData name="Jonathan Loo" userId="d2d72d48b56f45d8" providerId="LiveId" clId="{D13DE75A-ED86-4B24-95DA-B9DEDE813A63}" dt="2020-11-17T14:50:36.242" v="52917" actId="478"/>
          <ac:picMkLst>
            <pc:docMk/>
            <pc:sldMk cId="2518555419" sldId="483"/>
            <ac:picMk id="24" creationId="{0A8C07C4-FF7F-4A36-BFE8-F7AEE0580020}"/>
          </ac:picMkLst>
        </pc:picChg>
        <pc:picChg chg="mod ord">
          <ac:chgData name="Jonathan Loo" userId="d2d72d48b56f45d8" providerId="LiveId" clId="{D13DE75A-ED86-4B24-95DA-B9DEDE813A63}" dt="2020-11-17T14:52:41.151" v="53028" actId="1076"/>
          <ac:picMkLst>
            <pc:docMk/>
            <pc:sldMk cId="2518555419" sldId="483"/>
            <ac:picMk id="26" creationId="{C414741F-2831-41C8-A2D5-8AF51616DFC1}"/>
          </ac:picMkLst>
        </pc:picChg>
        <pc:picChg chg="mod ord">
          <ac:chgData name="Jonathan Loo" userId="d2d72d48b56f45d8" providerId="LiveId" clId="{D13DE75A-ED86-4B24-95DA-B9DEDE813A63}" dt="2020-11-17T14:52:44.020" v="53029" actId="1076"/>
          <ac:picMkLst>
            <pc:docMk/>
            <pc:sldMk cId="2518555419" sldId="483"/>
            <ac:picMk id="28" creationId="{5BD72A2B-93C2-453B-982F-87C88366E200}"/>
          </ac:picMkLst>
        </pc:picChg>
        <pc:picChg chg="add del mod">
          <ac:chgData name="Jonathan Loo" userId="d2d72d48b56f45d8" providerId="LiveId" clId="{D13DE75A-ED86-4B24-95DA-B9DEDE813A63}" dt="2020-11-17T14:52:27.858" v="53022" actId="21"/>
          <ac:picMkLst>
            <pc:docMk/>
            <pc:sldMk cId="2518555419" sldId="483"/>
            <ac:picMk id="29" creationId="{B72FF78C-CC01-433C-AD4A-276D61DEBC8A}"/>
          </ac:picMkLst>
        </pc:picChg>
      </pc:sldChg>
      <pc:sldChg chg="addSp delSp modSp add mod">
        <pc:chgData name="Jonathan Loo" userId="d2d72d48b56f45d8" providerId="LiveId" clId="{D13DE75A-ED86-4B24-95DA-B9DEDE813A63}" dt="2020-11-18T13:59:48.340" v="55944" actId="1076"/>
        <pc:sldMkLst>
          <pc:docMk/>
          <pc:sldMk cId="2323453236" sldId="484"/>
        </pc:sldMkLst>
        <pc:spChg chg="mod">
          <ac:chgData name="Jonathan Loo" userId="d2d72d48b56f45d8" providerId="LiveId" clId="{D13DE75A-ED86-4B24-95DA-B9DEDE813A63}" dt="2020-11-17T15:40:18.540" v="55253" actId="404"/>
          <ac:spMkLst>
            <pc:docMk/>
            <pc:sldMk cId="2323453236" sldId="484"/>
            <ac:spMk id="2" creationId="{C3457E5B-D95F-44F0-BE27-6E4DA95052A7}"/>
          </ac:spMkLst>
        </pc:spChg>
        <pc:picChg chg="del mod ord">
          <ac:chgData name="Jonathan Loo" userId="d2d72d48b56f45d8" providerId="LiveId" clId="{D13DE75A-ED86-4B24-95DA-B9DEDE813A63}" dt="2020-11-17T14:57:49.127" v="53076" actId="478"/>
          <ac:picMkLst>
            <pc:docMk/>
            <pc:sldMk cId="2323453236" sldId="484"/>
            <ac:picMk id="6" creationId="{8D7723CF-8A07-4AB4-80C1-EDC0ADDB806A}"/>
          </ac:picMkLst>
        </pc:picChg>
        <pc:picChg chg="add del mod ord">
          <ac:chgData name="Jonathan Loo" userId="d2d72d48b56f45d8" providerId="LiveId" clId="{D13DE75A-ED86-4B24-95DA-B9DEDE813A63}" dt="2020-11-17T14:59:24.606" v="53120" actId="478"/>
          <ac:picMkLst>
            <pc:docMk/>
            <pc:sldMk cId="2323453236" sldId="484"/>
            <ac:picMk id="8" creationId="{FF05D326-D9B0-46D0-8502-F66BDD55AB4B}"/>
          </ac:picMkLst>
        </pc:picChg>
        <pc:picChg chg="del mod ord">
          <ac:chgData name="Jonathan Loo" userId="d2d72d48b56f45d8" providerId="LiveId" clId="{D13DE75A-ED86-4B24-95DA-B9DEDE813A63}" dt="2020-11-17T14:58:05.163" v="53107"/>
          <ac:picMkLst>
            <pc:docMk/>
            <pc:sldMk cId="2323453236" sldId="484"/>
            <ac:picMk id="10" creationId="{15F43A7C-D506-49F7-A857-C0C000ACAB55}"/>
          </ac:picMkLst>
        </pc:picChg>
        <pc:picChg chg="del mod ord">
          <ac:chgData name="Jonathan Loo" userId="d2d72d48b56f45d8" providerId="LiveId" clId="{D13DE75A-ED86-4B24-95DA-B9DEDE813A63}" dt="2020-11-17T14:59:40.209" v="53134" actId="478"/>
          <ac:picMkLst>
            <pc:docMk/>
            <pc:sldMk cId="2323453236" sldId="484"/>
            <ac:picMk id="12" creationId="{EE20D897-1AA2-492F-A4AE-A65609A969D9}"/>
          </ac:picMkLst>
        </pc:picChg>
        <pc:picChg chg="mod ord">
          <ac:chgData name="Jonathan Loo" userId="d2d72d48b56f45d8" providerId="LiveId" clId="{D13DE75A-ED86-4B24-95DA-B9DEDE813A63}" dt="2020-11-18T13:59:48.340" v="55944" actId="1076"/>
          <ac:picMkLst>
            <pc:docMk/>
            <pc:sldMk cId="2323453236" sldId="484"/>
            <ac:picMk id="14" creationId="{578B31E2-0168-482B-84CA-4CE4C799B91D}"/>
          </ac:picMkLst>
        </pc:picChg>
        <pc:picChg chg="add del mod">
          <ac:chgData name="Jonathan Loo" userId="d2d72d48b56f45d8" providerId="LiveId" clId="{D13DE75A-ED86-4B24-95DA-B9DEDE813A63}" dt="2020-11-17T15:00:10.152" v="53151" actId="478"/>
          <ac:picMkLst>
            <pc:docMk/>
            <pc:sldMk cId="2323453236" sldId="484"/>
            <ac:picMk id="15" creationId="{C75A9C57-6DF6-45BC-92BD-BD34292BCD4A}"/>
          </ac:picMkLst>
        </pc:picChg>
        <pc:picChg chg="del mod ord">
          <ac:chgData name="Jonathan Loo" userId="d2d72d48b56f45d8" providerId="LiveId" clId="{D13DE75A-ED86-4B24-95DA-B9DEDE813A63}" dt="2020-11-17T15:01:28.713" v="53165" actId="478"/>
          <ac:picMkLst>
            <pc:docMk/>
            <pc:sldMk cId="2323453236" sldId="484"/>
            <ac:picMk id="17" creationId="{26BD90A5-55FD-4E42-AB91-0C7082A37157}"/>
          </ac:picMkLst>
        </pc:picChg>
        <pc:picChg chg="del mod ord">
          <ac:chgData name="Jonathan Loo" userId="d2d72d48b56f45d8" providerId="LiveId" clId="{D13DE75A-ED86-4B24-95DA-B9DEDE813A63}" dt="2020-11-17T15:01:42.653" v="53179" actId="478"/>
          <ac:picMkLst>
            <pc:docMk/>
            <pc:sldMk cId="2323453236" sldId="484"/>
            <ac:picMk id="20" creationId="{29A961C0-160A-476E-9E21-E4027967B787}"/>
          </ac:picMkLst>
        </pc:picChg>
        <pc:picChg chg="add del mod ord">
          <ac:chgData name="Jonathan Loo" userId="d2d72d48b56f45d8" providerId="LiveId" clId="{D13DE75A-ED86-4B24-95DA-B9DEDE813A63}" dt="2020-11-17T15:06:35.457" v="53309" actId="478"/>
          <ac:picMkLst>
            <pc:docMk/>
            <pc:sldMk cId="2323453236" sldId="484"/>
            <ac:picMk id="22" creationId="{97607A50-61CD-4BE6-8E42-3E1A890A9973}"/>
          </ac:picMkLst>
        </pc:picChg>
        <pc:picChg chg="add del mod ord">
          <ac:chgData name="Jonathan Loo" userId="d2d72d48b56f45d8" providerId="LiveId" clId="{D13DE75A-ED86-4B24-95DA-B9DEDE813A63}" dt="2020-11-17T15:06:02.250" v="53297"/>
          <ac:picMkLst>
            <pc:docMk/>
            <pc:sldMk cId="2323453236" sldId="484"/>
            <ac:picMk id="24" creationId="{86F83BA6-7792-4A6A-ACA7-3B75A83A3DCC}"/>
          </ac:picMkLst>
        </pc:picChg>
        <pc:picChg chg="del mod">
          <ac:chgData name="Jonathan Loo" userId="d2d72d48b56f45d8" providerId="LiveId" clId="{D13DE75A-ED86-4B24-95DA-B9DEDE813A63}" dt="2020-11-17T14:57:35.271" v="53061" actId="478"/>
          <ac:picMkLst>
            <pc:docMk/>
            <pc:sldMk cId="2323453236" sldId="484"/>
            <ac:picMk id="26" creationId="{C414741F-2831-41C8-A2D5-8AF51616DFC1}"/>
          </ac:picMkLst>
        </pc:picChg>
        <pc:picChg chg="add del mod ord">
          <ac:chgData name="Jonathan Loo" userId="d2d72d48b56f45d8" providerId="LiveId" clId="{D13DE75A-ED86-4B24-95DA-B9DEDE813A63}" dt="2020-11-17T15:06:01.751" v="53282"/>
          <ac:picMkLst>
            <pc:docMk/>
            <pc:sldMk cId="2323453236" sldId="484"/>
            <ac:picMk id="27" creationId="{4CD7E302-65C0-4BA1-AA40-F1535E83075E}"/>
          </ac:picMkLst>
        </pc:picChg>
        <pc:picChg chg="del">
          <ac:chgData name="Jonathan Loo" userId="d2d72d48b56f45d8" providerId="LiveId" clId="{D13DE75A-ED86-4B24-95DA-B9DEDE813A63}" dt="2020-11-17T14:53:33.245" v="53049" actId="478"/>
          <ac:picMkLst>
            <pc:docMk/>
            <pc:sldMk cId="2323453236" sldId="484"/>
            <ac:picMk id="28" creationId="{5BD72A2B-93C2-453B-982F-87C88366E200}"/>
          </ac:picMkLst>
        </pc:picChg>
        <pc:picChg chg="add del mod ord">
          <ac:chgData name="Jonathan Loo" userId="d2d72d48b56f45d8" providerId="LiveId" clId="{D13DE75A-ED86-4B24-95DA-B9DEDE813A63}" dt="2020-11-17T15:06:01.207" v="53267"/>
          <ac:picMkLst>
            <pc:docMk/>
            <pc:sldMk cId="2323453236" sldId="484"/>
            <ac:picMk id="30" creationId="{BB47545C-5CAB-424C-9ECF-393453445BA5}"/>
          </ac:picMkLst>
        </pc:picChg>
        <pc:picChg chg="del mod ord">
          <ac:chgData name="Jonathan Loo" userId="d2d72d48b56f45d8" providerId="LiveId" clId="{D13DE75A-ED86-4B24-95DA-B9DEDE813A63}" dt="2020-11-17T15:06:00.788" v="53252"/>
          <ac:picMkLst>
            <pc:docMk/>
            <pc:sldMk cId="2323453236" sldId="484"/>
            <ac:picMk id="32" creationId="{3B81C2A4-8BB2-4F73-AD1B-4D0CA0B54B86}"/>
          </ac:picMkLst>
        </pc:picChg>
        <pc:picChg chg="mod ord">
          <ac:chgData name="Jonathan Loo" userId="d2d72d48b56f45d8" providerId="LiveId" clId="{D13DE75A-ED86-4B24-95DA-B9DEDE813A63}" dt="2020-11-17T15:07:07.488" v="53334" actId="1076"/>
          <ac:picMkLst>
            <pc:docMk/>
            <pc:sldMk cId="2323453236" sldId="484"/>
            <ac:picMk id="34" creationId="{929B930D-68B7-4A45-9372-120302179DD4}"/>
          </ac:picMkLst>
        </pc:picChg>
        <pc:picChg chg="del mod">
          <ac:chgData name="Jonathan Loo" userId="d2d72d48b56f45d8" providerId="LiveId" clId="{D13DE75A-ED86-4B24-95DA-B9DEDE813A63}" dt="2020-11-17T15:06:56.415" v="53331" actId="478"/>
          <ac:picMkLst>
            <pc:docMk/>
            <pc:sldMk cId="2323453236" sldId="484"/>
            <ac:picMk id="36" creationId="{69A8DB2B-0974-4282-85B6-D8F82C33A866}"/>
          </ac:picMkLst>
        </pc:picChg>
        <pc:picChg chg="mod ord">
          <ac:chgData name="Jonathan Loo" userId="d2d72d48b56f45d8" providerId="LiveId" clId="{D13DE75A-ED86-4B24-95DA-B9DEDE813A63}" dt="2020-11-17T15:07:07.488" v="53334" actId="1076"/>
          <ac:picMkLst>
            <pc:docMk/>
            <pc:sldMk cId="2323453236" sldId="484"/>
            <ac:picMk id="38" creationId="{61D5CFD1-F889-46FE-9A14-43270084C4CF}"/>
          </ac:picMkLst>
        </pc:picChg>
      </pc:sldChg>
      <pc:sldChg chg="addSp delSp modSp add mod chgLayout">
        <pc:chgData name="Jonathan Loo" userId="d2d72d48b56f45d8" providerId="LiveId" clId="{D13DE75A-ED86-4B24-95DA-B9DEDE813A63}" dt="2020-11-18T15:51:54.439" v="60008" actId="20577"/>
        <pc:sldMkLst>
          <pc:docMk/>
          <pc:sldMk cId="3530853911" sldId="485"/>
        </pc:sldMkLst>
        <pc:spChg chg="mod ord">
          <ac:chgData name="Jonathan Loo" userId="d2d72d48b56f45d8" providerId="LiveId" clId="{D13DE75A-ED86-4B24-95DA-B9DEDE813A63}" dt="2020-11-18T15:51:46.760" v="59994" actId="20577"/>
          <ac:spMkLst>
            <pc:docMk/>
            <pc:sldMk cId="3530853911" sldId="485"/>
            <ac:spMk id="2" creationId="{C3457E5B-D95F-44F0-BE27-6E4DA95052A7}"/>
          </ac:spMkLst>
        </pc:spChg>
        <pc:spChg chg="add del mod">
          <ac:chgData name="Jonathan Loo" userId="d2d72d48b56f45d8" providerId="LiveId" clId="{D13DE75A-ED86-4B24-95DA-B9DEDE813A63}" dt="2020-11-18T15:46:28.890" v="59645" actId="6264"/>
          <ac:spMkLst>
            <pc:docMk/>
            <pc:sldMk cId="3530853911" sldId="485"/>
            <ac:spMk id="3" creationId="{B437BEE7-F4A6-4E56-A3CA-14909E95DCDD}"/>
          </ac:spMkLst>
        </pc:spChg>
        <pc:spChg chg="add del mod">
          <ac:chgData name="Jonathan Loo" userId="d2d72d48b56f45d8" providerId="LiveId" clId="{D13DE75A-ED86-4B24-95DA-B9DEDE813A63}" dt="2020-11-18T15:46:28.890" v="59645" actId="6264"/>
          <ac:spMkLst>
            <pc:docMk/>
            <pc:sldMk cId="3530853911" sldId="485"/>
            <ac:spMk id="4" creationId="{9E09AD5E-AFC5-4CD9-B821-00FBA33393E6}"/>
          </ac:spMkLst>
        </pc:spChg>
        <pc:spChg chg="add del mod ord">
          <ac:chgData name="Jonathan Loo" userId="d2d72d48b56f45d8" providerId="LiveId" clId="{D13DE75A-ED86-4B24-95DA-B9DEDE813A63}" dt="2020-11-18T15:46:28.890" v="59645" actId="6264"/>
          <ac:spMkLst>
            <pc:docMk/>
            <pc:sldMk cId="3530853911" sldId="485"/>
            <ac:spMk id="7" creationId="{91E34893-44E5-4AB6-9982-375D4514F86B}"/>
          </ac:spMkLst>
        </pc:spChg>
        <pc:spChg chg="add del mod">
          <ac:chgData name="Jonathan Loo" userId="d2d72d48b56f45d8" providerId="LiveId" clId="{D13DE75A-ED86-4B24-95DA-B9DEDE813A63}" dt="2020-11-17T15:22:36.148" v="53759" actId="21"/>
          <ac:spMkLst>
            <pc:docMk/>
            <pc:sldMk cId="3530853911" sldId="485"/>
            <ac:spMk id="8" creationId="{DDA36B44-BA51-430A-9EDF-627F6F1394AE}"/>
          </ac:spMkLst>
        </pc:spChg>
        <pc:spChg chg="add del mod">
          <ac:chgData name="Jonathan Loo" userId="d2d72d48b56f45d8" providerId="LiveId" clId="{D13DE75A-ED86-4B24-95DA-B9DEDE813A63}" dt="2020-11-17T15:22:36.148" v="53759" actId="21"/>
          <ac:spMkLst>
            <pc:docMk/>
            <pc:sldMk cId="3530853911" sldId="485"/>
            <ac:spMk id="10" creationId="{ACABD614-FD2C-4C64-B569-CF918259AFEE}"/>
          </ac:spMkLst>
        </pc:spChg>
        <pc:spChg chg="add mod ord">
          <ac:chgData name="Jonathan Loo" userId="d2d72d48b56f45d8" providerId="LiveId" clId="{D13DE75A-ED86-4B24-95DA-B9DEDE813A63}" dt="2020-11-18T15:51:54.439" v="60008" actId="20577"/>
          <ac:spMkLst>
            <pc:docMk/>
            <pc:sldMk cId="3530853911" sldId="485"/>
            <ac:spMk id="21" creationId="{E9C4C0E5-D0D5-436C-BFE0-EB46E828DB2A}"/>
          </ac:spMkLst>
        </pc:spChg>
        <pc:spChg chg="add del mod ord">
          <ac:chgData name="Jonathan Loo" userId="d2d72d48b56f45d8" providerId="LiveId" clId="{D13DE75A-ED86-4B24-95DA-B9DEDE813A63}" dt="2020-11-17T15:33:57.012" v="54834" actId="478"/>
          <ac:spMkLst>
            <pc:docMk/>
            <pc:sldMk cId="3530853911" sldId="485"/>
            <ac:spMk id="23" creationId="{914213DE-B608-46B3-BADA-84412D99A921}"/>
          </ac:spMkLst>
        </pc:spChg>
        <pc:graphicFrameChg chg="add mod">
          <ac:chgData name="Jonathan Loo" userId="d2d72d48b56f45d8" providerId="LiveId" clId="{D13DE75A-ED86-4B24-95DA-B9DEDE813A63}" dt="2020-11-17T15:09:31.595" v="53376"/>
          <ac:graphicFrameMkLst>
            <pc:docMk/>
            <pc:sldMk cId="3530853911" sldId="485"/>
            <ac:graphicFrameMk id="9" creationId="{1BAF145F-5144-4975-91A7-42F292696DBD}"/>
          </ac:graphicFrameMkLst>
        </pc:graphicFrameChg>
        <pc:picChg chg="del">
          <ac:chgData name="Jonathan Loo" userId="d2d72d48b56f45d8" providerId="LiveId" clId="{D13DE75A-ED86-4B24-95DA-B9DEDE813A63}" dt="2020-11-17T15:09:21.413" v="53371" actId="478"/>
          <ac:picMkLst>
            <pc:docMk/>
            <pc:sldMk cId="3530853911" sldId="485"/>
            <ac:picMk id="3" creationId="{7CFDBA0B-5D25-4770-B504-FA7AA87E2588}"/>
          </ac:picMkLst>
        </pc:picChg>
        <pc:picChg chg="del mod ord">
          <ac:chgData name="Jonathan Loo" userId="d2d72d48b56f45d8" providerId="LiveId" clId="{D13DE75A-ED86-4B24-95DA-B9DEDE813A63}" dt="2020-11-17T15:23:15.897" v="53784" actId="478"/>
          <ac:picMkLst>
            <pc:docMk/>
            <pc:sldMk cId="3530853911" sldId="485"/>
            <ac:picMk id="4" creationId="{A0D4C36E-42F7-4F92-A2E9-C588C36B1D9B}"/>
          </ac:picMkLst>
        </pc:picChg>
        <pc:picChg chg="add mod">
          <ac:chgData name="Jonathan Loo" userId="d2d72d48b56f45d8" providerId="LiveId" clId="{D13DE75A-ED86-4B24-95DA-B9DEDE813A63}" dt="2020-11-18T15:49:50.300" v="59816" actId="1076"/>
          <ac:picMkLst>
            <pc:docMk/>
            <pc:sldMk cId="3530853911" sldId="485"/>
            <ac:picMk id="6" creationId="{010C5003-FB13-41C9-BACF-2A361CBC40FE}"/>
          </ac:picMkLst>
        </pc:picChg>
        <pc:picChg chg="add del mod">
          <ac:chgData name="Jonathan Loo" userId="d2d72d48b56f45d8" providerId="LiveId" clId="{D13DE75A-ED86-4B24-95DA-B9DEDE813A63}" dt="2020-11-17T15:22:36.148" v="53759" actId="21"/>
          <ac:picMkLst>
            <pc:docMk/>
            <pc:sldMk cId="3530853911" sldId="485"/>
            <ac:picMk id="7" creationId="{5D53F4E8-718D-43F6-BB3C-5F33A75EA1F4}"/>
          </ac:picMkLst>
        </pc:picChg>
        <pc:picChg chg="add mod">
          <ac:chgData name="Jonathan Loo" userId="d2d72d48b56f45d8" providerId="LiveId" clId="{D13DE75A-ED86-4B24-95DA-B9DEDE813A63}" dt="2020-11-17T15:34:03.425" v="54839" actId="1076"/>
          <ac:picMkLst>
            <pc:docMk/>
            <pc:sldMk cId="3530853911" sldId="485"/>
            <ac:picMk id="12" creationId="{5B6D91DF-6D9B-43FC-B3F8-578B276DAA12}"/>
          </ac:picMkLst>
        </pc:picChg>
        <pc:picChg chg="del">
          <ac:chgData name="Jonathan Loo" userId="d2d72d48b56f45d8" providerId="LiveId" clId="{D13DE75A-ED86-4B24-95DA-B9DEDE813A63}" dt="2020-11-17T15:09:19.331" v="53369" actId="478"/>
          <ac:picMkLst>
            <pc:docMk/>
            <pc:sldMk cId="3530853911" sldId="485"/>
            <ac:picMk id="14" creationId="{578B31E2-0168-482B-84CA-4CE4C799B91D}"/>
          </ac:picMkLst>
        </pc:picChg>
        <pc:picChg chg="add mod">
          <ac:chgData name="Jonathan Loo" userId="d2d72d48b56f45d8" providerId="LiveId" clId="{D13DE75A-ED86-4B24-95DA-B9DEDE813A63}" dt="2020-11-18T15:49:57.572" v="59818" actId="1076"/>
          <ac:picMkLst>
            <pc:docMk/>
            <pc:sldMk cId="3530853911" sldId="485"/>
            <ac:picMk id="18" creationId="{E8DDCAD8-89B5-4E87-9821-255994EF5433}"/>
          </ac:picMkLst>
        </pc:picChg>
        <pc:picChg chg="add del mod">
          <ac:chgData name="Jonathan Loo" userId="d2d72d48b56f45d8" providerId="LiveId" clId="{D13DE75A-ED86-4B24-95DA-B9DEDE813A63}" dt="2020-11-17T15:25:21.453" v="53798" actId="478"/>
          <ac:picMkLst>
            <pc:docMk/>
            <pc:sldMk cId="3530853911" sldId="485"/>
            <ac:picMk id="19" creationId="{C23C41DD-82B1-413D-B3C0-39C7EE755752}"/>
          </ac:picMkLst>
        </pc:picChg>
        <pc:picChg chg="mod">
          <ac:chgData name="Jonathan Loo" userId="d2d72d48b56f45d8" providerId="LiveId" clId="{D13DE75A-ED86-4B24-95DA-B9DEDE813A63}" dt="2020-11-18T15:49:44.699" v="59815" actId="1076"/>
          <ac:picMkLst>
            <pc:docMk/>
            <pc:sldMk cId="3530853911" sldId="485"/>
            <ac:picMk id="20" creationId="{7D6C68CA-37D2-4C32-BDCE-7048CA486097}"/>
          </ac:picMkLst>
        </pc:picChg>
        <pc:picChg chg="del">
          <ac:chgData name="Jonathan Loo" userId="d2d72d48b56f45d8" providerId="LiveId" clId="{D13DE75A-ED86-4B24-95DA-B9DEDE813A63}" dt="2020-11-17T15:09:20.589" v="53370" actId="478"/>
          <ac:picMkLst>
            <pc:docMk/>
            <pc:sldMk cId="3530853911" sldId="485"/>
            <ac:picMk id="34" creationId="{929B930D-68B7-4A45-9372-120302179DD4}"/>
          </ac:picMkLst>
        </pc:picChg>
        <pc:picChg chg="del">
          <ac:chgData name="Jonathan Loo" userId="d2d72d48b56f45d8" providerId="LiveId" clId="{D13DE75A-ED86-4B24-95DA-B9DEDE813A63}" dt="2020-11-17T15:09:20.589" v="53370" actId="478"/>
          <ac:picMkLst>
            <pc:docMk/>
            <pc:sldMk cId="3530853911" sldId="485"/>
            <ac:picMk id="38" creationId="{61D5CFD1-F889-46FE-9A14-43270084C4CF}"/>
          </ac:picMkLst>
        </pc:picChg>
        <pc:picChg chg="del">
          <ac:chgData name="Jonathan Loo" userId="d2d72d48b56f45d8" providerId="LiveId" clId="{D13DE75A-ED86-4B24-95DA-B9DEDE813A63}" dt="2020-11-17T15:09:18.520" v="53368" actId="478"/>
          <ac:picMkLst>
            <pc:docMk/>
            <pc:sldMk cId="3530853911" sldId="485"/>
            <ac:picMk id="52226" creationId="{400CC0E0-3445-4592-AAA1-41063ABFD6A5}"/>
          </ac:picMkLst>
        </pc:picChg>
      </pc:sldChg>
      <pc:sldChg chg="addSp delSp modSp add del mod">
        <pc:chgData name="Jonathan Loo" userId="d2d72d48b56f45d8" providerId="LiveId" clId="{D13DE75A-ED86-4B24-95DA-B9DEDE813A63}" dt="2020-11-17T15:13:25.268" v="53463" actId="47"/>
        <pc:sldMkLst>
          <pc:docMk/>
          <pc:sldMk cId="12502126" sldId="486"/>
        </pc:sldMkLst>
        <pc:picChg chg="add mod ord">
          <ac:chgData name="Jonathan Loo" userId="d2d72d48b56f45d8" providerId="LiveId" clId="{D13DE75A-ED86-4B24-95DA-B9DEDE813A63}" dt="2020-11-17T15:12:18.956" v="53462" actId="1076"/>
          <ac:picMkLst>
            <pc:docMk/>
            <pc:sldMk cId="12502126" sldId="486"/>
            <ac:picMk id="4" creationId="{7445E25A-F7FB-4F1E-AEE4-6ADE5255F0BC}"/>
          </ac:picMkLst>
        </pc:picChg>
        <pc:picChg chg="del">
          <ac:chgData name="Jonathan Loo" userId="d2d72d48b56f45d8" providerId="LiveId" clId="{D13DE75A-ED86-4B24-95DA-B9DEDE813A63}" dt="2020-11-17T15:12:12.489" v="53457" actId="478"/>
          <ac:picMkLst>
            <pc:docMk/>
            <pc:sldMk cId="12502126" sldId="486"/>
            <ac:picMk id="20" creationId="{47B4A838-773D-4D70-B3AE-DC9070E4FD71}"/>
          </ac:picMkLst>
        </pc:picChg>
        <pc:picChg chg="del">
          <ac:chgData name="Jonathan Loo" userId="d2d72d48b56f45d8" providerId="LiveId" clId="{D13DE75A-ED86-4B24-95DA-B9DEDE813A63}" dt="2020-11-17T15:12:13.038" v="53458" actId="478"/>
          <ac:picMkLst>
            <pc:docMk/>
            <pc:sldMk cId="12502126" sldId="486"/>
            <ac:picMk id="23" creationId="{F4977BE0-1BB3-44BE-B071-07BCDE68818F}"/>
          </ac:picMkLst>
        </pc:picChg>
      </pc:sldChg>
      <pc:sldChg chg="addSp delSp add del setBg delDesignElem">
        <pc:chgData name="Jonathan Loo" userId="d2d72d48b56f45d8" providerId="LiveId" clId="{D13DE75A-ED86-4B24-95DA-B9DEDE813A63}" dt="2020-11-17T15:10:31.908" v="53401"/>
        <pc:sldMkLst>
          <pc:docMk/>
          <pc:sldMk cId="1135353613" sldId="486"/>
        </pc:sldMkLst>
        <pc:spChg chg="add del">
          <ac:chgData name="Jonathan Loo" userId="d2d72d48b56f45d8" providerId="LiveId" clId="{D13DE75A-ED86-4B24-95DA-B9DEDE813A63}" dt="2020-11-17T15:10:31.908" v="53401"/>
          <ac:spMkLst>
            <pc:docMk/>
            <pc:sldMk cId="1135353613" sldId="486"/>
            <ac:spMk id="9" creationId="{2CCAFB3E-E6E2-4587-A5FC-061F9AED9AF2}"/>
          </ac:spMkLst>
        </pc:spChg>
        <pc:spChg chg="add del">
          <ac:chgData name="Jonathan Loo" userId="d2d72d48b56f45d8" providerId="LiveId" clId="{D13DE75A-ED86-4B24-95DA-B9DEDE813A63}" dt="2020-11-17T15:10:31.908" v="53401"/>
          <ac:spMkLst>
            <pc:docMk/>
            <pc:sldMk cId="1135353613" sldId="486"/>
            <ac:spMk id="16" creationId="{640086A0-762B-44EE-AA70-A7268A72ACC3}"/>
          </ac:spMkLst>
        </pc:spChg>
        <pc:picChg chg="add del">
          <ac:chgData name="Jonathan Loo" userId="d2d72d48b56f45d8" providerId="LiveId" clId="{D13DE75A-ED86-4B24-95DA-B9DEDE813A63}" dt="2020-11-17T15:10:31.908" v="53401"/>
          <ac:picMkLst>
            <pc:docMk/>
            <pc:sldMk cId="1135353613" sldId="486"/>
            <ac:picMk id="14" creationId="{5975841F-9161-4650-BCE5-20FFE7E29615}"/>
          </ac:picMkLst>
        </pc:picChg>
      </pc:sldChg>
      <pc:sldChg chg="addSp delSp modSp add del mod">
        <pc:chgData name="Jonathan Loo" userId="d2d72d48b56f45d8" providerId="LiveId" clId="{D13DE75A-ED86-4B24-95DA-B9DEDE813A63}" dt="2020-11-17T15:44:48.305" v="55461" actId="47"/>
        <pc:sldMkLst>
          <pc:docMk/>
          <pc:sldMk cId="1606865302" sldId="486"/>
        </pc:sldMkLst>
        <pc:spChg chg="mod">
          <ac:chgData name="Jonathan Loo" userId="d2d72d48b56f45d8" providerId="LiveId" clId="{D13DE75A-ED86-4B24-95DA-B9DEDE813A63}" dt="2020-11-17T15:18:32.496" v="53675" actId="20577"/>
          <ac:spMkLst>
            <pc:docMk/>
            <pc:sldMk cId="1606865302" sldId="486"/>
            <ac:spMk id="2" creationId="{888888FC-CBA7-4408-AF6E-23D90D025757}"/>
          </ac:spMkLst>
        </pc:spChg>
        <pc:spChg chg="add del">
          <ac:chgData name="Jonathan Loo" userId="d2d72d48b56f45d8" providerId="LiveId" clId="{D13DE75A-ED86-4B24-95DA-B9DEDE813A63}" dt="2020-11-17T15:44:26.948" v="55425" actId="22"/>
          <ac:spMkLst>
            <pc:docMk/>
            <pc:sldMk cId="1606865302" sldId="486"/>
            <ac:spMk id="8" creationId="{D76BC636-2CC4-450A-8BBA-1BAFFAD80DB0}"/>
          </ac:spMkLst>
        </pc:spChg>
      </pc:sldChg>
      <pc:sldChg chg="addSp delSp modSp new del mod setBg modClrScheme chgLayout">
        <pc:chgData name="Jonathan Loo" userId="d2d72d48b56f45d8" providerId="LiveId" clId="{D13DE75A-ED86-4B24-95DA-B9DEDE813A63}" dt="2020-11-17T15:42:10.071" v="55306" actId="47"/>
        <pc:sldMkLst>
          <pc:docMk/>
          <pc:sldMk cId="1517370103" sldId="487"/>
        </pc:sldMkLst>
        <pc:spChg chg="del mod ord">
          <ac:chgData name="Jonathan Loo" userId="d2d72d48b56f45d8" providerId="LiveId" clId="{D13DE75A-ED86-4B24-95DA-B9DEDE813A63}" dt="2020-11-17T15:40:31.694" v="55255" actId="700"/>
          <ac:spMkLst>
            <pc:docMk/>
            <pc:sldMk cId="1517370103" sldId="487"/>
            <ac:spMk id="2" creationId="{048F90BD-F63B-4C29-980A-A5C187C42EB3}"/>
          </ac:spMkLst>
        </pc:spChg>
        <pc:spChg chg="del mod ord">
          <ac:chgData name="Jonathan Loo" userId="d2d72d48b56f45d8" providerId="LiveId" clId="{D13DE75A-ED86-4B24-95DA-B9DEDE813A63}" dt="2020-11-17T15:40:31.694" v="55255" actId="700"/>
          <ac:spMkLst>
            <pc:docMk/>
            <pc:sldMk cId="1517370103" sldId="487"/>
            <ac:spMk id="3" creationId="{2B40C6B0-77D8-4E46-8444-FE58B671F819}"/>
          </ac:spMkLst>
        </pc:spChg>
        <pc:spChg chg="add mod ord">
          <ac:chgData name="Jonathan Loo" userId="d2d72d48b56f45d8" providerId="LiveId" clId="{D13DE75A-ED86-4B24-95DA-B9DEDE813A63}" dt="2020-11-17T15:40:50.388" v="55276" actId="403"/>
          <ac:spMkLst>
            <pc:docMk/>
            <pc:sldMk cId="1517370103" sldId="487"/>
            <ac:spMk id="4" creationId="{C02ECC80-8BC1-4117-B9CA-F278A3417888}"/>
          </ac:spMkLst>
        </pc:spChg>
        <pc:spChg chg="add del mod ord">
          <ac:chgData name="Jonathan Loo" userId="d2d72d48b56f45d8" providerId="LiveId" clId="{D13DE75A-ED86-4B24-95DA-B9DEDE813A63}" dt="2020-11-17T15:40:53.161" v="55277" actId="478"/>
          <ac:spMkLst>
            <pc:docMk/>
            <pc:sldMk cId="1517370103" sldId="487"/>
            <ac:spMk id="5" creationId="{075A2564-C682-4C76-B093-C24C5CBFFF29}"/>
          </ac:spMkLst>
        </pc:spChg>
        <pc:spChg chg="add">
          <ac:chgData name="Jonathan Loo" userId="d2d72d48b56f45d8" providerId="LiveId" clId="{D13DE75A-ED86-4B24-95DA-B9DEDE813A63}" dt="2020-11-17T15:40:41.555" v="55269" actId="26606"/>
          <ac:spMkLst>
            <pc:docMk/>
            <pc:sldMk cId="1517370103" sldId="487"/>
            <ac:spMk id="10" creationId="{23962611-DFD5-4092-AAFD-559E3DFCE2C9}"/>
          </ac:spMkLst>
        </pc:spChg>
        <pc:picChg chg="add">
          <ac:chgData name="Jonathan Loo" userId="d2d72d48b56f45d8" providerId="LiveId" clId="{D13DE75A-ED86-4B24-95DA-B9DEDE813A63}" dt="2020-11-17T15:40:41.555" v="55269" actId="26606"/>
          <ac:picMkLst>
            <pc:docMk/>
            <pc:sldMk cId="1517370103" sldId="487"/>
            <ac:picMk id="12" creationId="{2270F1FA-0425-408F-9861-80BF5AFB276D}"/>
          </ac:picMkLst>
        </pc:picChg>
      </pc:sldChg>
      <pc:sldChg chg="delSp modSp add del mod">
        <pc:chgData name="Jonathan Loo" userId="d2d72d48b56f45d8" providerId="LiveId" clId="{D13DE75A-ED86-4B24-95DA-B9DEDE813A63}" dt="2020-11-17T15:36:19.220" v="54935" actId="47"/>
        <pc:sldMkLst>
          <pc:docMk/>
          <pc:sldMk cId="3639105897" sldId="487"/>
        </pc:sldMkLst>
        <pc:picChg chg="del mod">
          <ac:chgData name="Jonathan Loo" userId="d2d72d48b56f45d8" providerId="LiveId" clId="{D13DE75A-ED86-4B24-95DA-B9DEDE813A63}" dt="2020-11-17T15:23:49.128" v="53787" actId="21"/>
          <ac:picMkLst>
            <pc:docMk/>
            <pc:sldMk cId="3639105897" sldId="487"/>
            <ac:picMk id="2" creationId="{5E176674-5AC5-4FCE-BD3E-C87C3B404DCA}"/>
          </ac:picMkLst>
        </pc:picChg>
        <pc:picChg chg="mod">
          <ac:chgData name="Jonathan Loo" userId="d2d72d48b56f45d8" providerId="LiveId" clId="{D13DE75A-ED86-4B24-95DA-B9DEDE813A63}" dt="2020-11-17T15:20:15.196" v="53744" actId="1076"/>
          <ac:picMkLst>
            <pc:docMk/>
            <pc:sldMk cId="3639105897" sldId="487"/>
            <ac:picMk id="48130" creationId="{43CE7358-9CC7-41A2-997B-3F941E31FA36}"/>
          </ac:picMkLst>
        </pc:picChg>
      </pc:sldChg>
      <pc:sldChg chg="addSp delSp modSp add del mod modClrScheme delDesignElem chgLayout">
        <pc:chgData name="Jonathan Loo" userId="d2d72d48b56f45d8" providerId="LiveId" clId="{D13DE75A-ED86-4B24-95DA-B9DEDE813A63}" dt="2020-11-17T15:42:10.724" v="55307" actId="47"/>
        <pc:sldMkLst>
          <pc:docMk/>
          <pc:sldMk cId="2318534217" sldId="488"/>
        </pc:sldMkLst>
        <pc:spChg chg="mod ord">
          <ac:chgData name="Jonathan Loo" userId="d2d72d48b56f45d8" providerId="LiveId" clId="{D13DE75A-ED86-4B24-95DA-B9DEDE813A63}" dt="2020-11-17T15:41:16.310" v="55279" actId="700"/>
          <ac:spMkLst>
            <pc:docMk/>
            <pc:sldMk cId="2318534217" sldId="488"/>
            <ac:spMk id="2" creationId="{888888FC-CBA7-4408-AF6E-23D90D025757}"/>
          </ac:spMkLst>
        </pc:spChg>
        <pc:spChg chg="del mod ord">
          <ac:chgData name="Jonathan Loo" userId="d2d72d48b56f45d8" providerId="LiveId" clId="{D13DE75A-ED86-4B24-95DA-B9DEDE813A63}" dt="2020-11-17T15:41:16.310" v="55279" actId="700"/>
          <ac:spMkLst>
            <pc:docMk/>
            <pc:sldMk cId="2318534217" sldId="488"/>
            <ac:spMk id="3" creationId="{AEE40583-23E7-4F14-8A6E-DC9D9D213404}"/>
          </ac:spMkLst>
        </pc:spChg>
        <pc:spChg chg="add mod ord">
          <ac:chgData name="Jonathan Loo" userId="d2d72d48b56f45d8" providerId="LiveId" clId="{D13DE75A-ED86-4B24-95DA-B9DEDE813A63}" dt="2020-11-17T15:41:16.310" v="55279" actId="700"/>
          <ac:spMkLst>
            <pc:docMk/>
            <pc:sldMk cId="2318534217" sldId="488"/>
            <ac:spMk id="4" creationId="{FAE9C003-6E3C-40A7-A715-728E7EA3CA01}"/>
          </ac:spMkLst>
        </pc:spChg>
        <pc:spChg chg="del">
          <ac:chgData name="Jonathan Loo" userId="d2d72d48b56f45d8" providerId="LiveId" clId="{D13DE75A-ED86-4B24-95DA-B9DEDE813A63}" dt="2020-11-17T15:41:16.310" v="55279" actId="700"/>
          <ac:spMkLst>
            <pc:docMk/>
            <pc:sldMk cId="2318534217" sldId="488"/>
            <ac:spMk id="10" creationId="{7905BA41-EE6E-4F80-8636-447F22DD729A}"/>
          </ac:spMkLst>
        </pc:spChg>
        <pc:spChg chg="del">
          <ac:chgData name="Jonathan Loo" userId="d2d72d48b56f45d8" providerId="LiveId" clId="{D13DE75A-ED86-4B24-95DA-B9DEDE813A63}" dt="2020-11-17T15:41:16.310" v="55279" actId="700"/>
          <ac:spMkLst>
            <pc:docMk/>
            <pc:sldMk cId="2318534217" sldId="488"/>
            <ac:spMk id="12" creationId="{CD7549B2-EE05-4558-8C64-AC46755F2B25}"/>
          </ac:spMkLst>
        </pc:spChg>
      </pc:sldChg>
      <pc:sldChg chg="addSp delSp modSp add del mod modClrScheme setClrOvrMap delDesignElem chgLayout">
        <pc:chgData name="Jonathan Loo" userId="d2d72d48b56f45d8" providerId="LiveId" clId="{D13DE75A-ED86-4B24-95DA-B9DEDE813A63}" dt="2020-11-18T16:39:24.699" v="61186" actId="47"/>
        <pc:sldMkLst>
          <pc:docMk/>
          <pc:sldMk cId="3986800041" sldId="489"/>
        </pc:sldMkLst>
        <pc:spChg chg="mod ord">
          <ac:chgData name="Jonathan Loo" userId="d2d72d48b56f45d8" providerId="LiveId" clId="{D13DE75A-ED86-4B24-95DA-B9DEDE813A63}" dt="2020-11-18T16:33:25.320" v="61014" actId="207"/>
          <ac:spMkLst>
            <pc:docMk/>
            <pc:sldMk cId="3986800041" sldId="489"/>
            <ac:spMk id="2" creationId="{888888FC-CBA7-4408-AF6E-23D90D025757}"/>
          </ac:spMkLst>
        </pc:spChg>
        <pc:spChg chg="add del mod ord">
          <ac:chgData name="Jonathan Loo" userId="d2d72d48b56f45d8" providerId="LiveId" clId="{D13DE75A-ED86-4B24-95DA-B9DEDE813A63}" dt="2020-11-17T15:41:58.307" v="55303" actId="478"/>
          <ac:spMkLst>
            <pc:docMk/>
            <pc:sldMk cId="3986800041" sldId="489"/>
            <ac:spMk id="3" creationId="{AEE40583-23E7-4F14-8A6E-DC9D9D213404}"/>
          </ac:spMkLst>
        </pc:spChg>
        <pc:spChg chg="add del mod ord">
          <ac:chgData name="Jonathan Loo" userId="d2d72d48b56f45d8" providerId="LiveId" clId="{D13DE75A-ED86-4B24-95DA-B9DEDE813A63}" dt="2020-11-17T15:41:26.780" v="55282" actId="700"/>
          <ac:spMkLst>
            <pc:docMk/>
            <pc:sldMk cId="3986800041" sldId="489"/>
            <ac:spMk id="4" creationId="{D1B5EBC4-0AEF-4F21-BD74-CBE32AFF5D62}"/>
          </ac:spMkLst>
        </pc:spChg>
        <pc:spChg chg="add del">
          <ac:chgData name="Jonathan Loo" userId="d2d72d48b56f45d8" providerId="LiveId" clId="{D13DE75A-ED86-4B24-95DA-B9DEDE813A63}" dt="2020-11-17T15:41:54.952" v="55302" actId="26606"/>
          <ac:spMkLst>
            <pc:docMk/>
            <pc:sldMk cId="3986800041" sldId="489"/>
            <ac:spMk id="10" creationId="{7905BA41-EE6E-4F80-8636-447F22DD729A}"/>
          </ac:spMkLst>
        </pc:spChg>
        <pc:spChg chg="add del">
          <ac:chgData name="Jonathan Loo" userId="d2d72d48b56f45d8" providerId="LiveId" clId="{D13DE75A-ED86-4B24-95DA-B9DEDE813A63}" dt="2020-11-17T15:41:54.952" v="55302" actId="26606"/>
          <ac:spMkLst>
            <pc:docMk/>
            <pc:sldMk cId="3986800041" sldId="489"/>
            <ac:spMk id="12" creationId="{CD7549B2-EE05-4558-8C64-AC46755F2B25}"/>
          </ac:spMkLst>
        </pc:spChg>
        <pc:spChg chg="add del">
          <ac:chgData name="Jonathan Loo" userId="d2d72d48b56f45d8" providerId="LiveId" clId="{D13DE75A-ED86-4B24-95DA-B9DEDE813A63}" dt="2020-11-17T15:41:48" v="55297" actId="26606"/>
          <ac:spMkLst>
            <pc:docMk/>
            <pc:sldMk cId="3986800041" sldId="489"/>
            <ac:spMk id="17" creationId="{3E443FD7-A66B-4AA0-872D-B088B9BC5F17}"/>
          </ac:spMkLst>
        </pc:spChg>
        <pc:spChg chg="add del">
          <ac:chgData name="Jonathan Loo" userId="d2d72d48b56f45d8" providerId="LiveId" clId="{D13DE75A-ED86-4B24-95DA-B9DEDE813A63}" dt="2020-11-17T15:41:48" v="55297" actId="26606"/>
          <ac:spMkLst>
            <pc:docMk/>
            <pc:sldMk cId="3986800041" sldId="489"/>
            <ac:spMk id="19" creationId="{C04BE0EF-3561-49B4-9A29-F283168A91C7}"/>
          </ac:spMkLst>
        </pc:spChg>
        <pc:spChg chg="add del">
          <ac:chgData name="Jonathan Loo" userId="d2d72d48b56f45d8" providerId="LiveId" clId="{D13DE75A-ED86-4B24-95DA-B9DEDE813A63}" dt="2020-11-17T15:41:53.032" v="55299" actId="26606"/>
          <ac:spMkLst>
            <pc:docMk/>
            <pc:sldMk cId="3986800041" sldId="489"/>
            <ac:spMk id="21" creationId="{13722DD7-BA73-4776-93A3-94491FEF7260}"/>
          </ac:spMkLst>
        </pc:spChg>
        <pc:spChg chg="add del">
          <ac:chgData name="Jonathan Loo" userId="d2d72d48b56f45d8" providerId="LiveId" clId="{D13DE75A-ED86-4B24-95DA-B9DEDE813A63}" dt="2020-11-17T15:41:53.032" v="55299" actId="26606"/>
          <ac:spMkLst>
            <pc:docMk/>
            <pc:sldMk cId="3986800041" sldId="489"/>
            <ac:spMk id="22" creationId="{35555856-9970-4BC3-9AA9-6A917F53AFBD}"/>
          </ac:spMkLst>
        </pc:spChg>
        <pc:spChg chg="add del">
          <ac:chgData name="Jonathan Loo" userId="d2d72d48b56f45d8" providerId="LiveId" clId="{D13DE75A-ED86-4B24-95DA-B9DEDE813A63}" dt="2020-11-17T15:41:54.938" v="55301" actId="26606"/>
          <ac:spMkLst>
            <pc:docMk/>
            <pc:sldMk cId="3986800041" sldId="489"/>
            <ac:spMk id="25" creationId="{0DE6A193-4755-479A-BC6F-A7EBCA73BE1A}"/>
          </ac:spMkLst>
        </pc:spChg>
        <pc:spChg chg="add del">
          <ac:chgData name="Jonathan Loo" userId="d2d72d48b56f45d8" providerId="LiveId" clId="{D13DE75A-ED86-4B24-95DA-B9DEDE813A63}" dt="2020-11-17T15:41:54.938" v="55301" actId="26606"/>
          <ac:spMkLst>
            <pc:docMk/>
            <pc:sldMk cId="3986800041" sldId="489"/>
            <ac:spMk id="26" creationId="{AB8B8498-A488-40AF-99EB-F622ED9AD6B8}"/>
          </ac:spMkLst>
        </pc:spChg>
        <pc:spChg chg="add del">
          <ac:chgData name="Jonathan Loo" userId="d2d72d48b56f45d8" providerId="LiveId" clId="{D13DE75A-ED86-4B24-95DA-B9DEDE813A63}" dt="2020-11-17T15:41:54.938" v="55301" actId="26606"/>
          <ac:spMkLst>
            <pc:docMk/>
            <pc:sldMk cId="3986800041" sldId="489"/>
            <ac:spMk id="27" creationId="{2F033D07-FE42-4E5C-A00A-FFE1D42C0FFD}"/>
          </ac:spMkLst>
        </pc:spChg>
        <pc:spChg chg="add del">
          <ac:chgData name="Jonathan Loo" userId="d2d72d48b56f45d8" providerId="LiveId" clId="{D13DE75A-ED86-4B24-95DA-B9DEDE813A63}" dt="2020-11-17T15:44:57.821" v="55462" actId="26606"/>
          <ac:spMkLst>
            <pc:docMk/>
            <pc:sldMk cId="3986800041" sldId="489"/>
            <ac:spMk id="29" creationId="{3E443FD7-A66B-4AA0-872D-B088B9BC5F17}"/>
          </ac:spMkLst>
        </pc:spChg>
        <pc:spChg chg="add del">
          <ac:chgData name="Jonathan Loo" userId="d2d72d48b56f45d8" providerId="LiveId" clId="{D13DE75A-ED86-4B24-95DA-B9DEDE813A63}" dt="2020-11-17T15:44:57.821" v="55462" actId="26606"/>
          <ac:spMkLst>
            <pc:docMk/>
            <pc:sldMk cId="3986800041" sldId="489"/>
            <ac:spMk id="30" creationId="{C04BE0EF-3561-49B4-9A29-F283168A91C7}"/>
          </ac:spMkLst>
        </pc:spChg>
        <pc:spChg chg="add del">
          <ac:chgData name="Jonathan Loo" userId="d2d72d48b56f45d8" providerId="LiveId" clId="{D13DE75A-ED86-4B24-95DA-B9DEDE813A63}" dt="2020-11-18T16:32:49.346" v="61007" actId="26606"/>
          <ac:spMkLst>
            <pc:docMk/>
            <pc:sldMk cId="3986800041" sldId="489"/>
            <ac:spMk id="35" creationId="{1ED8053C-AF28-403A-90F2-67A100EDECE4}"/>
          </ac:spMkLst>
        </pc:spChg>
        <pc:spChg chg="add">
          <ac:chgData name="Jonathan Loo" userId="d2d72d48b56f45d8" providerId="LiveId" clId="{D13DE75A-ED86-4B24-95DA-B9DEDE813A63}" dt="2020-11-18T16:32:49.346" v="61007" actId="26606"/>
          <ac:spMkLst>
            <pc:docMk/>
            <pc:sldMk cId="3986800041" sldId="489"/>
            <ac:spMk id="44" creationId="{3E443FD7-A66B-4AA0-872D-B088B9BC5F17}"/>
          </ac:spMkLst>
        </pc:spChg>
        <pc:spChg chg="add">
          <ac:chgData name="Jonathan Loo" userId="d2d72d48b56f45d8" providerId="LiveId" clId="{D13DE75A-ED86-4B24-95DA-B9DEDE813A63}" dt="2020-11-18T16:32:49.346" v="61007" actId="26606"/>
          <ac:spMkLst>
            <pc:docMk/>
            <pc:sldMk cId="3986800041" sldId="489"/>
            <ac:spMk id="46" creationId="{C04BE0EF-3561-49B4-9A29-F283168A91C7}"/>
          </ac:spMkLst>
        </pc:spChg>
        <pc:grpChg chg="add del">
          <ac:chgData name="Jonathan Loo" userId="d2d72d48b56f45d8" providerId="LiveId" clId="{D13DE75A-ED86-4B24-95DA-B9DEDE813A63}" dt="2020-11-18T16:32:49.346" v="61007" actId="26606"/>
          <ac:grpSpMkLst>
            <pc:docMk/>
            <pc:sldMk cId="3986800041" sldId="489"/>
            <ac:grpSpMk id="37" creationId="{F73EE64F-16AA-4E92-AC75-26714B95F45B}"/>
          </ac:grpSpMkLst>
        </pc:grpChg>
        <pc:picChg chg="mod ord">
          <ac:chgData name="Jonathan Loo" userId="d2d72d48b56f45d8" providerId="LiveId" clId="{D13DE75A-ED86-4B24-95DA-B9DEDE813A63}" dt="2020-11-18T16:32:49.346" v="61007" actId="26606"/>
          <ac:picMkLst>
            <pc:docMk/>
            <pc:sldMk cId="3986800041" sldId="489"/>
            <ac:picMk id="7" creationId="{47527F34-BDE4-4B56-820C-F3E6BBF229B5}"/>
          </ac:picMkLst>
        </pc:picChg>
        <pc:picChg chg="add del">
          <ac:chgData name="Jonathan Loo" userId="d2d72d48b56f45d8" providerId="LiveId" clId="{D13DE75A-ED86-4B24-95DA-B9DEDE813A63}" dt="2020-11-17T15:41:53.032" v="55299" actId="26606"/>
          <ac:picMkLst>
            <pc:docMk/>
            <pc:sldMk cId="3986800041" sldId="489"/>
            <ac:picMk id="23" creationId="{7F487851-BFAF-46D8-A1ED-50CAD6E46F59}"/>
          </ac:picMkLst>
        </pc:picChg>
      </pc:sldChg>
      <pc:sldChg chg="addSp delSp modSp add del mod delDesignElem">
        <pc:chgData name="Jonathan Loo" userId="d2d72d48b56f45d8" providerId="LiveId" clId="{D13DE75A-ED86-4B24-95DA-B9DEDE813A63}" dt="2020-11-18T16:29:36.021" v="60881" actId="47"/>
        <pc:sldMkLst>
          <pc:docMk/>
          <pc:sldMk cId="3715318420" sldId="490"/>
        </pc:sldMkLst>
        <pc:spChg chg="mod">
          <ac:chgData name="Jonathan Loo" userId="d2d72d48b56f45d8" providerId="LiveId" clId="{D13DE75A-ED86-4B24-95DA-B9DEDE813A63}" dt="2020-11-17T15:44:15.776" v="55422" actId="20577"/>
          <ac:spMkLst>
            <pc:docMk/>
            <pc:sldMk cId="3715318420" sldId="490"/>
            <ac:spMk id="2" creationId="{888888FC-CBA7-4408-AF6E-23D90D025757}"/>
          </ac:spMkLst>
        </pc:spChg>
        <pc:spChg chg="add del mod">
          <ac:chgData name="Jonathan Loo" userId="d2d72d48b56f45d8" providerId="LiveId" clId="{D13DE75A-ED86-4B24-95DA-B9DEDE813A63}" dt="2020-11-17T15:43:49.254" v="55322"/>
          <ac:spMkLst>
            <pc:docMk/>
            <pc:sldMk cId="3715318420" sldId="490"/>
            <ac:spMk id="3" creationId="{4233597B-9CF3-439E-B34F-5CDC740FFC07}"/>
          </ac:spMkLst>
        </pc:spChg>
        <pc:spChg chg="add del mod">
          <ac:chgData name="Jonathan Loo" userId="d2d72d48b56f45d8" providerId="LiveId" clId="{D13DE75A-ED86-4B24-95DA-B9DEDE813A63}" dt="2020-11-17T15:43:49.254" v="55322"/>
          <ac:spMkLst>
            <pc:docMk/>
            <pc:sldMk cId="3715318420" sldId="490"/>
            <ac:spMk id="4" creationId="{9AC16CDD-AEE1-43DB-B2DA-C6E099A62FFA}"/>
          </ac:spMkLst>
        </pc:spChg>
        <pc:spChg chg="add del">
          <ac:chgData name="Jonathan Loo" userId="d2d72d48b56f45d8" providerId="LiveId" clId="{D13DE75A-ED86-4B24-95DA-B9DEDE813A63}" dt="2020-11-17T15:43:49.254" v="55322"/>
          <ac:spMkLst>
            <pc:docMk/>
            <pc:sldMk cId="3715318420" sldId="490"/>
            <ac:spMk id="21" creationId="{3E443FD7-A66B-4AA0-872D-B088B9BC5F17}"/>
          </ac:spMkLst>
        </pc:spChg>
        <pc:spChg chg="add del">
          <ac:chgData name="Jonathan Loo" userId="d2d72d48b56f45d8" providerId="LiveId" clId="{D13DE75A-ED86-4B24-95DA-B9DEDE813A63}" dt="2020-11-17T15:43:49.254" v="55322"/>
          <ac:spMkLst>
            <pc:docMk/>
            <pc:sldMk cId="3715318420" sldId="490"/>
            <ac:spMk id="23" creationId="{C04BE0EF-3561-49B4-9A29-F283168A91C7}"/>
          </ac:spMkLst>
        </pc:spChg>
      </pc:sldChg>
      <pc:sldChg chg="modSp add del mod">
        <pc:chgData name="Jonathan Loo" userId="d2d72d48b56f45d8" providerId="LiveId" clId="{D13DE75A-ED86-4B24-95DA-B9DEDE813A63}" dt="2020-11-18T16:30:24.057" v="60963" actId="47"/>
        <pc:sldMkLst>
          <pc:docMk/>
          <pc:sldMk cId="2264415572" sldId="491"/>
        </pc:sldMkLst>
        <pc:spChg chg="mod">
          <ac:chgData name="Jonathan Loo" userId="d2d72d48b56f45d8" providerId="LiveId" clId="{D13DE75A-ED86-4B24-95DA-B9DEDE813A63}" dt="2020-11-17T15:44:45.766" v="55460" actId="20577"/>
          <ac:spMkLst>
            <pc:docMk/>
            <pc:sldMk cId="2264415572" sldId="491"/>
            <ac:spMk id="2" creationId="{888888FC-CBA7-4408-AF6E-23D90D025757}"/>
          </ac:spMkLst>
        </pc:spChg>
      </pc:sldChg>
      <pc:sldChg chg="addSp delSp modSp add del mod">
        <pc:chgData name="Jonathan Loo" userId="d2d72d48b56f45d8" providerId="LiveId" clId="{D13DE75A-ED86-4B24-95DA-B9DEDE813A63}" dt="2020-11-18T14:03:53.044" v="55998" actId="2696"/>
        <pc:sldMkLst>
          <pc:docMk/>
          <pc:sldMk cId="409142383" sldId="492"/>
        </pc:sldMkLst>
        <pc:spChg chg="add mod">
          <ac:chgData name="Jonathan Loo" userId="d2d72d48b56f45d8" providerId="LiveId" clId="{D13DE75A-ED86-4B24-95DA-B9DEDE813A63}" dt="2020-11-18T14:01:28.487" v="55961" actId="1076"/>
          <ac:spMkLst>
            <pc:docMk/>
            <pc:sldMk cId="409142383" sldId="492"/>
            <ac:spMk id="4" creationId="{F3C3A021-3D61-4214-A877-6679C3068264}"/>
          </ac:spMkLst>
        </pc:spChg>
        <pc:spChg chg="add mod">
          <ac:chgData name="Jonathan Loo" userId="d2d72d48b56f45d8" providerId="LiveId" clId="{D13DE75A-ED86-4B24-95DA-B9DEDE813A63}" dt="2020-11-18T14:01:28.487" v="55961" actId="1076"/>
          <ac:spMkLst>
            <pc:docMk/>
            <pc:sldMk cId="409142383" sldId="492"/>
            <ac:spMk id="6" creationId="{1436676F-10CB-4E90-8B3B-1BE6996244A7}"/>
          </ac:spMkLst>
        </pc:spChg>
        <pc:spChg chg="add mod">
          <ac:chgData name="Jonathan Loo" userId="d2d72d48b56f45d8" providerId="LiveId" clId="{D13DE75A-ED86-4B24-95DA-B9DEDE813A63}" dt="2020-11-18T14:01:28.487" v="55961" actId="1076"/>
          <ac:spMkLst>
            <pc:docMk/>
            <pc:sldMk cId="409142383" sldId="492"/>
            <ac:spMk id="7" creationId="{EF89F558-48C9-41D2-848C-8B63F6086444}"/>
          </ac:spMkLst>
        </pc:spChg>
        <pc:spChg chg="add mod">
          <ac:chgData name="Jonathan Loo" userId="d2d72d48b56f45d8" providerId="LiveId" clId="{D13DE75A-ED86-4B24-95DA-B9DEDE813A63}" dt="2020-11-18T14:02:11.007" v="55988" actId="207"/>
          <ac:spMkLst>
            <pc:docMk/>
            <pc:sldMk cId="409142383" sldId="492"/>
            <ac:spMk id="15" creationId="{070635EF-BF08-4B86-89BE-307C0E925FB7}"/>
          </ac:spMkLst>
        </pc:spChg>
        <pc:spChg chg="add mod">
          <ac:chgData name="Jonathan Loo" userId="d2d72d48b56f45d8" providerId="LiveId" clId="{D13DE75A-ED86-4B24-95DA-B9DEDE813A63}" dt="2020-11-18T14:02:25.159" v="55990" actId="1076"/>
          <ac:spMkLst>
            <pc:docMk/>
            <pc:sldMk cId="409142383" sldId="492"/>
            <ac:spMk id="16" creationId="{581EE591-D1D2-4999-9C79-E5EACE3E7C10}"/>
          </ac:spMkLst>
        </pc:spChg>
        <pc:spChg chg="add del mod">
          <ac:chgData name="Jonathan Loo" userId="d2d72d48b56f45d8" providerId="LiveId" clId="{D13DE75A-ED86-4B24-95DA-B9DEDE813A63}" dt="2020-11-18T14:02:37.012" v="55993" actId="478"/>
          <ac:spMkLst>
            <pc:docMk/>
            <pc:sldMk cId="409142383" sldId="492"/>
            <ac:spMk id="17" creationId="{324B738E-06D7-41BA-98CC-7B5407ECAE48}"/>
          </ac:spMkLst>
        </pc:spChg>
        <pc:picChg chg="del">
          <ac:chgData name="Jonathan Loo" userId="d2d72d48b56f45d8" providerId="LiveId" clId="{D13DE75A-ED86-4B24-95DA-B9DEDE813A63}" dt="2020-11-18T13:58:42.376" v="55937" actId="478"/>
          <ac:picMkLst>
            <pc:docMk/>
            <pc:sldMk cId="409142383" sldId="492"/>
            <ac:picMk id="14" creationId="{578B31E2-0168-482B-84CA-4CE4C799B91D}"/>
          </ac:picMkLst>
        </pc:picChg>
        <pc:picChg chg="del">
          <ac:chgData name="Jonathan Loo" userId="d2d72d48b56f45d8" providerId="LiveId" clId="{D13DE75A-ED86-4B24-95DA-B9DEDE813A63}" dt="2020-11-18T13:58:42.847" v="55938" actId="478"/>
          <ac:picMkLst>
            <pc:docMk/>
            <pc:sldMk cId="409142383" sldId="492"/>
            <ac:picMk id="34" creationId="{929B930D-68B7-4A45-9372-120302179DD4}"/>
          </ac:picMkLst>
        </pc:picChg>
        <pc:picChg chg="del mod">
          <ac:chgData name="Jonathan Loo" userId="d2d72d48b56f45d8" providerId="LiveId" clId="{D13DE75A-ED86-4B24-95DA-B9DEDE813A63}" dt="2020-11-18T13:58:44.715" v="55940" actId="478"/>
          <ac:picMkLst>
            <pc:docMk/>
            <pc:sldMk cId="409142383" sldId="492"/>
            <ac:picMk id="38" creationId="{61D5CFD1-F889-46FE-9A14-43270084C4CF}"/>
          </ac:picMkLst>
        </pc:picChg>
        <pc:cxnChg chg="add mod">
          <ac:chgData name="Jonathan Loo" userId="d2d72d48b56f45d8" providerId="LiveId" clId="{D13DE75A-ED86-4B24-95DA-B9DEDE813A63}" dt="2020-11-18T14:01:28.487" v="55961" actId="1076"/>
          <ac:cxnSpMkLst>
            <pc:docMk/>
            <pc:sldMk cId="409142383" sldId="492"/>
            <ac:cxnSpMk id="9" creationId="{25F99F97-3AA8-4DFA-9BA8-D11A28971981}"/>
          </ac:cxnSpMkLst>
        </pc:cxnChg>
        <pc:cxnChg chg="add mod">
          <ac:chgData name="Jonathan Loo" userId="d2d72d48b56f45d8" providerId="LiveId" clId="{D13DE75A-ED86-4B24-95DA-B9DEDE813A63}" dt="2020-11-18T14:03:07.670" v="55997" actId="693"/>
          <ac:cxnSpMkLst>
            <pc:docMk/>
            <pc:sldMk cId="409142383" sldId="492"/>
            <ac:cxnSpMk id="20" creationId="{C570E99B-D09B-41BF-91C9-42126AA43529}"/>
          </ac:cxnSpMkLst>
        </pc:cxnChg>
      </pc:sldChg>
      <pc:sldChg chg="add del">
        <pc:chgData name="Jonathan Loo" userId="d2d72d48b56f45d8" providerId="LiveId" clId="{D13DE75A-ED86-4B24-95DA-B9DEDE813A63}" dt="2020-11-18T15:59:42.459" v="60117" actId="47"/>
        <pc:sldMkLst>
          <pc:docMk/>
          <pc:sldMk cId="892074755" sldId="492"/>
        </pc:sldMkLst>
      </pc:sldChg>
      <pc:sldChg chg="add del">
        <pc:chgData name="Jonathan Loo" userId="d2d72d48b56f45d8" providerId="LiveId" clId="{D13DE75A-ED86-4B24-95DA-B9DEDE813A63}" dt="2020-11-17T16:04:08.385" v="55935" actId="47"/>
        <pc:sldMkLst>
          <pc:docMk/>
          <pc:sldMk cId="4281984970" sldId="492"/>
        </pc:sldMkLst>
      </pc:sldChg>
      <pc:sldChg chg="add del">
        <pc:chgData name="Jonathan Loo" userId="d2d72d48b56f45d8" providerId="LiveId" clId="{D13DE75A-ED86-4B24-95DA-B9DEDE813A63}" dt="2020-11-18T15:16:35.554" v="57945" actId="47"/>
        <pc:sldMkLst>
          <pc:docMk/>
          <pc:sldMk cId="1284318020" sldId="493"/>
        </pc:sldMkLst>
      </pc:sldChg>
      <pc:sldChg chg="addSp delSp modSp add mod">
        <pc:chgData name="Jonathan Loo" userId="d2d72d48b56f45d8" providerId="LiveId" clId="{D13DE75A-ED86-4B24-95DA-B9DEDE813A63}" dt="2020-11-18T15:25:15.890" v="58891" actId="1037"/>
        <pc:sldMkLst>
          <pc:docMk/>
          <pc:sldMk cId="1092389082" sldId="494"/>
        </pc:sldMkLst>
        <pc:spChg chg="mod">
          <ac:chgData name="Jonathan Loo" userId="d2d72d48b56f45d8" providerId="LiveId" clId="{D13DE75A-ED86-4B24-95DA-B9DEDE813A63}" dt="2020-11-18T15:19:43.424" v="58286" actId="338"/>
          <ac:spMkLst>
            <pc:docMk/>
            <pc:sldMk cId="1092389082" sldId="494"/>
            <ac:spMk id="2" creationId="{0EE5B324-C42A-49F7-80F4-B97FBB8697D1}"/>
          </ac:spMkLst>
        </pc:spChg>
        <pc:spChg chg="mod">
          <ac:chgData name="Jonathan Loo" userId="d2d72d48b56f45d8" providerId="LiveId" clId="{D13DE75A-ED86-4B24-95DA-B9DEDE813A63}" dt="2020-11-18T15:19:43.424" v="58286" actId="338"/>
          <ac:spMkLst>
            <pc:docMk/>
            <pc:sldMk cId="1092389082" sldId="494"/>
            <ac:spMk id="3" creationId="{BEFC58B4-E01A-4D9A-A100-EB14AD7958A6}"/>
          </ac:spMkLst>
        </pc:spChg>
        <pc:spChg chg="mod">
          <ac:chgData name="Jonathan Loo" userId="d2d72d48b56f45d8" providerId="LiveId" clId="{D13DE75A-ED86-4B24-95DA-B9DEDE813A63}" dt="2020-11-18T15:24:08.717" v="58734" actId="1076"/>
          <ac:spMkLst>
            <pc:docMk/>
            <pc:sldMk cId="1092389082" sldId="494"/>
            <ac:spMk id="5" creationId="{1FC71FAB-8D88-4FCE-8C44-D8929638B7E5}"/>
          </ac:spMkLst>
        </pc:spChg>
        <pc:spChg chg="del mod">
          <ac:chgData name="Jonathan Loo" userId="d2d72d48b56f45d8" providerId="LiveId" clId="{D13DE75A-ED86-4B24-95DA-B9DEDE813A63}" dt="2020-11-18T15:18:55.471" v="58190" actId="478"/>
          <ac:spMkLst>
            <pc:docMk/>
            <pc:sldMk cId="1092389082" sldId="494"/>
            <ac:spMk id="6" creationId="{A822C2BF-8EC3-4AB5-A14F-CAD33DBBF5C1}"/>
          </ac:spMkLst>
        </pc:spChg>
        <pc:spChg chg="del mod">
          <ac:chgData name="Jonathan Loo" userId="d2d72d48b56f45d8" providerId="LiveId" clId="{D13DE75A-ED86-4B24-95DA-B9DEDE813A63}" dt="2020-11-18T15:18:51.728" v="58189" actId="478"/>
          <ac:spMkLst>
            <pc:docMk/>
            <pc:sldMk cId="1092389082" sldId="494"/>
            <ac:spMk id="7" creationId="{3BD62D6C-2A9A-44D6-92AE-ADE86609FD76}"/>
          </ac:spMkLst>
        </pc:spChg>
        <pc:spChg chg="del mod">
          <ac:chgData name="Jonathan Loo" userId="d2d72d48b56f45d8" providerId="LiveId" clId="{D13DE75A-ED86-4B24-95DA-B9DEDE813A63}" dt="2020-11-18T15:18:37.856" v="58187" actId="478"/>
          <ac:spMkLst>
            <pc:docMk/>
            <pc:sldMk cId="1092389082" sldId="494"/>
            <ac:spMk id="8" creationId="{F07362AB-7630-4AF2-8C50-A7A06D037703}"/>
          </ac:spMkLst>
        </pc:spChg>
        <pc:spChg chg="del mod">
          <ac:chgData name="Jonathan Loo" userId="d2d72d48b56f45d8" providerId="LiveId" clId="{D13DE75A-ED86-4B24-95DA-B9DEDE813A63}" dt="2020-11-18T15:18:34.243" v="58185" actId="478"/>
          <ac:spMkLst>
            <pc:docMk/>
            <pc:sldMk cId="1092389082" sldId="494"/>
            <ac:spMk id="10" creationId="{2511AAED-1080-4031-8625-01A1C3E5034A}"/>
          </ac:spMkLst>
        </pc:spChg>
        <pc:spChg chg="del mod">
          <ac:chgData name="Jonathan Loo" userId="d2d72d48b56f45d8" providerId="LiveId" clId="{D13DE75A-ED86-4B24-95DA-B9DEDE813A63}" dt="2020-11-18T15:18:35.234" v="58186" actId="478"/>
          <ac:spMkLst>
            <pc:docMk/>
            <pc:sldMk cId="1092389082" sldId="494"/>
            <ac:spMk id="11" creationId="{732E6488-1913-4A94-A8EC-59F07A788DBA}"/>
          </ac:spMkLst>
        </pc:spChg>
        <pc:spChg chg="del mod">
          <ac:chgData name="Jonathan Loo" userId="d2d72d48b56f45d8" providerId="LiveId" clId="{D13DE75A-ED86-4B24-95DA-B9DEDE813A63}" dt="2020-11-18T15:19:03.830" v="58201" actId="478"/>
          <ac:spMkLst>
            <pc:docMk/>
            <pc:sldMk cId="1092389082" sldId="494"/>
            <ac:spMk id="12" creationId="{5B714347-B2AD-452E-BDE6-0012D5DB57C3}"/>
          </ac:spMkLst>
        </pc:spChg>
        <pc:spChg chg="mod">
          <ac:chgData name="Jonathan Loo" userId="d2d72d48b56f45d8" providerId="LiveId" clId="{D13DE75A-ED86-4B24-95DA-B9DEDE813A63}" dt="2020-11-18T15:24:08.717" v="58734" actId="1076"/>
          <ac:spMkLst>
            <pc:docMk/>
            <pc:sldMk cId="1092389082" sldId="494"/>
            <ac:spMk id="14" creationId="{66B6976E-501A-47DF-96C1-BFEBB8E4B4C1}"/>
          </ac:spMkLst>
        </pc:spChg>
        <pc:spChg chg="mod">
          <ac:chgData name="Jonathan Loo" userId="d2d72d48b56f45d8" providerId="LiveId" clId="{D13DE75A-ED86-4B24-95DA-B9DEDE813A63}" dt="2020-11-18T15:24:08.717" v="58734" actId="1076"/>
          <ac:spMkLst>
            <pc:docMk/>
            <pc:sldMk cId="1092389082" sldId="494"/>
            <ac:spMk id="15" creationId="{E06490CA-110E-4361-B8CC-EE29931AF66A}"/>
          </ac:spMkLst>
        </pc:spChg>
        <pc:spChg chg="mod">
          <ac:chgData name="Jonathan Loo" userId="d2d72d48b56f45d8" providerId="LiveId" clId="{D13DE75A-ED86-4B24-95DA-B9DEDE813A63}" dt="2020-11-18T15:24:08.717" v="58734" actId="1076"/>
          <ac:spMkLst>
            <pc:docMk/>
            <pc:sldMk cId="1092389082" sldId="494"/>
            <ac:spMk id="16" creationId="{C918BC6C-94E4-4BE5-AFDB-150A84AFD8AE}"/>
          </ac:spMkLst>
        </pc:spChg>
        <pc:spChg chg="mod">
          <ac:chgData name="Jonathan Loo" userId="d2d72d48b56f45d8" providerId="LiveId" clId="{D13DE75A-ED86-4B24-95DA-B9DEDE813A63}" dt="2020-11-18T15:24:08.717" v="58734" actId="1076"/>
          <ac:spMkLst>
            <pc:docMk/>
            <pc:sldMk cId="1092389082" sldId="494"/>
            <ac:spMk id="18" creationId="{0DF40D47-4EE1-4F09-A68F-659AB0BE6817}"/>
          </ac:spMkLst>
        </pc:spChg>
        <pc:spChg chg="mod topLvl">
          <ac:chgData name="Jonathan Loo" userId="d2d72d48b56f45d8" providerId="LiveId" clId="{D13DE75A-ED86-4B24-95DA-B9DEDE813A63}" dt="2020-11-18T15:22:28.610" v="58578" actId="165"/>
          <ac:spMkLst>
            <pc:docMk/>
            <pc:sldMk cId="1092389082" sldId="494"/>
            <ac:spMk id="21" creationId="{4ED082E5-98DD-4132-8FE4-C658F53736A7}"/>
          </ac:spMkLst>
        </pc:spChg>
        <pc:spChg chg="del mod topLvl">
          <ac:chgData name="Jonathan Loo" userId="d2d72d48b56f45d8" providerId="LiveId" clId="{D13DE75A-ED86-4B24-95DA-B9DEDE813A63}" dt="2020-11-18T15:23:03.336" v="58618" actId="478"/>
          <ac:spMkLst>
            <pc:docMk/>
            <pc:sldMk cId="1092389082" sldId="494"/>
            <ac:spMk id="23" creationId="{92EADD51-584A-4942-BE28-D55B2F957E61}"/>
          </ac:spMkLst>
        </pc:spChg>
        <pc:spChg chg="mod topLvl">
          <ac:chgData name="Jonathan Loo" userId="d2d72d48b56f45d8" providerId="LiveId" clId="{D13DE75A-ED86-4B24-95DA-B9DEDE813A63}" dt="2020-11-18T15:23:24.272" v="58644" actId="1036"/>
          <ac:spMkLst>
            <pc:docMk/>
            <pc:sldMk cId="1092389082" sldId="494"/>
            <ac:spMk id="24" creationId="{9A4AE127-6920-48E1-88AC-0448FFFDCA35}"/>
          </ac:spMkLst>
        </pc:spChg>
        <pc:spChg chg="add del mod">
          <ac:chgData name="Jonathan Loo" userId="d2d72d48b56f45d8" providerId="LiveId" clId="{D13DE75A-ED86-4B24-95DA-B9DEDE813A63}" dt="2020-11-18T15:17:26.197" v="57956" actId="478"/>
          <ac:spMkLst>
            <pc:docMk/>
            <pc:sldMk cId="1092389082" sldId="494"/>
            <ac:spMk id="25" creationId="{FAB391E6-D21C-466B-9F8C-25BABABD3FD5}"/>
          </ac:spMkLst>
        </pc:spChg>
        <pc:spChg chg="add mod">
          <ac:chgData name="Jonathan Loo" userId="d2d72d48b56f45d8" providerId="LiveId" clId="{D13DE75A-ED86-4B24-95DA-B9DEDE813A63}" dt="2020-11-18T15:19:43.424" v="58286" actId="338"/>
          <ac:spMkLst>
            <pc:docMk/>
            <pc:sldMk cId="1092389082" sldId="494"/>
            <ac:spMk id="29" creationId="{E06B07BF-E7B2-4D2B-8E88-3ECB1FCEC64E}"/>
          </ac:spMkLst>
        </pc:spChg>
        <pc:spChg chg="add mod">
          <ac:chgData name="Jonathan Loo" userId="d2d72d48b56f45d8" providerId="LiveId" clId="{D13DE75A-ED86-4B24-95DA-B9DEDE813A63}" dt="2020-11-18T15:21:45.356" v="58564" actId="1038"/>
          <ac:spMkLst>
            <pc:docMk/>
            <pc:sldMk cId="1092389082" sldId="494"/>
            <ac:spMk id="30" creationId="{1D49376D-D66A-4A5B-B064-786321629F34}"/>
          </ac:spMkLst>
        </pc:spChg>
        <pc:spChg chg="add mod">
          <ac:chgData name="Jonathan Loo" userId="d2d72d48b56f45d8" providerId="LiveId" clId="{D13DE75A-ED86-4B24-95DA-B9DEDE813A63}" dt="2020-11-18T15:21:54.379" v="58572" actId="1038"/>
          <ac:spMkLst>
            <pc:docMk/>
            <pc:sldMk cId="1092389082" sldId="494"/>
            <ac:spMk id="31" creationId="{07F457F1-D8B6-420A-841D-D9B44CED3205}"/>
          </ac:spMkLst>
        </pc:spChg>
        <pc:spChg chg="add del mod">
          <ac:chgData name="Jonathan Loo" userId="d2d72d48b56f45d8" providerId="LiveId" clId="{D13DE75A-ED86-4B24-95DA-B9DEDE813A63}" dt="2020-11-18T15:17:25.208" v="57955" actId="478"/>
          <ac:spMkLst>
            <pc:docMk/>
            <pc:sldMk cId="1092389082" sldId="494"/>
            <ac:spMk id="32" creationId="{14F585B3-0495-4A09-8D3F-AF64D4617322}"/>
          </ac:spMkLst>
        </pc:spChg>
        <pc:spChg chg="mod topLvl">
          <ac:chgData name="Jonathan Loo" userId="d2d72d48b56f45d8" providerId="LiveId" clId="{D13DE75A-ED86-4B24-95DA-B9DEDE813A63}" dt="2020-11-18T15:22:28.610" v="58578" actId="165"/>
          <ac:spMkLst>
            <pc:docMk/>
            <pc:sldMk cId="1092389082" sldId="494"/>
            <ac:spMk id="34" creationId="{0D27621F-CC6B-4C06-8924-6B3C1B5DB2CE}"/>
          </ac:spMkLst>
        </pc:spChg>
        <pc:spChg chg="mod topLvl">
          <ac:chgData name="Jonathan Loo" userId="d2d72d48b56f45d8" providerId="LiveId" clId="{D13DE75A-ED86-4B24-95DA-B9DEDE813A63}" dt="2020-11-18T15:22:28.610" v="58578" actId="165"/>
          <ac:spMkLst>
            <pc:docMk/>
            <pc:sldMk cId="1092389082" sldId="494"/>
            <ac:spMk id="36" creationId="{BA9BE637-7DD1-4F1D-88FF-BE22CFFA9B92}"/>
          </ac:spMkLst>
        </pc:spChg>
        <pc:spChg chg="mod topLvl">
          <ac:chgData name="Jonathan Loo" userId="d2d72d48b56f45d8" providerId="LiveId" clId="{D13DE75A-ED86-4B24-95DA-B9DEDE813A63}" dt="2020-11-18T15:22:28.610" v="58578" actId="165"/>
          <ac:spMkLst>
            <pc:docMk/>
            <pc:sldMk cId="1092389082" sldId="494"/>
            <ac:spMk id="38" creationId="{80921B7C-3D40-4861-98E1-14422BAA7CBF}"/>
          </ac:spMkLst>
        </pc:spChg>
        <pc:spChg chg="del mod">
          <ac:chgData name="Jonathan Loo" userId="d2d72d48b56f45d8" providerId="LiveId" clId="{D13DE75A-ED86-4B24-95DA-B9DEDE813A63}" dt="2020-11-18T15:19:49.069" v="58289" actId="478"/>
          <ac:spMkLst>
            <pc:docMk/>
            <pc:sldMk cId="1092389082" sldId="494"/>
            <ac:spMk id="39" creationId="{BE568F62-754D-4FD2-8337-83E9E3560A1E}"/>
          </ac:spMkLst>
        </pc:spChg>
        <pc:spChg chg="del mod">
          <ac:chgData name="Jonathan Loo" userId="d2d72d48b56f45d8" providerId="LiveId" clId="{D13DE75A-ED86-4B24-95DA-B9DEDE813A63}" dt="2020-11-18T15:19:47.479" v="58288" actId="478"/>
          <ac:spMkLst>
            <pc:docMk/>
            <pc:sldMk cId="1092389082" sldId="494"/>
            <ac:spMk id="40" creationId="{69BCA57A-E90B-4932-93CC-23FEC330DFFF}"/>
          </ac:spMkLst>
        </pc:spChg>
        <pc:spChg chg="del mod">
          <ac:chgData name="Jonathan Loo" userId="d2d72d48b56f45d8" providerId="LiveId" clId="{D13DE75A-ED86-4B24-95DA-B9DEDE813A63}" dt="2020-11-18T15:19:51.662" v="58291" actId="478"/>
          <ac:spMkLst>
            <pc:docMk/>
            <pc:sldMk cId="1092389082" sldId="494"/>
            <ac:spMk id="45" creationId="{3B39B89E-1370-47AB-8B45-E0FF486861B8}"/>
          </ac:spMkLst>
        </pc:spChg>
        <pc:spChg chg="del mod">
          <ac:chgData name="Jonathan Loo" userId="d2d72d48b56f45d8" providerId="LiveId" clId="{D13DE75A-ED86-4B24-95DA-B9DEDE813A63}" dt="2020-11-18T15:19:50.589" v="58290" actId="478"/>
          <ac:spMkLst>
            <pc:docMk/>
            <pc:sldMk cId="1092389082" sldId="494"/>
            <ac:spMk id="46" creationId="{F440BACA-5D4B-4D30-AB29-CC3BC8293C1C}"/>
          </ac:spMkLst>
        </pc:spChg>
        <pc:spChg chg="del mod">
          <ac:chgData name="Jonathan Loo" userId="d2d72d48b56f45d8" providerId="LiveId" clId="{D13DE75A-ED86-4B24-95DA-B9DEDE813A63}" dt="2020-11-18T15:19:46.008" v="58287" actId="478"/>
          <ac:spMkLst>
            <pc:docMk/>
            <pc:sldMk cId="1092389082" sldId="494"/>
            <ac:spMk id="48" creationId="{FC209276-9475-4702-AE50-0ECAFE1B3C2D}"/>
          </ac:spMkLst>
        </pc:spChg>
        <pc:spChg chg="add mod">
          <ac:chgData name="Jonathan Loo" userId="d2d72d48b56f45d8" providerId="LiveId" clId="{D13DE75A-ED86-4B24-95DA-B9DEDE813A63}" dt="2020-11-18T15:20:31.700" v="58460" actId="1036"/>
          <ac:spMkLst>
            <pc:docMk/>
            <pc:sldMk cId="1092389082" sldId="494"/>
            <ac:spMk id="61" creationId="{49EEDF33-A239-42B6-9A84-00F4FAC25380}"/>
          </ac:spMkLst>
        </pc:spChg>
        <pc:spChg chg="add mod">
          <ac:chgData name="Jonathan Loo" userId="d2d72d48b56f45d8" providerId="LiveId" clId="{D13DE75A-ED86-4B24-95DA-B9DEDE813A63}" dt="2020-11-18T15:20:57.939" v="58503" actId="1038"/>
          <ac:spMkLst>
            <pc:docMk/>
            <pc:sldMk cId="1092389082" sldId="494"/>
            <ac:spMk id="62" creationId="{9C1B8714-8B57-4DC1-870A-D8DC949A602C}"/>
          </ac:spMkLst>
        </pc:spChg>
        <pc:spChg chg="add mod">
          <ac:chgData name="Jonathan Loo" userId="d2d72d48b56f45d8" providerId="LiveId" clId="{D13DE75A-ED86-4B24-95DA-B9DEDE813A63}" dt="2020-11-18T15:21:25.718" v="58535" actId="1038"/>
          <ac:spMkLst>
            <pc:docMk/>
            <pc:sldMk cId="1092389082" sldId="494"/>
            <ac:spMk id="63" creationId="{41FC7055-1BFA-4A85-93F2-AB83FD52A235}"/>
          </ac:spMkLst>
        </pc:spChg>
        <pc:grpChg chg="mod">
          <ac:chgData name="Jonathan Loo" userId="d2d72d48b56f45d8" providerId="LiveId" clId="{D13DE75A-ED86-4B24-95DA-B9DEDE813A63}" dt="2020-11-18T15:19:43.424" v="58286" actId="338"/>
          <ac:grpSpMkLst>
            <pc:docMk/>
            <pc:sldMk cId="1092389082" sldId="494"/>
            <ac:grpSpMk id="1" creationId="{00000000-0000-0000-0000-000000000000}"/>
          </ac:grpSpMkLst>
        </pc:grpChg>
        <pc:grpChg chg="mod">
          <ac:chgData name="Jonathan Loo" userId="d2d72d48b56f45d8" providerId="LiveId" clId="{D13DE75A-ED86-4B24-95DA-B9DEDE813A63}" dt="2020-11-18T15:24:08.717" v="58734" actId="1076"/>
          <ac:grpSpMkLst>
            <pc:docMk/>
            <pc:sldMk cId="1092389082" sldId="494"/>
            <ac:grpSpMk id="4" creationId="{92B2689F-93A9-4593-BD65-55E20CC11768}"/>
          </ac:grpSpMkLst>
        </pc:grpChg>
        <pc:grpChg chg="del mod">
          <ac:chgData name="Jonathan Loo" userId="d2d72d48b56f45d8" providerId="LiveId" clId="{D13DE75A-ED86-4B24-95DA-B9DEDE813A63}" dt="2020-11-18T15:22:28.610" v="58578" actId="165"/>
          <ac:grpSpMkLst>
            <pc:docMk/>
            <pc:sldMk cId="1092389082" sldId="494"/>
            <ac:grpSpMk id="19" creationId="{7695E3AD-DA3E-45C6-8C0D-2207E0B244FB}"/>
          </ac:grpSpMkLst>
        </pc:grpChg>
        <pc:picChg chg="mod">
          <ac:chgData name="Jonathan Loo" userId="d2d72d48b56f45d8" providerId="LiveId" clId="{D13DE75A-ED86-4B24-95DA-B9DEDE813A63}" dt="2020-11-18T15:25:15.890" v="58891" actId="1037"/>
          <ac:picMkLst>
            <pc:docMk/>
            <pc:sldMk cId="1092389082" sldId="494"/>
            <ac:picMk id="9" creationId="{90AB4496-CDB9-4DBC-AC34-E49CEA8FB9B4}"/>
          </ac:picMkLst>
        </pc:picChg>
        <pc:picChg chg="del mod">
          <ac:chgData name="Jonathan Loo" userId="d2d72d48b56f45d8" providerId="LiveId" clId="{D13DE75A-ED86-4B24-95DA-B9DEDE813A63}" dt="2020-11-18T15:24:53.073" v="58840" actId="478"/>
          <ac:picMkLst>
            <pc:docMk/>
            <pc:sldMk cId="1092389082" sldId="494"/>
            <ac:picMk id="13" creationId="{A81FB661-8FAE-4053-BAED-180392C748D7}"/>
          </ac:picMkLst>
        </pc:picChg>
        <pc:picChg chg="del mod">
          <ac:chgData name="Jonathan Loo" userId="d2d72d48b56f45d8" providerId="LiveId" clId="{D13DE75A-ED86-4B24-95DA-B9DEDE813A63}" dt="2020-11-18T15:24:45.983" v="58808" actId="478"/>
          <ac:picMkLst>
            <pc:docMk/>
            <pc:sldMk cId="1092389082" sldId="494"/>
            <ac:picMk id="17" creationId="{789E6E52-3D60-4D1B-BBC3-55A73A867940}"/>
          </ac:picMkLst>
        </pc:picChg>
        <pc:picChg chg="mod">
          <ac:chgData name="Jonathan Loo" userId="d2d72d48b56f45d8" providerId="LiveId" clId="{D13DE75A-ED86-4B24-95DA-B9DEDE813A63}" dt="2020-11-18T15:19:43.424" v="58286" actId="338"/>
          <ac:picMkLst>
            <pc:docMk/>
            <pc:sldMk cId="1092389082" sldId="494"/>
            <ac:picMk id="20" creationId="{D3C2AC8F-1CC4-4277-998A-1B44A68D9C0B}"/>
          </ac:picMkLst>
        </pc:picChg>
        <pc:picChg chg="del">
          <ac:chgData name="Jonathan Loo" userId="d2d72d48b56f45d8" providerId="LiveId" clId="{D13DE75A-ED86-4B24-95DA-B9DEDE813A63}" dt="2020-11-18T15:17:03.723" v="57947" actId="478"/>
          <ac:picMkLst>
            <pc:docMk/>
            <pc:sldMk cId="1092389082" sldId="494"/>
            <ac:picMk id="27" creationId="{D6BBDC5F-C122-4440-87BC-DBF4A6A0BEEC}"/>
          </ac:picMkLst>
        </pc:picChg>
        <pc:picChg chg="del">
          <ac:chgData name="Jonathan Loo" userId="d2d72d48b56f45d8" providerId="LiveId" clId="{D13DE75A-ED86-4B24-95DA-B9DEDE813A63}" dt="2020-11-18T15:17:03.723" v="57947" actId="478"/>
          <ac:picMkLst>
            <pc:docMk/>
            <pc:sldMk cId="1092389082" sldId="494"/>
            <ac:picMk id="33" creationId="{B7DB20D2-DC1E-4515-B9C0-DA07107C0126}"/>
          </ac:picMkLst>
        </pc:picChg>
        <pc:picChg chg="del">
          <ac:chgData name="Jonathan Loo" userId="d2d72d48b56f45d8" providerId="LiveId" clId="{D13DE75A-ED86-4B24-95DA-B9DEDE813A63}" dt="2020-11-18T15:17:03.723" v="57947" actId="478"/>
          <ac:picMkLst>
            <pc:docMk/>
            <pc:sldMk cId="1092389082" sldId="494"/>
            <ac:picMk id="35" creationId="{42C35908-1C63-4DBF-BD8E-0EABFA5F4D12}"/>
          </ac:picMkLst>
        </pc:picChg>
        <pc:picChg chg="mod">
          <ac:chgData name="Jonathan Loo" userId="d2d72d48b56f45d8" providerId="LiveId" clId="{D13DE75A-ED86-4B24-95DA-B9DEDE813A63}" dt="2020-11-18T15:19:43.424" v="58286" actId="338"/>
          <ac:picMkLst>
            <pc:docMk/>
            <pc:sldMk cId="1092389082" sldId="494"/>
            <ac:picMk id="37" creationId="{227847C5-51BF-4608-A896-95A8DDF5ABF5}"/>
          </ac:picMkLst>
        </pc:picChg>
        <pc:picChg chg="mod">
          <ac:chgData name="Jonathan Loo" userId="d2d72d48b56f45d8" providerId="LiveId" clId="{D13DE75A-ED86-4B24-95DA-B9DEDE813A63}" dt="2020-11-18T15:19:43.424" v="58286" actId="338"/>
          <ac:picMkLst>
            <pc:docMk/>
            <pc:sldMk cId="1092389082" sldId="494"/>
            <ac:picMk id="41" creationId="{D9C015F9-08F1-41CF-B2AF-89537776F2A3}"/>
          </ac:picMkLst>
        </pc:picChg>
        <pc:picChg chg="del mod">
          <ac:chgData name="Jonathan Loo" userId="d2d72d48b56f45d8" providerId="LiveId" clId="{D13DE75A-ED86-4B24-95DA-B9DEDE813A63}" dt="2020-11-18T15:19:43.424" v="58286" actId="338"/>
          <ac:picMkLst>
            <pc:docMk/>
            <pc:sldMk cId="1092389082" sldId="494"/>
            <ac:picMk id="42" creationId="{C9029DCC-F1BC-4490-AA21-9D59B120938F}"/>
          </ac:picMkLst>
        </pc:picChg>
        <pc:picChg chg="mod">
          <ac:chgData name="Jonathan Loo" userId="d2d72d48b56f45d8" providerId="LiveId" clId="{D13DE75A-ED86-4B24-95DA-B9DEDE813A63}" dt="2020-11-18T15:19:43.424" v="58286" actId="338"/>
          <ac:picMkLst>
            <pc:docMk/>
            <pc:sldMk cId="1092389082" sldId="494"/>
            <ac:picMk id="43" creationId="{62FBABF9-DBAE-4509-BE10-CFD1723E7525}"/>
          </ac:picMkLst>
        </pc:picChg>
        <pc:picChg chg="del mod">
          <ac:chgData name="Jonathan Loo" userId="d2d72d48b56f45d8" providerId="LiveId" clId="{D13DE75A-ED86-4B24-95DA-B9DEDE813A63}" dt="2020-11-18T15:18:32.272" v="58184" actId="338"/>
          <ac:picMkLst>
            <pc:docMk/>
            <pc:sldMk cId="1092389082" sldId="494"/>
            <ac:picMk id="44" creationId="{8C8E82F9-4181-426F-8718-68A96A39F183}"/>
          </ac:picMkLst>
        </pc:picChg>
        <pc:picChg chg="del mod ord">
          <ac:chgData name="Jonathan Loo" userId="d2d72d48b56f45d8" providerId="LiveId" clId="{D13DE75A-ED86-4B24-95DA-B9DEDE813A63}" dt="2020-11-18T15:23:49.053" v="58713" actId="478"/>
          <ac:picMkLst>
            <pc:docMk/>
            <pc:sldMk cId="1092389082" sldId="494"/>
            <ac:picMk id="52" creationId="{456ECE5D-25D3-4F6A-AF6A-248F16C1DAFE}"/>
          </ac:picMkLst>
        </pc:picChg>
        <pc:picChg chg="del">
          <ac:chgData name="Jonathan Loo" userId="d2d72d48b56f45d8" providerId="LiveId" clId="{D13DE75A-ED86-4B24-95DA-B9DEDE813A63}" dt="2020-11-18T15:17:05.440" v="57948" actId="478"/>
          <ac:picMkLst>
            <pc:docMk/>
            <pc:sldMk cId="1092389082" sldId="494"/>
            <ac:picMk id="54" creationId="{59D62D28-6317-4282-97C6-8B1D9EDF0028}"/>
          </ac:picMkLst>
        </pc:picChg>
        <pc:picChg chg="del">
          <ac:chgData name="Jonathan Loo" userId="d2d72d48b56f45d8" providerId="LiveId" clId="{D13DE75A-ED86-4B24-95DA-B9DEDE813A63}" dt="2020-11-18T15:17:07.338" v="57950" actId="478"/>
          <ac:picMkLst>
            <pc:docMk/>
            <pc:sldMk cId="1092389082" sldId="494"/>
            <ac:picMk id="56" creationId="{3137B545-A15E-49ED-9108-3600526BE383}"/>
          </ac:picMkLst>
        </pc:picChg>
        <pc:picChg chg="del">
          <ac:chgData name="Jonathan Loo" userId="d2d72d48b56f45d8" providerId="LiveId" clId="{D13DE75A-ED86-4B24-95DA-B9DEDE813A63}" dt="2020-11-18T15:17:06.315" v="57949" actId="478"/>
          <ac:picMkLst>
            <pc:docMk/>
            <pc:sldMk cId="1092389082" sldId="494"/>
            <ac:picMk id="58" creationId="{09CB7C02-EC76-44A8-8C0A-C14EB34C4763}"/>
          </ac:picMkLst>
        </pc:picChg>
        <pc:picChg chg="mod ord">
          <ac:chgData name="Jonathan Loo" userId="d2d72d48b56f45d8" providerId="LiveId" clId="{D13DE75A-ED86-4B24-95DA-B9DEDE813A63}" dt="2020-11-18T15:24:04.028" v="58732" actId="1038"/>
          <ac:picMkLst>
            <pc:docMk/>
            <pc:sldMk cId="1092389082" sldId="494"/>
            <ac:picMk id="64" creationId="{B556A267-DA91-4DEF-BCBB-DAD0313F94BD}"/>
          </ac:picMkLst>
        </pc:picChg>
        <pc:picChg chg="mod ord">
          <ac:chgData name="Jonathan Loo" userId="d2d72d48b56f45d8" providerId="LiveId" clId="{D13DE75A-ED86-4B24-95DA-B9DEDE813A63}" dt="2020-11-18T15:24:37.623" v="58779" actId="1038"/>
          <ac:picMkLst>
            <pc:docMk/>
            <pc:sldMk cId="1092389082" sldId="494"/>
            <ac:picMk id="66" creationId="{2343F756-A653-4A63-B28F-87AC6D3F4CAC}"/>
          </ac:picMkLst>
        </pc:picChg>
        <pc:picChg chg="mod ord">
          <ac:chgData name="Jonathan Loo" userId="d2d72d48b56f45d8" providerId="LiveId" clId="{D13DE75A-ED86-4B24-95DA-B9DEDE813A63}" dt="2020-11-18T15:25:10.052" v="58881" actId="1036"/>
          <ac:picMkLst>
            <pc:docMk/>
            <pc:sldMk cId="1092389082" sldId="494"/>
            <ac:picMk id="68" creationId="{08FB2FF6-7EC8-400E-AB01-5C01D99D3241}"/>
          </ac:picMkLst>
        </pc:picChg>
        <pc:picChg chg="mod ord">
          <ac:chgData name="Jonathan Loo" userId="d2d72d48b56f45d8" providerId="LiveId" clId="{D13DE75A-ED86-4B24-95DA-B9DEDE813A63}" dt="2020-11-18T15:25:03.547" v="58866" actId="1036"/>
          <ac:picMkLst>
            <pc:docMk/>
            <pc:sldMk cId="1092389082" sldId="494"/>
            <ac:picMk id="70" creationId="{D7FF2B4A-584D-4C97-A9A4-76518863FBE6}"/>
          </ac:picMkLst>
        </pc:picChg>
        <pc:picChg chg="del mod">
          <ac:chgData name="Jonathan Loo" userId="d2d72d48b56f45d8" providerId="LiveId" clId="{D13DE75A-ED86-4B24-95DA-B9DEDE813A63}" dt="2020-11-18T15:23:39.153" v="58678" actId="478"/>
          <ac:picMkLst>
            <pc:docMk/>
            <pc:sldMk cId="1092389082" sldId="494"/>
            <ac:picMk id="97" creationId="{B928D921-7C5D-4C30-8FFF-262E8239E894}"/>
          </ac:picMkLst>
        </pc:picChg>
        <pc:picChg chg="del mod">
          <ac:chgData name="Jonathan Loo" userId="d2d72d48b56f45d8" providerId="LiveId" clId="{D13DE75A-ED86-4B24-95DA-B9DEDE813A63}" dt="2020-11-18T15:24:34.753" v="58766" actId="478"/>
          <ac:picMkLst>
            <pc:docMk/>
            <pc:sldMk cId="1092389082" sldId="494"/>
            <ac:picMk id="99" creationId="{AB77C85E-5B0D-4F82-91EA-886D0B3954AE}"/>
          </ac:picMkLst>
        </pc:picChg>
        <pc:cxnChg chg="del mod">
          <ac:chgData name="Jonathan Loo" userId="d2d72d48b56f45d8" providerId="LiveId" clId="{D13DE75A-ED86-4B24-95DA-B9DEDE813A63}" dt="2020-11-18T15:19:38.653" v="58285" actId="478"/>
          <ac:cxnSpMkLst>
            <pc:docMk/>
            <pc:sldMk cId="1092389082" sldId="494"/>
            <ac:cxnSpMk id="22" creationId="{78D8E439-9606-4BBE-89C8-15A2271C5D6D}"/>
          </ac:cxnSpMkLst>
        </pc:cxnChg>
        <pc:cxnChg chg="add mod">
          <ac:chgData name="Jonathan Loo" userId="d2d72d48b56f45d8" providerId="LiveId" clId="{D13DE75A-ED86-4B24-95DA-B9DEDE813A63}" dt="2020-11-18T15:21:45.356" v="58564" actId="1038"/>
          <ac:cxnSpMkLst>
            <pc:docMk/>
            <pc:sldMk cId="1092389082" sldId="494"/>
            <ac:cxnSpMk id="26" creationId="{C1F06281-9445-423D-94D3-34C3E4DE9469}"/>
          </ac:cxnSpMkLst>
        </pc:cxnChg>
        <pc:cxnChg chg="add mod">
          <ac:chgData name="Jonathan Loo" userId="d2d72d48b56f45d8" providerId="LiveId" clId="{D13DE75A-ED86-4B24-95DA-B9DEDE813A63}" dt="2020-11-18T15:21:54.379" v="58572" actId="1038"/>
          <ac:cxnSpMkLst>
            <pc:docMk/>
            <pc:sldMk cId="1092389082" sldId="494"/>
            <ac:cxnSpMk id="28" creationId="{7DCF45F1-14B0-48DB-86A2-FB45DCD78E04}"/>
          </ac:cxnSpMkLst>
        </pc:cxnChg>
        <pc:cxnChg chg="del mod">
          <ac:chgData name="Jonathan Loo" userId="d2d72d48b56f45d8" providerId="LiveId" clId="{D13DE75A-ED86-4B24-95DA-B9DEDE813A63}" dt="2020-11-18T15:19:38.653" v="58285" actId="478"/>
          <ac:cxnSpMkLst>
            <pc:docMk/>
            <pc:sldMk cId="1092389082" sldId="494"/>
            <ac:cxnSpMk id="47" creationId="{C2653B54-FEFD-4060-BD57-48D21A88BF7F}"/>
          </ac:cxnSpMkLst>
        </pc:cxnChg>
        <pc:cxnChg chg="add del mod">
          <ac:chgData name="Jonathan Loo" userId="d2d72d48b56f45d8" providerId="LiveId" clId="{D13DE75A-ED86-4B24-95DA-B9DEDE813A63}" dt="2020-11-18T15:21:56.858" v="58573" actId="478"/>
          <ac:cxnSpMkLst>
            <pc:docMk/>
            <pc:sldMk cId="1092389082" sldId="494"/>
            <ac:cxnSpMk id="50" creationId="{287E8319-25AA-4C45-83A2-0373FB87C1D7}"/>
          </ac:cxnSpMkLst>
        </pc:cxnChg>
        <pc:cxnChg chg="del">
          <ac:chgData name="Jonathan Loo" userId="d2d72d48b56f45d8" providerId="LiveId" clId="{D13DE75A-ED86-4B24-95DA-B9DEDE813A63}" dt="2020-11-18T15:17:22.341" v="57953" actId="478"/>
          <ac:cxnSpMkLst>
            <pc:docMk/>
            <pc:sldMk cId="1092389082" sldId="494"/>
            <ac:cxnSpMk id="55" creationId="{1603CBB0-CDA7-4F50-8A86-067A6D62B3DC}"/>
          </ac:cxnSpMkLst>
        </pc:cxnChg>
        <pc:cxnChg chg="del">
          <ac:chgData name="Jonathan Loo" userId="d2d72d48b56f45d8" providerId="LiveId" clId="{D13DE75A-ED86-4B24-95DA-B9DEDE813A63}" dt="2020-11-18T15:17:23.523" v="57954" actId="478"/>
          <ac:cxnSpMkLst>
            <pc:docMk/>
            <pc:sldMk cId="1092389082" sldId="494"/>
            <ac:cxnSpMk id="57" creationId="{5775EEDA-2CF1-45C9-81B7-C165ABC688F6}"/>
          </ac:cxnSpMkLst>
        </pc:cxnChg>
        <pc:cxnChg chg="add mod">
          <ac:chgData name="Jonathan Loo" userId="d2d72d48b56f45d8" providerId="LiveId" clId="{D13DE75A-ED86-4B24-95DA-B9DEDE813A63}" dt="2020-11-18T15:20:57.939" v="58503" actId="1038"/>
          <ac:cxnSpMkLst>
            <pc:docMk/>
            <pc:sldMk cId="1092389082" sldId="494"/>
            <ac:cxnSpMk id="59" creationId="{B360C374-A13C-40E4-BB2C-859BCE13A851}"/>
          </ac:cxnSpMkLst>
        </pc:cxnChg>
        <pc:cxnChg chg="add mod">
          <ac:chgData name="Jonathan Loo" userId="d2d72d48b56f45d8" providerId="LiveId" clId="{D13DE75A-ED86-4B24-95DA-B9DEDE813A63}" dt="2020-11-18T15:21:25.718" v="58535" actId="1038"/>
          <ac:cxnSpMkLst>
            <pc:docMk/>
            <pc:sldMk cId="1092389082" sldId="494"/>
            <ac:cxnSpMk id="60" creationId="{8A79C799-3EA5-400E-97DD-0DEED8515C39}"/>
          </ac:cxnSpMkLst>
        </pc:cxnChg>
      </pc:sldChg>
      <pc:sldChg chg="addSp delSp modSp add mod">
        <pc:chgData name="Jonathan Loo" userId="d2d72d48b56f45d8" providerId="LiveId" clId="{D13DE75A-ED86-4B24-95DA-B9DEDE813A63}" dt="2020-11-18T15:10:34.196" v="57472" actId="1036"/>
        <pc:sldMkLst>
          <pc:docMk/>
          <pc:sldMk cId="3464014447" sldId="495"/>
        </pc:sldMkLst>
        <pc:spChg chg="add del mod">
          <ac:chgData name="Jonathan Loo" userId="d2d72d48b56f45d8" providerId="LiveId" clId="{D13DE75A-ED86-4B24-95DA-B9DEDE813A63}" dt="2020-11-18T14:54:12.502" v="56634" actId="478"/>
          <ac:spMkLst>
            <pc:docMk/>
            <pc:sldMk cId="3464014447" sldId="495"/>
            <ac:spMk id="4" creationId="{3F966575-3357-48F7-AF87-653E06672ED1}"/>
          </ac:spMkLst>
        </pc:spChg>
        <pc:spChg chg="add mod">
          <ac:chgData name="Jonathan Loo" userId="d2d72d48b56f45d8" providerId="LiveId" clId="{D13DE75A-ED86-4B24-95DA-B9DEDE813A63}" dt="2020-11-18T15:10:34.196" v="57472" actId="1036"/>
          <ac:spMkLst>
            <pc:docMk/>
            <pc:sldMk cId="3464014447" sldId="495"/>
            <ac:spMk id="5" creationId="{838381FA-074A-4137-B4F7-FEB17790F88E}"/>
          </ac:spMkLst>
        </pc:spChg>
        <pc:spChg chg="mod">
          <ac:chgData name="Jonathan Loo" userId="d2d72d48b56f45d8" providerId="LiveId" clId="{D13DE75A-ED86-4B24-95DA-B9DEDE813A63}" dt="2020-11-18T14:56:11.699" v="56667" actId="20577"/>
          <ac:spMkLst>
            <pc:docMk/>
            <pc:sldMk cId="3464014447" sldId="495"/>
            <ac:spMk id="6" creationId="{AECA4466-E7A2-4762-9B0A-9A81D1EEDB33}"/>
          </ac:spMkLst>
        </pc:spChg>
        <pc:spChg chg="add mod">
          <ac:chgData name="Jonathan Loo" userId="d2d72d48b56f45d8" providerId="LiveId" clId="{D13DE75A-ED86-4B24-95DA-B9DEDE813A63}" dt="2020-11-18T15:10:34.196" v="57472" actId="1036"/>
          <ac:spMkLst>
            <pc:docMk/>
            <pc:sldMk cId="3464014447" sldId="495"/>
            <ac:spMk id="9" creationId="{2F0B9C9E-C070-47F2-8790-FAE79D9DEE68}"/>
          </ac:spMkLst>
        </pc:spChg>
        <pc:spChg chg="del mod">
          <ac:chgData name="Jonathan Loo" userId="d2d72d48b56f45d8" providerId="LiveId" clId="{D13DE75A-ED86-4B24-95DA-B9DEDE813A63}" dt="2020-11-18T14:52:50.052" v="56553" actId="478"/>
          <ac:spMkLst>
            <pc:docMk/>
            <pc:sldMk cId="3464014447" sldId="495"/>
            <ac:spMk id="11" creationId="{034DE94D-1B10-46CF-9C07-5C678F623F56}"/>
          </ac:spMkLst>
        </pc:spChg>
        <pc:spChg chg="del mod">
          <ac:chgData name="Jonathan Loo" userId="d2d72d48b56f45d8" providerId="LiveId" clId="{D13DE75A-ED86-4B24-95DA-B9DEDE813A63}" dt="2020-11-18T14:49:53.756" v="56521" actId="478"/>
          <ac:spMkLst>
            <pc:docMk/>
            <pc:sldMk cId="3464014447" sldId="495"/>
            <ac:spMk id="13" creationId="{DA4F188B-0348-4E55-B116-7DB067D95FA9}"/>
          </ac:spMkLst>
        </pc:spChg>
        <pc:spChg chg="add del mod topLvl">
          <ac:chgData name="Jonathan Loo" userId="d2d72d48b56f45d8" providerId="LiveId" clId="{D13DE75A-ED86-4B24-95DA-B9DEDE813A63}" dt="2020-11-18T15:10:34.196" v="57472" actId="1036"/>
          <ac:spMkLst>
            <pc:docMk/>
            <pc:sldMk cId="3464014447" sldId="495"/>
            <ac:spMk id="15" creationId="{4440637F-56E1-4B66-8787-33AD78698702}"/>
          </ac:spMkLst>
        </pc:spChg>
        <pc:spChg chg="mod topLvl">
          <ac:chgData name="Jonathan Loo" userId="d2d72d48b56f45d8" providerId="LiveId" clId="{D13DE75A-ED86-4B24-95DA-B9DEDE813A63}" dt="2020-11-18T15:10:34.196" v="57472" actId="1036"/>
          <ac:spMkLst>
            <pc:docMk/>
            <pc:sldMk cId="3464014447" sldId="495"/>
            <ac:spMk id="16" creationId="{CF9DE753-F63C-433D-9B20-25A691048DA3}"/>
          </ac:spMkLst>
        </pc:spChg>
        <pc:spChg chg="add del mod">
          <ac:chgData name="Jonathan Loo" userId="d2d72d48b56f45d8" providerId="LiveId" clId="{D13DE75A-ED86-4B24-95DA-B9DEDE813A63}" dt="2020-11-18T14:55:12.885" v="56645" actId="478"/>
          <ac:spMkLst>
            <pc:docMk/>
            <pc:sldMk cId="3464014447" sldId="495"/>
            <ac:spMk id="17" creationId="{B57844F2-E437-4985-B059-5936A92C0C00}"/>
          </ac:spMkLst>
        </pc:spChg>
        <pc:spChg chg="del mod">
          <ac:chgData name="Jonathan Loo" userId="d2d72d48b56f45d8" providerId="LiveId" clId="{D13DE75A-ED86-4B24-95DA-B9DEDE813A63}" dt="2020-11-18T14:53:43.137" v="56576" actId="478"/>
          <ac:spMkLst>
            <pc:docMk/>
            <pc:sldMk cId="3464014447" sldId="495"/>
            <ac:spMk id="18" creationId="{2B26C127-7601-4195-B038-7963929D860F}"/>
          </ac:spMkLst>
        </pc:spChg>
        <pc:spChg chg="del mod">
          <ac:chgData name="Jonathan Loo" userId="d2d72d48b56f45d8" providerId="LiveId" clId="{D13DE75A-ED86-4B24-95DA-B9DEDE813A63}" dt="2020-11-18T14:49:37.005" v="56415" actId="478"/>
          <ac:spMkLst>
            <pc:docMk/>
            <pc:sldMk cId="3464014447" sldId="495"/>
            <ac:spMk id="19" creationId="{0FE10CF3-15A7-473D-BAE6-0CB5DA8A329C}"/>
          </ac:spMkLst>
        </pc:spChg>
        <pc:spChg chg="add del mod topLvl">
          <ac:chgData name="Jonathan Loo" userId="d2d72d48b56f45d8" providerId="LiveId" clId="{D13DE75A-ED86-4B24-95DA-B9DEDE813A63}" dt="2020-11-18T15:10:34.196" v="57472" actId="1036"/>
          <ac:spMkLst>
            <pc:docMk/>
            <pc:sldMk cId="3464014447" sldId="495"/>
            <ac:spMk id="20" creationId="{F61AFA12-0E05-45B4-AF48-50A6F937F199}"/>
          </ac:spMkLst>
        </pc:spChg>
        <pc:spChg chg="mod topLvl">
          <ac:chgData name="Jonathan Loo" userId="d2d72d48b56f45d8" providerId="LiveId" clId="{D13DE75A-ED86-4B24-95DA-B9DEDE813A63}" dt="2020-11-18T15:10:34.196" v="57472" actId="1036"/>
          <ac:spMkLst>
            <pc:docMk/>
            <pc:sldMk cId="3464014447" sldId="495"/>
            <ac:spMk id="21" creationId="{CF11049A-157A-4E6A-AA12-FB80096293E9}"/>
          </ac:spMkLst>
        </pc:spChg>
        <pc:spChg chg="del mod">
          <ac:chgData name="Jonathan Loo" userId="d2d72d48b56f45d8" providerId="LiveId" clId="{D13DE75A-ED86-4B24-95DA-B9DEDE813A63}" dt="2020-11-18T14:55:04.660" v="56643" actId="478"/>
          <ac:spMkLst>
            <pc:docMk/>
            <pc:sldMk cId="3464014447" sldId="495"/>
            <ac:spMk id="22" creationId="{F8E29349-9995-4EE5-AB3B-68B92AC6BE13}"/>
          </ac:spMkLst>
        </pc:spChg>
        <pc:spChg chg="mod topLvl">
          <ac:chgData name="Jonathan Loo" userId="d2d72d48b56f45d8" providerId="LiveId" clId="{D13DE75A-ED86-4B24-95DA-B9DEDE813A63}" dt="2020-11-18T15:10:34.196" v="57472" actId="1036"/>
          <ac:spMkLst>
            <pc:docMk/>
            <pc:sldMk cId="3464014447" sldId="495"/>
            <ac:spMk id="23" creationId="{87E5EB52-E955-4C52-9C46-8D5F83352A9E}"/>
          </ac:spMkLst>
        </pc:spChg>
        <pc:spChg chg="add mod">
          <ac:chgData name="Jonathan Loo" userId="d2d72d48b56f45d8" providerId="LiveId" clId="{D13DE75A-ED86-4B24-95DA-B9DEDE813A63}" dt="2020-11-18T15:10:34.196" v="57472" actId="1036"/>
          <ac:spMkLst>
            <pc:docMk/>
            <pc:sldMk cId="3464014447" sldId="495"/>
            <ac:spMk id="27" creationId="{619E6837-6F0E-4E14-906E-048C70E4FB16}"/>
          </ac:spMkLst>
        </pc:spChg>
        <pc:spChg chg="add mod">
          <ac:chgData name="Jonathan Loo" userId="d2d72d48b56f45d8" providerId="LiveId" clId="{D13DE75A-ED86-4B24-95DA-B9DEDE813A63}" dt="2020-11-18T15:10:34.196" v="57472" actId="1036"/>
          <ac:spMkLst>
            <pc:docMk/>
            <pc:sldMk cId="3464014447" sldId="495"/>
            <ac:spMk id="29" creationId="{53BD3C09-E369-4358-B02E-6A3244BA7170}"/>
          </ac:spMkLst>
        </pc:spChg>
        <pc:spChg chg="add mod">
          <ac:chgData name="Jonathan Loo" userId="d2d72d48b56f45d8" providerId="LiveId" clId="{D13DE75A-ED86-4B24-95DA-B9DEDE813A63}" dt="2020-11-18T15:10:34.196" v="57472" actId="1036"/>
          <ac:spMkLst>
            <pc:docMk/>
            <pc:sldMk cId="3464014447" sldId="495"/>
            <ac:spMk id="34" creationId="{1DD37633-F1C7-4E5B-AB53-AF402E11D0AD}"/>
          </ac:spMkLst>
        </pc:spChg>
        <pc:spChg chg="add mod">
          <ac:chgData name="Jonathan Loo" userId="d2d72d48b56f45d8" providerId="LiveId" clId="{D13DE75A-ED86-4B24-95DA-B9DEDE813A63}" dt="2020-11-18T15:10:34.196" v="57472" actId="1036"/>
          <ac:spMkLst>
            <pc:docMk/>
            <pc:sldMk cId="3464014447" sldId="495"/>
            <ac:spMk id="35" creationId="{555CDF09-2C92-4C2A-9081-B57EF4252D85}"/>
          </ac:spMkLst>
        </pc:spChg>
        <pc:spChg chg="add del mod">
          <ac:chgData name="Jonathan Loo" userId="d2d72d48b56f45d8" providerId="LiveId" clId="{D13DE75A-ED86-4B24-95DA-B9DEDE813A63}" dt="2020-11-18T15:00:50.978" v="56884" actId="478"/>
          <ac:spMkLst>
            <pc:docMk/>
            <pc:sldMk cId="3464014447" sldId="495"/>
            <ac:spMk id="42" creationId="{730872EF-F6AF-46B6-9566-906FB5F2B742}"/>
          </ac:spMkLst>
        </pc:spChg>
        <pc:spChg chg="add del">
          <ac:chgData name="Jonathan Loo" userId="d2d72d48b56f45d8" providerId="LiveId" clId="{D13DE75A-ED86-4B24-95DA-B9DEDE813A63}" dt="2020-11-18T15:01:14.625" v="56888" actId="478"/>
          <ac:spMkLst>
            <pc:docMk/>
            <pc:sldMk cId="3464014447" sldId="495"/>
            <ac:spMk id="43" creationId="{0F660658-56CF-4252-BC4F-C068C23B0758}"/>
          </ac:spMkLst>
        </pc:spChg>
        <pc:spChg chg="add del">
          <ac:chgData name="Jonathan Loo" userId="d2d72d48b56f45d8" providerId="LiveId" clId="{D13DE75A-ED86-4B24-95DA-B9DEDE813A63}" dt="2020-11-18T15:01:28.980" v="56890" actId="478"/>
          <ac:spMkLst>
            <pc:docMk/>
            <pc:sldMk cId="3464014447" sldId="495"/>
            <ac:spMk id="44" creationId="{02A91BB5-E9C5-4CE6-9CAC-12B03C4F5C69}"/>
          </ac:spMkLst>
        </pc:spChg>
        <pc:spChg chg="add del mod">
          <ac:chgData name="Jonathan Loo" userId="d2d72d48b56f45d8" providerId="LiveId" clId="{D13DE75A-ED86-4B24-95DA-B9DEDE813A63}" dt="2020-11-18T15:02:33.992" v="56899" actId="478"/>
          <ac:spMkLst>
            <pc:docMk/>
            <pc:sldMk cId="3464014447" sldId="495"/>
            <ac:spMk id="52" creationId="{C79ADD8F-CE2F-4654-AF53-D14A97B050F8}"/>
          </ac:spMkLst>
        </pc:spChg>
        <pc:spChg chg="add mod">
          <ac:chgData name="Jonathan Loo" userId="d2d72d48b56f45d8" providerId="LiveId" clId="{D13DE75A-ED86-4B24-95DA-B9DEDE813A63}" dt="2020-11-18T15:10:34.196" v="57472" actId="1036"/>
          <ac:spMkLst>
            <pc:docMk/>
            <pc:sldMk cId="3464014447" sldId="495"/>
            <ac:spMk id="55" creationId="{78B0F236-574C-482D-A2FF-5CDEFD79F818}"/>
          </ac:spMkLst>
        </pc:spChg>
        <pc:spChg chg="add mod">
          <ac:chgData name="Jonathan Loo" userId="d2d72d48b56f45d8" providerId="LiveId" clId="{D13DE75A-ED86-4B24-95DA-B9DEDE813A63}" dt="2020-11-18T15:10:34.196" v="57472" actId="1036"/>
          <ac:spMkLst>
            <pc:docMk/>
            <pc:sldMk cId="3464014447" sldId="495"/>
            <ac:spMk id="56" creationId="{B3C91957-2E23-4969-80C5-9A8E8D8186F1}"/>
          </ac:spMkLst>
        </pc:spChg>
        <pc:spChg chg="add mod">
          <ac:chgData name="Jonathan Loo" userId="d2d72d48b56f45d8" providerId="LiveId" clId="{D13DE75A-ED86-4B24-95DA-B9DEDE813A63}" dt="2020-11-18T15:10:34.196" v="57472" actId="1036"/>
          <ac:spMkLst>
            <pc:docMk/>
            <pc:sldMk cId="3464014447" sldId="495"/>
            <ac:spMk id="58" creationId="{8EAA413A-B7AA-4046-AB5E-9E14A7C5628F}"/>
          </ac:spMkLst>
        </pc:spChg>
        <pc:spChg chg="add mod">
          <ac:chgData name="Jonathan Loo" userId="d2d72d48b56f45d8" providerId="LiveId" clId="{D13DE75A-ED86-4B24-95DA-B9DEDE813A63}" dt="2020-11-18T15:10:34.196" v="57472" actId="1036"/>
          <ac:spMkLst>
            <pc:docMk/>
            <pc:sldMk cId="3464014447" sldId="495"/>
            <ac:spMk id="59" creationId="{0E7C0DFB-AA6B-4C25-890F-21C45D971407}"/>
          </ac:spMkLst>
        </pc:spChg>
        <pc:spChg chg="add mod">
          <ac:chgData name="Jonathan Loo" userId="d2d72d48b56f45d8" providerId="LiveId" clId="{D13DE75A-ED86-4B24-95DA-B9DEDE813A63}" dt="2020-11-18T15:10:34.196" v="57472" actId="1036"/>
          <ac:spMkLst>
            <pc:docMk/>
            <pc:sldMk cId="3464014447" sldId="495"/>
            <ac:spMk id="60" creationId="{B0005D07-988D-4298-B630-91BB9B9A7030}"/>
          </ac:spMkLst>
        </pc:spChg>
        <pc:grpChg chg="add mod">
          <ac:chgData name="Jonathan Loo" userId="d2d72d48b56f45d8" providerId="LiveId" clId="{D13DE75A-ED86-4B24-95DA-B9DEDE813A63}" dt="2020-11-18T15:10:34.196" v="57472" actId="1036"/>
          <ac:grpSpMkLst>
            <pc:docMk/>
            <pc:sldMk cId="3464014447" sldId="495"/>
            <ac:grpSpMk id="7" creationId="{135CEAD5-CEA5-49C6-9A64-CF24A1D2E2F3}"/>
          </ac:grpSpMkLst>
        </pc:grpChg>
        <pc:grpChg chg="add del mod">
          <ac:chgData name="Jonathan Loo" userId="d2d72d48b56f45d8" providerId="LiveId" clId="{D13DE75A-ED86-4B24-95DA-B9DEDE813A63}" dt="2020-11-18T14:56:04.659" v="56654" actId="165"/>
          <ac:grpSpMkLst>
            <pc:docMk/>
            <pc:sldMk cId="3464014447" sldId="495"/>
            <ac:grpSpMk id="10" creationId="{DB2613D9-A297-4E9F-A9C9-C6DC9B7AEE19}"/>
          </ac:grpSpMkLst>
        </pc:grpChg>
        <pc:grpChg chg="add mod">
          <ac:chgData name="Jonathan Loo" userId="d2d72d48b56f45d8" providerId="LiveId" clId="{D13DE75A-ED86-4B24-95DA-B9DEDE813A63}" dt="2020-11-18T15:04:46.962" v="57127" actId="338"/>
          <ac:grpSpMkLst>
            <pc:docMk/>
            <pc:sldMk cId="3464014447" sldId="495"/>
            <ac:grpSpMk id="63" creationId="{D4D53E9F-611D-4810-9938-2987B4E67FF5}"/>
          </ac:grpSpMkLst>
        </pc:grpChg>
        <pc:picChg chg="add del mod">
          <ac:chgData name="Jonathan Loo" userId="d2d72d48b56f45d8" providerId="LiveId" clId="{D13DE75A-ED86-4B24-95DA-B9DEDE813A63}" dt="2020-11-18T15:10:29.809" v="57467" actId="478"/>
          <ac:picMkLst>
            <pc:docMk/>
            <pc:sldMk cId="3464014447" sldId="495"/>
            <ac:picMk id="3" creationId="{37DDADE8-4B25-4459-97A0-EEBC1663A434}"/>
          </ac:picMkLst>
        </pc:picChg>
        <pc:picChg chg="del">
          <ac:chgData name="Jonathan Loo" userId="d2d72d48b56f45d8" providerId="LiveId" clId="{D13DE75A-ED86-4B24-95DA-B9DEDE813A63}" dt="2020-11-18T14:49:09.943" v="56321" actId="478"/>
          <ac:picMkLst>
            <pc:docMk/>
            <pc:sldMk cId="3464014447" sldId="495"/>
            <ac:picMk id="28" creationId="{357604D3-63EF-4F9C-A1B1-A930876FC034}"/>
          </ac:picMkLst>
        </pc:picChg>
        <pc:picChg chg="add del mod">
          <ac:chgData name="Jonathan Loo" userId="d2d72d48b56f45d8" providerId="LiveId" clId="{D13DE75A-ED86-4B24-95DA-B9DEDE813A63}" dt="2020-11-18T15:05:44.609" v="57250" actId="478"/>
          <ac:picMkLst>
            <pc:docMk/>
            <pc:sldMk cId="3464014447" sldId="495"/>
            <ac:picMk id="53" creationId="{72DD2AF8-9909-42D7-B7ED-0D9583ED2837}"/>
          </ac:picMkLst>
        </pc:picChg>
        <pc:picChg chg="del mod ord">
          <ac:chgData name="Jonathan Loo" userId="d2d72d48b56f45d8" providerId="LiveId" clId="{D13DE75A-ED86-4B24-95DA-B9DEDE813A63}" dt="2020-11-18T15:05:32.809" v="57211"/>
          <ac:picMkLst>
            <pc:docMk/>
            <pc:sldMk cId="3464014447" sldId="495"/>
            <ac:picMk id="34817" creationId="{9C8D8F4F-B441-4871-9E02-B328CA81A4B7}"/>
          </ac:picMkLst>
        </pc:picChg>
        <pc:picChg chg="del mod ord">
          <ac:chgData name="Jonathan Loo" userId="d2d72d48b56f45d8" providerId="LiveId" clId="{D13DE75A-ED86-4B24-95DA-B9DEDE813A63}" dt="2020-11-18T15:07:00.744" v="57289" actId="478"/>
          <ac:picMkLst>
            <pc:docMk/>
            <pc:sldMk cId="3464014447" sldId="495"/>
            <ac:picMk id="34819" creationId="{68D371F3-D938-4801-B9C8-166D50C12E5B}"/>
          </ac:picMkLst>
        </pc:picChg>
        <pc:picChg chg="del">
          <ac:chgData name="Jonathan Loo" userId="d2d72d48b56f45d8" providerId="LiveId" clId="{D13DE75A-ED86-4B24-95DA-B9DEDE813A63}" dt="2020-11-18T14:49:10.592" v="56322" actId="478"/>
          <ac:picMkLst>
            <pc:docMk/>
            <pc:sldMk cId="3464014447" sldId="495"/>
            <ac:picMk id="34820" creationId="{3243A762-2D42-4C46-B60D-2C29170CAFF7}"/>
          </ac:picMkLst>
        </pc:picChg>
        <pc:picChg chg="del mod ord">
          <ac:chgData name="Jonathan Loo" userId="d2d72d48b56f45d8" providerId="LiveId" clId="{D13DE75A-ED86-4B24-95DA-B9DEDE813A63}" dt="2020-11-18T15:07:14.980" v="57328" actId="478"/>
          <ac:picMkLst>
            <pc:docMk/>
            <pc:sldMk cId="3464014447" sldId="495"/>
            <ac:picMk id="34822" creationId="{C890DF7B-9D58-407D-A4CF-AF847E8D0AA1}"/>
          </ac:picMkLst>
        </pc:picChg>
        <pc:picChg chg="del mod ord">
          <ac:chgData name="Jonathan Loo" userId="d2d72d48b56f45d8" providerId="LiveId" clId="{D13DE75A-ED86-4B24-95DA-B9DEDE813A63}" dt="2020-11-18T15:08:09.767" v="57367" actId="478"/>
          <ac:picMkLst>
            <pc:docMk/>
            <pc:sldMk cId="3464014447" sldId="495"/>
            <ac:picMk id="34824" creationId="{FBE4EC6E-878E-43D2-BFFC-83EE913C2619}"/>
          </ac:picMkLst>
        </pc:picChg>
        <pc:picChg chg="del mod ord">
          <ac:chgData name="Jonathan Loo" userId="d2d72d48b56f45d8" providerId="LiveId" clId="{D13DE75A-ED86-4B24-95DA-B9DEDE813A63}" dt="2020-11-18T15:08:38.155" v="57406" actId="478"/>
          <ac:picMkLst>
            <pc:docMk/>
            <pc:sldMk cId="3464014447" sldId="495"/>
            <ac:picMk id="34826" creationId="{03D561EE-8738-40B1-8926-461B3DD49ABD}"/>
          </ac:picMkLst>
        </pc:picChg>
        <pc:picChg chg="mod ord">
          <ac:chgData name="Jonathan Loo" userId="d2d72d48b56f45d8" providerId="LiveId" clId="{D13DE75A-ED86-4B24-95DA-B9DEDE813A63}" dt="2020-11-18T15:08:38.157" v="57408" actId="962"/>
          <ac:picMkLst>
            <pc:docMk/>
            <pc:sldMk cId="3464014447" sldId="495"/>
            <ac:picMk id="34828" creationId="{7D5CBE9D-B74C-4CD2-AD08-D1F7CCE46A8F}"/>
          </ac:picMkLst>
        </pc:picChg>
        <pc:picChg chg="add del mod">
          <ac:chgData name="Jonathan Loo" userId="d2d72d48b56f45d8" providerId="LiveId" clId="{D13DE75A-ED86-4B24-95DA-B9DEDE813A63}" dt="2020-11-18T15:09:15.355" v="57423" actId="478"/>
          <ac:picMkLst>
            <pc:docMk/>
            <pc:sldMk cId="3464014447" sldId="495"/>
            <ac:picMk id="34829" creationId="{D964B078-3D6E-4E1B-BE93-A1344F59B2A1}"/>
          </ac:picMkLst>
        </pc:picChg>
        <pc:picChg chg="del mod ord">
          <ac:chgData name="Jonathan Loo" userId="d2d72d48b56f45d8" providerId="LiveId" clId="{D13DE75A-ED86-4B24-95DA-B9DEDE813A63}" dt="2020-11-18T15:09:35.074" v="57436" actId="478"/>
          <ac:picMkLst>
            <pc:docMk/>
            <pc:sldMk cId="3464014447" sldId="495"/>
            <ac:picMk id="34831" creationId="{E5A95841-CCD8-4B09-9A18-805D80535AC2}"/>
          </ac:picMkLst>
        </pc:picChg>
        <pc:picChg chg="mod ord">
          <ac:chgData name="Jonathan Loo" userId="d2d72d48b56f45d8" providerId="LiveId" clId="{D13DE75A-ED86-4B24-95DA-B9DEDE813A63}" dt="2020-11-18T15:10:34.196" v="57472" actId="1036"/>
          <ac:picMkLst>
            <pc:docMk/>
            <pc:sldMk cId="3464014447" sldId="495"/>
            <ac:picMk id="34833" creationId="{0CA84D74-0AFD-40A5-9874-37F92E6A64EE}"/>
          </ac:picMkLst>
        </pc:picChg>
        <pc:picChg chg="add del mod">
          <ac:chgData name="Jonathan Loo" userId="d2d72d48b56f45d8" providerId="LiveId" clId="{D13DE75A-ED86-4B24-95DA-B9DEDE813A63}" dt="2020-11-18T15:09:48.401" v="57444" actId="22"/>
          <ac:picMkLst>
            <pc:docMk/>
            <pc:sldMk cId="3464014447" sldId="495"/>
            <ac:picMk id="34834" creationId="{996A3CFC-CA33-457B-8E5E-C1DB0EAC2DAA}"/>
          </ac:picMkLst>
        </pc:picChg>
        <pc:picChg chg="add del mod">
          <ac:chgData name="Jonathan Loo" userId="d2d72d48b56f45d8" providerId="LiveId" clId="{D13DE75A-ED86-4B24-95DA-B9DEDE813A63}" dt="2020-11-18T15:10:20.676" v="57463" actId="478"/>
          <ac:picMkLst>
            <pc:docMk/>
            <pc:sldMk cId="3464014447" sldId="495"/>
            <ac:picMk id="34835" creationId="{7F0E638A-3D6F-42C5-A29F-C28084C6FA1D}"/>
          </ac:picMkLst>
        </pc:picChg>
        <pc:picChg chg="mod ord">
          <ac:chgData name="Jonathan Loo" userId="d2d72d48b56f45d8" providerId="LiveId" clId="{D13DE75A-ED86-4B24-95DA-B9DEDE813A63}" dt="2020-11-18T15:10:34.196" v="57472" actId="1036"/>
          <ac:picMkLst>
            <pc:docMk/>
            <pc:sldMk cId="3464014447" sldId="495"/>
            <ac:picMk id="34837" creationId="{A175BD0F-5B2C-4C2B-92E7-CAEB670964E7}"/>
          </ac:picMkLst>
        </pc:picChg>
        <pc:cxnChg chg="add mod">
          <ac:chgData name="Jonathan Loo" userId="d2d72d48b56f45d8" providerId="LiveId" clId="{D13DE75A-ED86-4B24-95DA-B9DEDE813A63}" dt="2020-11-18T15:10:34.196" v="57472" actId="1036"/>
          <ac:cxnSpMkLst>
            <pc:docMk/>
            <pc:sldMk cId="3464014447" sldId="495"/>
            <ac:cxnSpMk id="33" creationId="{F0CA8303-06E8-423B-AF44-914A079687F9}"/>
          </ac:cxnSpMkLst>
        </pc:cxnChg>
        <pc:cxnChg chg="add mod">
          <ac:chgData name="Jonathan Loo" userId="d2d72d48b56f45d8" providerId="LiveId" clId="{D13DE75A-ED86-4B24-95DA-B9DEDE813A63}" dt="2020-11-18T15:10:34.196" v="57472" actId="1036"/>
          <ac:cxnSpMkLst>
            <pc:docMk/>
            <pc:sldMk cId="3464014447" sldId="495"/>
            <ac:cxnSpMk id="36" creationId="{C257CF15-C94A-477E-B7F8-267634BAD018}"/>
          </ac:cxnSpMkLst>
        </pc:cxnChg>
        <pc:cxnChg chg="add del mod">
          <ac:chgData name="Jonathan Loo" userId="d2d72d48b56f45d8" providerId="LiveId" clId="{D13DE75A-ED86-4B24-95DA-B9DEDE813A63}" dt="2020-11-18T15:00:07.491" v="56876" actId="478"/>
          <ac:cxnSpMkLst>
            <pc:docMk/>
            <pc:sldMk cId="3464014447" sldId="495"/>
            <ac:cxnSpMk id="38" creationId="{58E7F477-9FF8-4E7F-BB4D-45A063273A9E}"/>
          </ac:cxnSpMkLst>
        </pc:cxnChg>
        <pc:cxnChg chg="add del mod">
          <ac:chgData name="Jonathan Loo" userId="d2d72d48b56f45d8" providerId="LiveId" clId="{D13DE75A-ED86-4B24-95DA-B9DEDE813A63}" dt="2020-11-18T15:00:33.613" v="56879" actId="478"/>
          <ac:cxnSpMkLst>
            <pc:docMk/>
            <pc:sldMk cId="3464014447" sldId="495"/>
            <ac:cxnSpMk id="40" creationId="{81E30340-968D-4816-80C7-FA6D4091E4AC}"/>
          </ac:cxnSpMkLst>
        </pc:cxnChg>
        <pc:cxnChg chg="add mod">
          <ac:chgData name="Jonathan Loo" userId="d2d72d48b56f45d8" providerId="LiveId" clId="{D13DE75A-ED86-4B24-95DA-B9DEDE813A63}" dt="2020-11-18T15:10:34.196" v="57472" actId="1036"/>
          <ac:cxnSpMkLst>
            <pc:docMk/>
            <pc:sldMk cId="3464014447" sldId="495"/>
            <ac:cxnSpMk id="46" creationId="{3FE76948-03E5-4547-A184-D49EB2877D64}"/>
          </ac:cxnSpMkLst>
        </pc:cxnChg>
        <pc:cxnChg chg="add del mod">
          <ac:chgData name="Jonathan Loo" userId="d2d72d48b56f45d8" providerId="LiveId" clId="{D13DE75A-ED86-4B24-95DA-B9DEDE813A63}" dt="2020-11-18T15:02:33.992" v="56899" actId="478"/>
          <ac:cxnSpMkLst>
            <pc:docMk/>
            <pc:sldMk cId="3464014447" sldId="495"/>
            <ac:cxnSpMk id="54" creationId="{078C69F9-CDEC-47B9-826E-5ADECB5EFDD0}"/>
          </ac:cxnSpMkLst>
        </pc:cxnChg>
        <pc:cxnChg chg="add mod">
          <ac:chgData name="Jonathan Loo" userId="d2d72d48b56f45d8" providerId="LiveId" clId="{D13DE75A-ED86-4B24-95DA-B9DEDE813A63}" dt="2020-11-18T15:10:34.196" v="57472" actId="1036"/>
          <ac:cxnSpMkLst>
            <pc:docMk/>
            <pc:sldMk cId="3464014447" sldId="495"/>
            <ac:cxnSpMk id="57" creationId="{D6817B74-70F4-4806-8E06-1CF6E138BF46}"/>
          </ac:cxnSpMkLst>
        </pc:cxnChg>
        <pc:cxnChg chg="add mod">
          <ac:chgData name="Jonathan Loo" userId="d2d72d48b56f45d8" providerId="LiveId" clId="{D13DE75A-ED86-4B24-95DA-B9DEDE813A63}" dt="2020-11-18T15:10:34.196" v="57472" actId="1036"/>
          <ac:cxnSpMkLst>
            <pc:docMk/>
            <pc:sldMk cId="3464014447" sldId="495"/>
            <ac:cxnSpMk id="61" creationId="{A4131E21-7693-4F14-AD3C-C7FC2ACCC7B8}"/>
          </ac:cxnSpMkLst>
        </pc:cxnChg>
        <pc:cxnChg chg="add mod">
          <ac:chgData name="Jonathan Loo" userId="d2d72d48b56f45d8" providerId="LiveId" clId="{D13DE75A-ED86-4B24-95DA-B9DEDE813A63}" dt="2020-11-18T15:10:34.196" v="57472" actId="1036"/>
          <ac:cxnSpMkLst>
            <pc:docMk/>
            <pc:sldMk cId="3464014447" sldId="495"/>
            <ac:cxnSpMk id="62" creationId="{CD8DDA4E-6C3E-4887-BFCB-AB1C65B28D68}"/>
          </ac:cxnSpMkLst>
        </pc:cxnChg>
      </pc:sldChg>
      <pc:sldChg chg="addSp delSp modSp add del mod">
        <pc:chgData name="Jonathan Loo" userId="d2d72d48b56f45d8" providerId="LiveId" clId="{D13DE75A-ED86-4B24-95DA-B9DEDE813A63}" dt="2020-11-18T16:24:44.642" v="60507" actId="47"/>
        <pc:sldMkLst>
          <pc:docMk/>
          <pc:sldMk cId="125517590" sldId="496"/>
        </pc:sldMkLst>
        <pc:spChg chg="mod ord">
          <ac:chgData name="Jonathan Loo" userId="d2d72d48b56f45d8" providerId="LiveId" clId="{D13DE75A-ED86-4B24-95DA-B9DEDE813A63}" dt="2020-11-18T16:23:18.040" v="60493" actId="404"/>
          <ac:spMkLst>
            <pc:docMk/>
            <pc:sldMk cId="125517590" sldId="496"/>
            <ac:spMk id="2" creationId="{888888FC-CBA7-4408-AF6E-23D90D025757}"/>
          </ac:spMkLst>
        </pc:spChg>
        <pc:spChg chg="add del">
          <ac:chgData name="Jonathan Loo" userId="d2d72d48b56f45d8" providerId="LiveId" clId="{D13DE75A-ED86-4B24-95DA-B9DEDE813A63}" dt="2020-11-18T16:22:51.239" v="60469" actId="26606"/>
          <ac:spMkLst>
            <pc:docMk/>
            <pc:sldMk cId="125517590" sldId="496"/>
            <ac:spMk id="21" creationId="{3E443FD7-A66B-4AA0-872D-B088B9BC5F17}"/>
          </ac:spMkLst>
        </pc:spChg>
        <pc:spChg chg="add del">
          <ac:chgData name="Jonathan Loo" userId="d2d72d48b56f45d8" providerId="LiveId" clId="{D13DE75A-ED86-4B24-95DA-B9DEDE813A63}" dt="2020-11-18T16:22:51.239" v="60469" actId="26606"/>
          <ac:spMkLst>
            <pc:docMk/>
            <pc:sldMk cId="125517590" sldId="496"/>
            <ac:spMk id="23" creationId="{C04BE0EF-3561-49B4-9A29-F283168A91C7}"/>
          </ac:spMkLst>
        </pc:spChg>
        <pc:spChg chg="add del">
          <ac:chgData name="Jonathan Loo" userId="d2d72d48b56f45d8" providerId="LiveId" clId="{D13DE75A-ED86-4B24-95DA-B9DEDE813A63}" dt="2020-11-18T16:22:51.230" v="60468" actId="26606"/>
          <ac:spMkLst>
            <pc:docMk/>
            <pc:sldMk cId="125517590" sldId="496"/>
            <ac:spMk id="28" creationId="{F6EF57EF-D042-41D3-83E8-41A1FE6C11EB}"/>
          </ac:spMkLst>
        </pc:spChg>
        <pc:spChg chg="add del">
          <ac:chgData name="Jonathan Loo" userId="d2d72d48b56f45d8" providerId="LiveId" clId="{D13DE75A-ED86-4B24-95DA-B9DEDE813A63}" dt="2020-11-18T16:22:51.230" v="60468" actId="26606"/>
          <ac:spMkLst>
            <pc:docMk/>
            <pc:sldMk cId="125517590" sldId="496"/>
            <ac:spMk id="30" creationId="{D00A59BB-A268-4F3E-9D41-CA265AF16870}"/>
          </ac:spMkLst>
        </pc:spChg>
        <pc:spChg chg="add del">
          <ac:chgData name="Jonathan Loo" userId="d2d72d48b56f45d8" providerId="LiveId" clId="{D13DE75A-ED86-4B24-95DA-B9DEDE813A63}" dt="2020-11-18T16:22:51.230" v="60468" actId="26606"/>
          <ac:spMkLst>
            <pc:docMk/>
            <pc:sldMk cId="125517590" sldId="496"/>
            <ac:spMk id="32" creationId="{63794DCE-9D34-40DF-AB3F-06DA8ACCDA97}"/>
          </ac:spMkLst>
        </pc:spChg>
        <pc:spChg chg="add del">
          <ac:chgData name="Jonathan Loo" userId="d2d72d48b56f45d8" providerId="LiveId" clId="{D13DE75A-ED86-4B24-95DA-B9DEDE813A63}" dt="2020-11-18T16:22:51.230" v="60468" actId="26606"/>
          <ac:spMkLst>
            <pc:docMk/>
            <pc:sldMk cId="125517590" sldId="496"/>
            <ac:spMk id="34" creationId="{45006452-918C-4282-A72C-C9692B669104}"/>
          </ac:spMkLst>
        </pc:spChg>
        <pc:spChg chg="add">
          <ac:chgData name="Jonathan Loo" userId="d2d72d48b56f45d8" providerId="LiveId" clId="{D13DE75A-ED86-4B24-95DA-B9DEDE813A63}" dt="2020-11-18T16:22:51.239" v="60469" actId="26606"/>
          <ac:spMkLst>
            <pc:docMk/>
            <pc:sldMk cId="125517590" sldId="496"/>
            <ac:spMk id="35" creationId="{0595ECE5-BD7E-4F71-820D-40971970872D}"/>
          </ac:spMkLst>
        </pc:spChg>
        <pc:spChg chg="add">
          <ac:chgData name="Jonathan Loo" userId="d2d72d48b56f45d8" providerId="LiveId" clId="{D13DE75A-ED86-4B24-95DA-B9DEDE813A63}" dt="2020-11-18T16:22:51.239" v="60469" actId="26606"/>
          <ac:spMkLst>
            <pc:docMk/>
            <pc:sldMk cId="125517590" sldId="496"/>
            <ac:spMk id="36" creationId="{D60E71B4-DE6B-4668-8007-AAE6137E4C8D}"/>
          </ac:spMkLst>
        </pc:spChg>
        <pc:grpChg chg="add">
          <ac:chgData name="Jonathan Loo" userId="d2d72d48b56f45d8" providerId="LiveId" clId="{D13DE75A-ED86-4B24-95DA-B9DEDE813A63}" dt="2020-11-18T16:22:51.239" v="60469" actId="26606"/>
          <ac:grpSpMkLst>
            <pc:docMk/>
            <pc:sldMk cId="125517590" sldId="496"/>
            <ac:grpSpMk id="37" creationId="{F6E4C944-4BB6-469F-81D8-BD81B4A1B54D}"/>
          </ac:grpSpMkLst>
        </pc:grpChg>
        <pc:picChg chg="mod">
          <ac:chgData name="Jonathan Loo" userId="d2d72d48b56f45d8" providerId="LiveId" clId="{D13DE75A-ED86-4B24-95DA-B9DEDE813A63}" dt="2020-11-18T16:22:51.239" v="60469" actId="26606"/>
          <ac:picMkLst>
            <pc:docMk/>
            <pc:sldMk cId="125517590" sldId="496"/>
            <ac:picMk id="7" creationId="{47527F34-BDE4-4B56-820C-F3E6BBF229B5}"/>
          </ac:picMkLst>
        </pc:picChg>
      </pc:sldChg>
      <pc:sldChg chg="addSp delSp modSp add del mod ord">
        <pc:chgData name="Jonathan Loo" userId="d2d72d48b56f45d8" providerId="LiveId" clId="{D13DE75A-ED86-4B24-95DA-B9DEDE813A63}" dt="2020-11-18T16:27:35.258" v="60699" actId="47"/>
        <pc:sldMkLst>
          <pc:docMk/>
          <pc:sldMk cId="3269545237" sldId="496"/>
        </pc:sldMkLst>
        <pc:spChg chg="mod">
          <ac:chgData name="Jonathan Loo" userId="d2d72d48b56f45d8" providerId="LiveId" clId="{D13DE75A-ED86-4B24-95DA-B9DEDE813A63}" dt="2020-11-18T16:26:49.496" v="60694" actId="1036"/>
          <ac:spMkLst>
            <pc:docMk/>
            <pc:sldMk cId="3269545237" sldId="496"/>
            <ac:spMk id="2" creationId="{888888FC-CBA7-4408-AF6E-23D90D025757}"/>
          </ac:spMkLst>
        </pc:spChg>
        <pc:spChg chg="del">
          <ac:chgData name="Jonathan Loo" userId="d2d72d48b56f45d8" providerId="LiveId" clId="{D13DE75A-ED86-4B24-95DA-B9DEDE813A63}" dt="2020-11-18T16:25:18.663" v="60509" actId="26606"/>
          <ac:spMkLst>
            <pc:docMk/>
            <pc:sldMk cId="3269545237" sldId="496"/>
            <ac:spMk id="21" creationId="{3E443FD7-A66B-4AA0-872D-B088B9BC5F17}"/>
          </ac:spMkLst>
        </pc:spChg>
        <pc:spChg chg="del">
          <ac:chgData name="Jonathan Loo" userId="d2d72d48b56f45d8" providerId="LiveId" clId="{D13DE75A-ED86-4B24-95DA-B9DEDE813A63}" dt="2020-11-18T16:25:18.663" v="60509" actId="26606"/>
          <ac:spMkLst>
            <pc:docMk/>
            <pc:sldMk cId="3269545237" sldId="496"/>
            <ac:spMk id="23" creationId="{C04BE0EF-3561-49B4-9A29-F283168A91C7}"/>
          </ac:spMkLst>
        </pc:spChg>
        <pc:spChg chg="add">
          <ac:chgData name="Jonathan Loo" userId="d2d72d48b56f45d8" providerId="LiveId" clId="{D13DE75A-ED86-4B24-95DA-B9DEDE813A63}" dt="2020-11-18T16:25:18.663" v="60509" actId="26606"/>
          <ac:spMkLst>
            <pc:docMk/>
            <pc:sldMk cId="3269545237" sldId="496"/>
            <ac:spMk id="28" creationId="{ACBE1851-2230-47A9-B000-CE9046EA61B9}"/>
          </ac:spMkLst>
        </pc:spChg>
        <pc:picChg chg="mod">
          <ac:chgData name="Jonathan Loo" userId="d2d72d48b56f45d8" providerId="LiveId" clId="{D13DE75A-ED86-4B24-95DA-B9DEDE813A63}" dt="2020-11-18T16:25:18.663" v="60509" actId="26606"/>
          <ac:picMkLst>
            <pc:docMk/>
            <pc:sldMk cId="3269545237" sldId="496"/>
            <ac:picMk id="7" creationId="{47527F34-BDE4-4B56-820C-F3E6BBF229B5}"/>
          </ac:picMkLst>
        </pc:picChg>
        <pc:cxnChg chg="add">
          <ac:chgData name="Jonathan Loo" userId="d2d72d48b56f45d8" providerId="LiveId" clId="{D13DE75A-ED86-4B24-95DA-B9DEDE813A63}" dt="2020-11-18T16:25:18.663" v="60509" actId="26606"/>
          <ac:cxnSpMkLst>
            <pc:docMk/>
            <pc:sldMk cId="3269545237" sldId="496"/>
            <ac:cxnSpMk id="30" creationId="{23B93832-6514-44F4-849B-5EE2C8A2337D}"/>
          </ac:cxnSpMkLst>
        </pc:cxnChg>
      </pc:sldChg>
      <pc:sldChg chg="delSp add del setBg delDesignElem">
        <pc:chgData name="Jonathan Loo" userId="d2d72d48b56f45d8" providerId="LiveId" clId="{D13DE75A-ED86-4B24-95DA-B9DEDE813A63}" dt="2020-11-18T16:22:34.436" v="60465" actId="47"/>
        <pc:sldMkLst>
          <pc:docMk/>
          <pc:sldMk cId="3562747974" sldId="496"/>
        </pc:sldMkLst>
        <pc:spChg chg="del">
          <ac:chgData name="Jonathan Loo" userId="d2d72d48b56f45d8" providerId="LiveId" clId="{D13DE75A-ED86-4B24-95DA-B9DEDE813A63}" dt="2020-11-18T16:22:20.974" v="60464"/>
          <ac:spMkLst>
            <pc:docMk/>
            <pc:sldMk cId="3562747974" sldId="496"/>
            <ac:spMk id="21" creationId="{3E443FD7-A66B-4AA0-872D-B088B9BC5F17}"/>
          </ac:spMkLst>
        </pc:spChg>
        <pc:spChg chg="del">
          <ac:chgData name="Jonathan Loo" userId="d2d72d48b56f45d8" providerId="LiveId" clId="{D13DE75A-ED86-4B24-95DA-B9DEDE813A63}" dt="2020-11-18T16:22:20.974" v="60464"/>
          <ac:spMkLst>
            <pc:docMk/>
            <pc:sldMk cId="3562747974" sldId="496"/>
            <ac:spMk id="23" creationId="{C04BE0EF-3561-49B4-9A29-F283168A91C7}"/>
          </ac:spMkLst>
        </pc:spChg>
      </pc:sldChg>
      <pc:sldChg chg="addSp modSp add del mod">
        <pc:chgData name="Jonathan Loo" userId="d2d72d48b56f45d8" providerId="LiveId" clId="{D13DE75A-ED86-4B24-95DA-B9DEDE813A63}" dt="2020-11-18T16:31:48.104" v="60973" actId="47"/>
        <pc:sldMkLst>
          <pc:docMk/>
          <pc:sldMk cId="3989305558" sldId="497"/>
        </pc:sldMkLst>
        <pc:spChg chg="mod">
          <ac:chgData name="Jonathan Loo" userId="d2d72d48b56f45d8" providerId="LiveId" clId="{D13DE75A-ED86-4B24-95DA-B9DEDE813A63}" dt="2020-11-18T16:27:31.049" v="60698" actId="14100"/>
          <ac:spMkLst>
            <pc:docMk/>
            <pc:sldMk cId="3989305558" sldId="497"/>
            <ac:spMk id="2" creationId="{888888FC-CBA7-4408-AF6E-23D90D025757}"/>
          </ac:spMkLst>
        </pc:spChg>
        <pc:spChg chg="add mod">
          <ac:chgData name="Jonathan Loo" userId="d2d72d48b56f45d8" providerId="LiveId" clId="{D13DE75A-ED86-4B24-95DA-B9DEDE813A63}" dt="2020-11-18T16:26:29.759" v="60605" actId="14100"/>
          <ac:spMkLst>
            <pc:docMk/>
            <pc:sldMk cId="3989305558" sldId="497"/>
            <ac:spMk id="6" creationId="{A6AF40E5-CFA9-49FC-ACDA-DB0F984CAF82}"/>
          </ac:spMkLst>
        </pc:spChg>
      </pc:sldChg>
      <pc:sldChg chg="modSp add mod">
        <pc:chgData name="Jonathan Loo" userId="d2d72d48b56f45d8" providerId="LiveId" clId="{D13DE75A-ED86-4B24-95DA-B9DEDE813A63}" dt="2020-11-18T16:31:27.769" v="60965" actId="1076"/>
        <pc:sldMkLst>
          <pc:docMk/>
          <pc:sldMk cId="687066637" sldId="498"/>
        </pc:sldMkLst>
        <pc:spChg chg="mod">
          <ac:chgData name="Jonathan Loo" userId="d2d72d48b56f45d8" providerId="LiveId" clId="{D13DE75A-ED86-4B24-95DA-B9DEDE813A63}" dt="2020-11-18T16:31:21.282" v="60964" actId="1076"/>
          <ac:spMkLst>
            <pc:docMk/>
            <pc:sldMk cId="687066637" sldId="498"/>
            <ac:spMk id="2" creationId="{888888FC-CBA7-4408-AF6E-23D90D025757}"/>
          </ac:spMkLst>
        </pc:spChg>
        <pc:spChg chg="mod">
          <ac:chgData name="Jonathan Loo" userId="d2d72d48b56f45d8" providerId="LiveId" clId="{D13DE75A-ED86-4B24-95DA-B9DEDE813A63}" dt="2020-11-18T16:31:27.769" v="60965" actId="1076"/>
          <ac:spMkLst>
            <pc:docMk/>
            <pc:sldMk cId="687066637" sldId="498"/>
            <ac:spMk id="6" creationId="{A6AF40E5-CFA9-49FC-ACDA-DB0F984CAF82}"/>
          </ac:spMkLst>
        </pc:spChg>
      </pc:sldChg>
      <pc:sldChg chg="modSp add del mod">
        <pc:chgData name="Jonathan Loo" userId="d2d72d48b56f45d8" providerId="LiveId" clId="{D13DE75A-ED86-4B24-95DA-B9DEDE813A63}" dt="2020-11-18T16:32:10.516" v="60978" actId="47"/>
        <pc:sldMkLst>
          <pc:docMk/>
          <pc:sldMk cId="4153416282" sldId="499"/>
        </pc:sldMkLst>
        <pc:spChg chg="mod">
          <ac:chgData name="Jonathan Loo" userId="d2d72d48b56f45d8" providerId="LiveId" clId="{D13DE75A-ED86-4B24-95DA-B9DEDE813A63}" dt="2020-11-18T16:29:11.589" v="60803" actId="20577"/>
          <ac:spMkLst>
            <pc:docMk/>
            <pc:sldMk cId="4153416282" sldId="499"/>
            <ac:spMk id="2" creationId="{888888FC-CBA7-4408-AF6E-23D90D025757}"/>
          </ac:spMkLst>
        </pc:spChg>
        <pc:spChg chg="mod">
          <ac:chgData name="Jonathan Loo" userId="d2d72d48b56f45d8" providerId="LiveId" clId="{D13DE75A-ED86-4B24-95DA-B9DEDE813A63}" dt="2020-11-18T16:29:30.889" v="60880" actId="20577"/>
          <ac:spMkLst>
            <pc:docMk/>
            <pc:sldMk cId="4153416282" sldId="499"/>
            <ac:spMk id="6" creationId="{A6AF40E5-CFA9-49FC-ACDA-DB0F984CAF82}"/>
          </ac:spMkLst>
        </pc:spChg>
      </pc:sldChg>
      <pc:sldChg chg="addSp delSp modSp add del mod">
        <pc:chgData name="Jonathan Loo" userId="d2d72d48b56f45d8" providerId="LiveId" clId="{D13DE75A-ED86-4B24-95DA-B9DEDE813A63}" dt="2020-11-18T16:32:38.557" v="61006" actId="47"/>
        <pc:sldMkLst>
          <pc:docMk/>
          <pc:sldMk cId="2768291715" sldId="500"/>
        </pc:sldMkLst>
        <pc:spChg chg="mod">
          <ac:chgData name="Jonathan Loo" userId="d2d72d48b56f45d8" providerId="LiveId" clId="{D13DE75A-ED86-4B24-95DA-B9DEDE813A63}" dt="2020-11-18T16:30:17.698" v="60960" actId="20577"/>
          <ac:spMkLst>
            <pc:docMk/>
            <pc:sldMk cId="2768291715" sldId="500"/>
            <ac:spMk id="2" creationId="{888888FC-CBA7-4408-AF6E-23D90D025757}"/>
          </ac:spMkLst>
        </pc:spChg>
        <pc:spChg chg="mod">
          <ac:chgData name="Jonathan Loo" userId="d2d72d48b56f45d8" providerId="LiveId" clId="{D13DE75A-ED86-4B24-95DA-B9DEDE813A63}" dt="2020-11-18T16:30:23.123" v="60962" actId="27636"/>
          <ac:spMkLst>
            <pc:docMk/>
            <pc:sldMk cId="2768291715" sldId="500"/>
            <ac:spMk id="6" creationId="{A6AF40E5-CFA9-49FC-ACDA-DB0F984CAF82}"/>
          </ac:spMkLst>
        </pc:spChg>
        <pc:spChg chg="add del">
          <ac:chgData name="Jonathan Loo" userId="d2d72d48b56f45d8" providerId="LiveId" clId="{D13DE75A-ED86-4B24-95DA-B9DEDE813A63}" dt="2020-11-18T16:32:18.943" v="60980" actId="22"/>
          <ac:spMkLst>
            <pc:docMk/>
            <pc:sldMk cId="2768291715" sldId="500"/>
            <ac:spMk id="8" creationId="{43CDA0DD-AB18-4183-ADC6-B3744490728E}"/>
          </ac:spMkLst>
        </pc:spChg>
      </pc:sldChg>
      <pc:sldChg chg="modSp add mod">
        <pc:chgData name="Jonathan Loo" userId="d2d72d48b56f45d8" providerId="LiveId" clId="{D13DE75A-ED86-4B24-95DA-B9DEDE813A63}" dt="2020-11-18T16:31:45.933" v="60972" actId="20577"/>
        <pc:sldMkLst>
          <pc:docMk/>
          <pc:sldMk cId="1289672967" sldId="501"/>
        </pc:sldMkLst>
        <pc:spChg chg="mod">
          <ac:chgData name="Jonathan Loo" userId="d2d72d48b56f45d8" providerId="LiveId" clId="{D13DE75A-ED86-4B24-95DA-B9DEDE813A63}" dt="2020-11-18T16:31:45.933" v="60972" actId="20577"/>
          <ac:spMkLst>
            <pc:docMk/>
            <pc:sldMk cId="1289672967" sldId="501"/>
            <ac:spMk id="6" creationId="{A6AF40E5-CFA9-49FC-ACDA-DB0F984CAF82}"/>
          </ac:spMkLst>
        </pc:spChg>
      </pc:sldChg>
      <pc:sldChg chg="modSp add mod">
        <pc:chgData name="Jonathan Loo" userId="d2d72d48b56f45d8" providerId="LiveId" clId="{D13DE75A-ED86-4B24-95DA-B9DEDE813A63}" dt="2020-11-18T16:32:07.753" v="60977" actId="27636"/>
        <pc:sldMkLst>
          <pc:docMk/>
          <pc:sldMk cId="3182418209" sldId="502"/>
        </pc:sldMkLst>
        <pc:spChg chg="mod">
          <ac:chgData name="Jonathan Loo" userId="d2d72d48b56f45d8" providerId="LiveId" clId="{D13DE75A-ED86-4B24-95DA-B9DEDE813A63}" dt="2020-11-18T16:32:02.024" v="60975"/>
          <ac:spMkLst>
            <pc:docMk/>
            <pc:sldMk cId="3182418209" sldId="502"/>
            <ac:spMk id="2" creationId="{888888FC-CBA7-4408-AF6E-23D90D025757}"/>
          </ac:spMkLst>
        </pc:spChg>
        <pc:spChg chg="mod">
          <ac:chgData name="Jonathan Loo" userId="d2d72d48b56f45d8" providerId="LiveId" clId="{D13DE75A-ED86-4B24-95DA-B9DEDE813A63}" dt="2020-11-18T16:32:07.753" v="60977" actId="27636"/>
          <ac:spMkLst>
            <pc:docMk/>
            <pc:sldMk cId="3182418209" sldId="502"/>
            <ac:spMk id="6" creationId="{A6AF40E5-CFA9-49FC-ACDA-DB0F984CAF82}"/>
          </ac:spMkLst>
        </pc:spChg>
      </pc:sldChg>
      <pc:sldChg chg="delSp modSp add mod">
        <pc:chgData name="Jonathan Loo" userId="d2d72d48b56f45d8" providerId="LiveId" clId="{D13DE75A-ED86-4B24-95DA-B9DEDE813A63}" dt="2020-11-18T16:32:37.425" v="61005" actId="478"/>
        <pc:sldMkLst>
          <pc:docMk/>
          <pc:sldMk cId="607589893" sldId="503"/>
        </pc:sldMkLst>
        <pc:spChg chg="mod">
          <ac:chgData name="Jonathan Loo" userId="d2d72d48b56f45d8" providerId="LiveId" clId="{D13DE75A-ED86-4B24-95DA-B9DEDE813A63}" dt="2020-11-18T16:32:31.775" v="61004" actId="20577"/>
          <ac:spMkLst>
            <pc:docMk/>
            <pc:sldMk cId="607589893" sldId="503"/>
            <ac:spMk id="2" creationId="{888888FC-CBA7-4408-AF6E-23D90D025757}"/>
          </ac:spMkLst>
        </pc:spChg>
        <pc:spChg chg="del">
          <ac:chgData name="Jonathan Loo" userId="d2d72d48b56f45d8" providerId="LiveId" clId="{D13DE75A-ED86-4B24-95DA-B9DEDE813A63}" dt="2020-11-18T16:32:37.425" v="61005" actId="478"/>
          <ac:spMkLst>
            <pc:docMk/>
            <pc:sldMk cId="607589893" sldId="503"/>
            <ac:spMk id="6" creationId="{A6AF40E5-CFA9-49FC-ACDA-DB0F984CAF82}"/>
          </ac:spMkLst>
        </pc:spChg>
      </pc:sldChg>
      <pc:sldChg chg="addSp delSp modSp add mod">
        <pc:chgData name="Jonathan Loo" userId="d2d72d48b56f45d8" providerId="LiveId" clId="{D13DE75A-ED86-4B24-95DA-B9DEDE813A63}" dt="2020-11-18T16:40:27.281" v="61194" actId="403"/>
        <pc:sldMkLst>
          <pc:docMk/>
          <pc:sldMk cId="281614796" sldId="504"/>
        </pc:sldMkLst>
        <pc:spChg chg="mod">
          <ac:chgData name="Jonathan Loo" userId="d2d72d48b56f45d8" providerId="LiveId" clId="{D13DE75A-ED86-4B24-95DA-B9DEDE813A63}" dt="2020-11-18T16:40:27.281" v="61194" actId="403"/>
          <ac:spMkLst>
            <pc:docMk/>
            <pc:sldMk cId="281614796" sldId="504"/>
            <ac:spMk id="2" creationId="{888888FC-CBA7-4408-AF6E-23D90D025757}"/>
          </ac:spMkLst>
        </pc:spChg>
        <pc:spChg chg="del">
          <ac:chgData name="Jonathan Loo" userId="d2d72d48b56f45d8" providerId="LiveId" clId="{D13DE75A-ED86-4B24-95DA-B9DEDE813A63}" dt="2020-11-18T16:38:40.842" v="61178" actId="26606"/>
          <ac:spMkLst>
            <pc:docMk/>
            <pc:sldMk cId="281614796" sldId="504"/>
            <ac:spMk id="44" creationId="{3E443FD7-A66B-4AA0-872D-B088B9BC5F17}"/>
          </ac:spMkLst>
        </pc:spChg>
        <pc:spChg chg="del">
          <ac:chgData name="Jonathan Loo" userId="d2d72d48b56f45d8" providerId="LiveId" clId="{D13DE75A-ED86-4B24-95DA-B9DEDE813A63}" dt="2020-11-18T16:38:40.842" v="61178" actId="26606"/>
          <ac:spMkLst>
            <pc:docMk/>
            <pc:sldMk cId="281614796" sldId="504"/>
            <ac:spMk id="46" creationId="{C04BE0EF-3561-49B4-9A29-F283168A91C7}"/>
          </ac:spMkLst>
        </pc:spChg>
        <pc:spChg chg="add del">
          <ac:chgData name="Jonathan Loo" userId="d2d72d48b56f45d8" providerId="LiveId" clId="{D13DE75A-ED86-4B24-95DA-B9DEDE813A63}" dt="2020-11-18T16:39:50.058" v="61187" actId="26606"/>
          <ac:spMkLst>
            <pc:docMk/>
            <pc:sldMk cId="281614796" sldId="504"/>
            <ac:spMk id="51" creationId="{43421B4C-AA27-4F32-AA73-DA587F2729B0}"/>
          </ac:spMkLst>
        </pc:spChg>
        <pc:spChg chg="add">
          <ac:chgData name="Jonathan Loo" userId="d2d72d48b56f45d8" providerId="LiveId" clId="{D13DE75A-ED86-4B24-95DA-B9DEDE813A63}" dt="2020-11-18T16:39:50.058" v="61187" actId="26606"/>
          <ac:spMkLst>
            <pc:docMk/>
            <pc:sldMk cId="281614796" sldId="504"/>
            <ac:spMk id="56" creationId="{7905BA41-EE6E-4F80-8636-447F22DD729A}"/>
          </ac:spMkLst>
        </pc:spChg>
        <pc:spChg chg="add">
          <ac:chgData name="Jonathan Loo" userId="d2d72d48b56f45d8" providerId="LiveId" clId="{D13DE75A-ED86-4B24-95DA-B9DEDE813A63}" dt="2020-11-18T16:39:50.058" v="61187" actId="26606"/>
          <ac:spMkLst>
            <pc:docMk/>
            <pc:sldMk cId="281614796" sldId="504"/>
            <ac:spMk id="58" creationId="{CD7549B2-EE05-4558-8C64-AC46755F2B25}"/>
          </ac:spMkLst>
        </pc:spChg>
        <pc:picChg chg="mod">
          <ac:chgData name="Jonathan Loo" userId="d2d72d48b56f45d8" providerId="LiveId" clId="{D13DE75A-ED86-4B24-95DA-B9DEDE813A63}" dt="2020-11-18T16:39:50.058" v="61187" actId="26606"/>
          <ac:picMkLst>
            <pc:docMk/>
            <pc:sldMk cId="281614796" sldId="504"/>
            <ac:picMk id="7" creationId="{47527F34-BDE4-4B56-820C-F3E6BBF229B5}"/>
          </ac:picMkLst>
        </pc:picChg>
      </pc:sldChg>
      <pc:sldMasterChg chg="modSldLayout">
        <pc:chgData name="Jonathan Loo" userId="d2d72d48b56f45d8" providerId="LiveId" clId="{D13DE75A-ED86-4B24-95DA-B9DEDE813A63}" dt="2020-11-12T11:25:24.515" v="11268" actId="14100"/>
        <pc:sldMasterMkLst>
          <pc:docMk/>
          <pc:sldMasterMk cId="3856551177" sldId="2147483648"/>
        </pc:sldMasterMkLst>
        <pc:sldLayoutChg chg="modSp mod">
          <pc:chgData name="Jonathan Loo" userId="d2d72d48b56f45d8" providerId="LiveId" clId="{D13DE75A-ED86-4B24-95DA-B9DEDE813A63}" dt="2020-11-12T11:25:24.515" v="11268" actId="14100"/>
          <pc:sldLayoutMkLst>
            <pc:docMk/>
            <pc:sldMasterMk cId="3856551177" sldId="2147483648"/>
            <pc:sldLayoutMk cId="2212355487" sldId="2147483652"/>
          </pc:sldLayoutMkLst>
          <pc:spChg chg="mod">
            <ac:chgData name="Jonathan Loo" userId="d2d72d48b56f45d8" providerId="LiveId" clId="{D13DE75A-ED86-4B24-95DA-B9DEDE813A63}" dt="2020-11-12T11:25:18.927" v="11266" actId="14100"/>
            <ac:spMkLst>
              <pc:docMk/>
              <pc:sldMasterMk cId="3856551177" sldId="2147483648"/>
              <pc:sldLayoutMk cId="2212355487" sldId="2147483652"/>
              <ac:spMk id="3" creationId="{D53C8C56-3757-47CD-8AFE-B6CD10AEB545}"/>
            </ac:spMkLst>
          </pc:spChg>
          <pc:spChg chg="mod">
            <ac:chgData name="Jonathan Loo" userId="d2d72d48b56f45d8" providerId="LiveId" clId="{D13DE75A-ED86-4B24-95DA-B9DEDE813A63}" dt="2020-11-12T11:25:24.515" v="11268" actId="14100"/>
            <ac:spMkLst>
              <pc:docMk/>
              <pc:sldMasterMk cId="3856551177" sldId="2147483648"/>
              <pc:sldLayoutMk cId="2212355487" sldId="2147483652"/>
              <ac:spMk id="4" creationId="{6BB8BA35-FBCC-45DC-B347-E84CDA1A4DC6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E8D974-CF9D-4F67-B464-C1D0707F3C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02174E-BD14-49DD-97AA-25700E9D85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184A5-95E1-4734-BF54-9ADA2DCF7E0E}" type="datetimeFigureOut">
              <a:rPr lang="en-GB" smtClean="0"/>
              <a:t>06/02/2021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7687F-ADD5-47D4-86F4-BB5CFA7F88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E006A-1D7B-4C83-9164-D0C9FBF0A1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8C92E0-DF8D-4CEB-AD9E-912D20F57C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7740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EF5CD-3DBC-47BB-BECC-BFC96614EA42}" type="datetimeFigureOut">
              <a:rPr lang="en-GB" smtClean="0"/>
              <a:t>06/02/2021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2B7BE-EFA8-4EB8-AB20-C169E8D727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000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http://rinterested.github.io/statistics/softmax.html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B7BE-EFA8-4EB8-AB20-C169E8D7270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661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https://www.kaggle.com/jmcaro/machine-learning-classifiers-wheat-seeds?select=seeds.csv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B7BE-EFA8-4EB8-AB20-C169E8D7270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415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685F9-4596-4E63-BAF2-8AA5FC910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35A384-A45F-4A53-B30B-06FE2CE5F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004BB-9487-48CE-B459-531725E67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26035-1687-4E0F-AE7F-FE5488AF6E7D}" type="datetimeFigureOut">
              <a:rPr lang="en-GB" smtClean="0"/>
              <a:t>06/02/2021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8BCB3-C289-4FF1-92BB-D76CEDB31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8322B-FC28-4161-8104-557AFE78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94DF-C8DF-4BBC-9758-5380958FF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76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0274-3E96-4C53-BCB8-6DB3292E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4921BA-0BC3-499A-88B5-4FA15CC7C8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A0DAC-332B-43C8-8EFA-52E7A768F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3F644-FF5C-4927-AD05-C06798B8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26035-1687-4E0F-AE7F-FE5488AF6E7D}" type="datetimeFigureOut">
              <a:rPr lang="en-GB" smtClean="0"/>
              <a:t>06/02/2021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2BCAC-4125-4B3D-8FB5-2A1564FD1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B16766-2A42-4AD0-9E34-C0AF342A4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94DF-C8DF-4BBC-9758-5380958FF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40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8D14B-2EDC-4524-AD3F-5B01D97A0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44776-8181-40BF-91BB-12CE75D43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94F3C-1EE9-4B42-BEC2-F35E4AD48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26035-1687-4E0F-AE7F-FE5488AF6E7D}" type="datetimeFigureOut">
              <a:rPr lang="en-GB" smtClean="0"/>
              <a:t>06/02/2021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72C9D-3269-40A0-A2F8-DC9909CDC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D2D75-2578-4262-B46C-52BB8FD8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94DF-C8DF-4BBC-9758-5380958FF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741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B0B80F-6B98-407E-8313-E81357B390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FED1AE-F515-4E25-9813-CD1652EB0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EA1B3-7061-439B-8E81-77CC4958A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26035-1687-4E0F-AE7F-FE5488AF6E7D}" type="datetimeFigureOut">
              <a:rPr lang="en-GB" smtClean="0"/>
              <a:t>06/02/2021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9BFB8-ACBF-4123-943F-914273102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54567-3814-4E94-A37F-8AF6D3F17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94DF-C8DF-4BBC-9758-5380958FF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054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17" b="0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7340"/>
            <a:ext cx="530351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791868" y="1676603"/>
            <a:ext cx="455284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368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E9518-A0EF-4C6E-A9DC-451187EF9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DEA3-1BB9-4F64-B5C7-A0614818A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A518D-DE5F-498E-AE6C-F73E4584F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26035-1687-4E0F-AE7F-FE5488AF6E7D}" type="datetimeFigureOut">
              <a:rPr lang="en-GB" smtClean="0"/>
              <a:t>06/02/2021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BC5DA-9662-4BBD-87FF-2E383969A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B2292-49C4-48E5-878D-8C681274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94DF-C8DF-4BBC-9758-5380958FF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219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D2C10-6F8C-438A-9660-6D1E88D06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671CD-D235-4753-A39A-F17BC1A50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3BF13-6BC7-4DFD-962F-96F250C7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26035-1687-4E0F-AE7F-FE5488AF6E7D}" type="datetimeFigureOut">
              <a:rPr lang="en-GB" smtClean="0"/>
              <a:t>06/02/2021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C0B86-0ACB-4D24-B7CF-59DA623AB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1A895-7222-419A-9C95-8D1AA0EC3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94DF-C8DF-4BBC-9758-5380958FF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788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B35B3-CABE-461F-92A7-6A7BD574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C8C56-3757-47CD-8AFE-B6CD10AEB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882" y="1149868"/>
            <a:ext cx="5565028" cy="5027095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8BA35-FBCC-45DC-B347-E84CDA1A4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7870" y="1149868"/>
            <a:ext cx="5565028" cy="5027095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93447-C38C-4342-89D1-2A715EE10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26035-1687-4E0F-AE7F-FE5488AF6E7D}" type="datetimeFigureOut">
              <a:rPr lang="en-GB" smtClean="0"/>
              <a:t>06/02/2021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11469-9702-406F-BD92-D0023704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00BDC-237B-4245-B863-6AEE9F15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94DF-C8DF-4BBC-9758-5380958FF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355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B35B3-CABE-461F-92A7-6A7BD574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C8C56-3757-47CD-8AFE-B6CD10AEB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882" y="1149868"/>
            <a:ext cx="4882032" cy="5027095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93447-C38C-4342-89D1-2A715EE10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26035-1687-4E0F-AE7F-FE5488AF6E7D}" type="datetimeFigureOut">
              <a:rPr lang="en-GB" smtClean="0"/>
              <a:t>06/02/2021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11469-9702-406F-BD92-D0023704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00BDC-237B-4245-B863-6AEE9F15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94DF-C8DF-4BBC-9758-5380958FF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469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00E4-218E-40AB-BD87-60929550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2B0BA-FE01-43E0-944F-993E96E5E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09BEB-CD4E-4ACA-82B9-4BBD21B7A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EB9A0-B402-4641-B3C2-46DCB86F6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2F3E7A-1C6C-474F-BD5A-5148CB8F4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221EE-2673-4BCF-B8B3-E5F78091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26035-1687-4E0F-AE7F-FE5488AF6E7D}" type="datetimeFigureOut">
              <a:rPr lang="en-GB" smtClean="0"/>
              <a:t>06/02/2021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3EB6-07C6-400F-8924-5041E7E22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3A1E91-294E-4149-9D95-C540190B3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94DF-C8DF-4BBC-9758-5380958FF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60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493E-272F-420A-8441-EC05D05D7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661C2-3455-4515-90FD-B2EA0546B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26035-1687-4E0F-AE7F-FE5488AF6E7D}" type="datetimeFigureOut">
              <a:rPr lang="en-GB" smtClean="0"/>
              <a:t>06/02/2021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C06CBD-11EA-4181-ACF7-8CB886F70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8CF7D-BA21-44FF-9E25-DF79D65F6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94DF-C8DF-4BBC-9758-5380958FF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69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B5D5FE-2C57-4BB7-9777-602FEF704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26035-1687-4E0F-AE7F-FE5488AF6E7D}" type="datetimeFigureOut">
              <a:rPr lang="en-GB" smtClean="0"/>
              <a:t>06/02/2021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30E2D5-F4E4-424A-890F-F09EF8AFC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AEDEC-07CF-46F3-8C62-91889CDD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94DF-C8DF-4BBC-9758-5380958FF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490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EA91E-15CE-4096-8A66-2634A5171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BDF99-B695-4205-A79C-5E98BD73E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2EAC1D-1F82-4526-B61F-425B7E4C3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D1419-169A-4E5B-AC2F-E8100DD2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26035-1687-4E0F-AE7F-FE5488AF6E7D}" type="datetimeFigureOut">
              <a:rPr lang="en-GB" smtClean="0"/>
              <a:t>06/02/2021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11D5D4-82DB-4D65-9C20-08BE43CC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51942-55EA-4F41-9945-015C6AE54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D94DF-C8DF-4BBC-9758-5380958FF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290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4DC560-426C-4448-99E4-BD8EB4A5A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882" y="94187"/>
            <a:ext cx="11585016" cy="5868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5C58D-6FE6-4B3C-8FB9-15F5CECD4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881" y="1149868"/>
            <a:ext cx="11585015" cy="5027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5E32C-4EC4-42F4-82C8-5984AA23BF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26035-1687-4E0F-AE7F-FE5488AF6E7D}" type="datetimeFigureOut">
              <a:rPr lang="en-GB" smtClean="0"/>
              <a:t>06/02/2021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5DD2A-35D4-4376-9641-C9F681F91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D4EE2-D968-46B6-BE21-3E09752EF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D94DF-C8DF-4BBC-9758-5380958FF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55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.xml"/><Relationship Id="rId7" Type="http://schemas.openxmlformats.org/officeDocument/2006/relationships/image" Target="../media/image2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2.xml"/><Relationship Id="rId9" Type="http://schemas.openxmlformats.org/officeDocument/2006/relationships/hyperlink" Target="https://numpy.org/doc/stable/reference/generated/numpy.matmul.html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3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tags" Target="../tags/tag5.xml"/><Relationship Id="rId16" Type="http://schemas.openxmlformats.org/officeDocument/2006/relationships/image" Target="../media/image34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31.png"/><Relationship Id="rId5" Type="http://schemas.openxmlformats.org/officeDocument/2006/relationships/tags" Target="../tags/tag8.xml"/><Relationship Id="rId1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openxmlformats.org/officeDocument/2006/relationships/tags" Target="../tags/tag7.xml"/><Relationship Id="rId9" Type="http://schemas.openxmlformats.org/officeDocument/2006/relationships/image" Target="../media/image29.png"/><Relationship Id="rId1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3.xml"/><Relationship Id="rId7" Type="http://schemas.openxmlformats.org/officeDocument/2006/relationships/image" Target="../media/image3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0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6.xml"/><Relationship Id="rId7" Type="http://schemas.openxmlformats.org/officeDocument/2006/relationships/image" Target="../media/image40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mcaro/machine-learning-classifiers-wheat-seeds?select=seeds.csv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888FC-CBA7-4408-AF6E-23D90D025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Autofit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Perceptron Implementation using         Python </a:t>
            </a:r>
            <a:r>
              <a:rPr lang="en-GB" sz="3600" dirty="0" err="1">
                <a:solidFill>
                  <a:srgbClr val="FFFFFF"/>
                </a:solidFill>
              </a:rPr>
              <a:t>Numpy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40583-23E7-4F14-8A6E-DC9D9D213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465" y="5531003"/>
            <a:ext cx="8495070" cy="1131418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</a:pPr>
            <a:r>
              <a:rPr lang="en-GB" dirty="0">
                <a:solidFill>
                  <a:srgbClr val="FFFFFF"/>
                </a:solidFill>
              </a:rPr>
              <a:t> Professor Jonathan Loo</a:t>
            </a:r>
          </a:p>
          <a:p>
            <a:pPr>
              <a:spcBef>
                <a:spcPts val="0"/>
              </a:spcBef>
            </a:pPr>
            <a:r>
              <a:rPr lang="en-GB" dirty="0">
                <a:solidFill>
                  <a:srgbClr val="FFFFFF"/>
                </a:solidFill>
              </a:rPr>
              <a:t>Chair in Computing and Engineering</a:t>
            </a:r>
          </a:p>
          <a:p>
            <a:pPr>
              <a:spcBef>
                <a:spcPts val="0"/>
              </a:spcBef>
            </a:pPr>
            <a:r>
              <a:rPr lang="en-GB" dirty="0">
                <a:solidFill>
                  <a:srgbClr val="FFFFFF"/>
                </a:solidFill>
              </a:rPr>
              <a:t>School of Engineering and Computing</a:t>
            </a:r>
          </a:p>
          <a:p>
            <a:pPr>
              <a:spcBef>
                <a:spcPts val="0"/>
              </a:spcBef>
            </a:pPr>
            <a:r>
              <a:rPr lang="en-GB" dirty="0">
                <a:solidFill>
                  <a:srgbClr val="FFFFFF"/>
                </a:solidFill>
              </a:rPr>
              <a:t>University of West London</a:t>
            </a:r>
          </a:p>
          <a:p>
            <a:pPr>
              <a:spcBef>
                <a:spcPts val="0"/>
              </a:spcBef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7527F34-BDE4-4B56-820C-F3E6BBF22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40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888FC-CBA7-4408-AF6E-23D90D02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79" y="826009"/>
            <a:ext cx="4149463" cy="24033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2800" kern="1200" dirty="0">
                <a:solidFill>
                  <a:srgbClr val="FFFFFF"/>
                </a:solidFill>
              </a:rPr>
              <a:t>Perceptron Machine Learning Implementation with Python </a:t>
            </a:r>
            <a:r>
              <a:rPr lang="en-GB" sz="2800" kern="1200" dirty="0" err="1">
                <a:solidFill>
                  <a:srgbClr val="FFFFFF"/>
                </a:solidFill>
              </a:rPr>
              <a:t>NumPY</a:t>
            </a:r>
            <a:endParaRPr lang="en-GB" sz="2800" kern="12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7527F34-BDE4-4B56-820C-F3E6BBF22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699753"/>
            <a:ext cx="5459470" cy="54594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8E877F-F9C3-4C99-98B9-1D72293325AC}"/>
              </a:ext>
            </a:extLst>
          </p:cNvPr>
          <p:cNvSpPr txBox="1">
            <a:spLocks/>
          </p:cNvSpPr>
          <p:nvPr/>
        </p:nvSpPr>
        <p:spPr>
          <a:xfrm>
            <a:off x="786678" y="3928939"/>
            <a:ext cx="4149463" cy="877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000" dirty="0">
                <a:solidFill>
                  <a:srgbClr val="FFFFFF"/>
                </a:solidFill>
              </a:rPr>
              <a:t>AND 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3878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AAAA13-E2E0-4DDD-A8EF-700C2AAB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Python, Libraries and Imports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B50C23-9E26-4A37-A279-3D0080E2E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Our objective is to build a neural network (Perceptron) code using Python from scratch (without using pre-build libraries like </a:t>
            </a:r>
            <a:r>
              <a:rPr lang="en-GB" dirty="0" err="1"/>
              <a:t>Pytorch</a:t>
            </a:r>
            <a:r>
              <a:rPr lang="en-GB" dirty="0"/>
              <a:t> and </a:t>
            </a:r>
            <a:r>
              <a:rPr lang="en-GB" dirty="0" err="1"/>
              <a:t>Keras</a:t>
            </a:r>
            <a:r>
              <a:rPr lang="en-GB" dirty="0"/>
              <a:t>).</a:t>
            </a:r>
          </a:p>
          <a:p>
            <a:r>
              <a:rPr lang="en-GB" dirty="0"/>
              <a:t>We will be using some fundamental libraries as follows:</a:t>
            </a:r>
          </a:p>
          <a:p>
            <a:pPr lvl="1"/>
            <a:r>
              <a:rPr lang="en-GB" b="1" dirty="0"/>
              <a:t>NumPy</a:t>
            </a:r>
            <a:r>
              <a:rPr lang="en-GB" dirty="0"/>
              <a:t> is a library for the Python programming language, adding support for large, multi-dimensional arrays and matrices, along with a large collection of high-level mathematical functions to operate on these arrays.</a:t>
            </a:r>
          </a:p>
          <a:p>
            <a:pPr lvl="1"/>
            <a:r>
              <a:rPr lang="en-GB" b="1" dirty="0"/>
              <a:t>Matplotlib</a:t>
            </a:r>
            <a:r>
              <a:rPr lang="en-GB" dirty="0"/>
              <a:t> is a plotting library for the Python and its numerical mathematics extension NumPy. </a:t>
            </a:r>
          </a:p>
          <a:p>
            <a:pPr lvl="1"/>
            <a:r>
              <a:rPr lang="en-GB" b="1" dirty="0" err="1"/>
              <a:t>Pyplot</a:t>
            </a:r>
            <a:r>
              <a:rPr lang="en-GB" dirty="0"/>
              <a:t> is a Matplotlib module which provides a MATLAB-like interface.[10] Matplotlib is designed to be as usable as MATLAB, with the ability to use Python, and the advantage of being free and open-source.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D5C24A-AAA4-45D9-8BD6-BEBB5AC5F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4246095"/>
            <a:ext cx="5705475" cy="20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63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C2C2-0F13-4565-B6EB-85E1B3F6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Preparation (AND function problem)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3A75D2-5428-4B48-BDCD-BECC7AF5D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43"/>
          <a:stretch/>
        </p:blipFill>
        <p:spPr>
          <a:xfrm>
            <a:off x="698731" y="1546539"/>
            <a:ext cx="1903534" cy="186865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3790DE-FB94-4C2E-9E5D-348A950038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2" b="10325"/>
          <a:stretch/>
        </p:blipFill>
        <p:spPr>
          <a:xfrm>
            <a:off x="835670" y="4280698"/>
            <a:ext cx="1355356" cy="17901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8066CB-C5B6-4FAC-9DFA-CDEB0E5D5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174" y="1371539"/>
            <a:ext cx="4159799" cy="3430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B29603-93FD-48E0-A613-055E0C49E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121" y="1415952"/>
            <a:ext cx="2467740" cy="20130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BF0479E-A81A-487D-8FCA-7F6E477BB5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1339" y="4128467"/>
            <a:ext cx="3539403" cy="19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29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0A880E-9C18-4C31-8261-8B2BF0553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545" y="2848690"/>
            <a:ext cx="4946967" cy="1947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24FADB-C318-4715-855B-F15292845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3" y="2929894"/>
            <a:ext cx="4946963" cy="13039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CF7B61-BF80-4633-87E3-EF9F7EC65503}"/>
              </a:ext>
            </a:extLst>
          </p:cNvPr>
          <p:cNvSpPr txBox="1"/>
          <p:nvPr/>
        </p:nvSpPr>
        <p:spPr>
          <a:xfrm>
            <a:off x="369993" y="5043837"/>
            <a:ext cx="2338598" cy="938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Dictionaries are used to store data values in </a:t>
            </a:r>
            <a:r>
              <a:rPr lang="en-GB" sz="1100" b="1" i="0" dirty="0" err="1">
                <a:solidFill>
                  <a:srgbClr val="000000"/>
                </a:solidFill>
                <a:effectLst/>
                <a:latin typeface="Open Sans"/>
              </a:rPr>
              <a:t>key:value</a:t>
            </a:r>
            <a:r>
              <a:rPr lang="en-GB" sz="1100" b="1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pairs. A dictionary is a collection which is unordered, changeable and does not allow duplicates.</a:t>
            </a:r>
            <a:endParaRPr lang="en-GB" sz="1100" dirty="0">
              <a:latin typeface="Open San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D4B75D-9F15-473C-8AA2-C887051F023D}"/>
              </a:ext>
            </a:extLst>
          </p:cNvPr>
          <p:cNvCxnSpPr>
            <a:cxnSpLocks/>
          </p:cNvCxnSpPr>
          <p:nvPr/>
        </p:nvCxnSpPr>
        <p:spPr>
          <a:xfrm flipH="1">
            <a:off x="596973" y="3814438"/>
            <a:ext cx="388104" cy="1186901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D58D62DE-3301-4661-AF5A-FDD5A44A666E}"/>
              </a:ext>
            </a:extLst>
          </p:cNvPr>
          <p:cNvSpPr txBox="1"/>
          <p:nvPr/>
        </p:nvSpPr>
        <p:spPr>
          <a:xfrm>
            <a:off x="9109914" y="4736067"/>
            <a:ext cx="2338598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dirty="0">
                <a:solidFill>
                  <a:srgbClr val="000000"/>
                </a:solidFill>
                <a:latin typeface="Open Sans"/>
              </a:rPr>
              <a:t>This is to print out the matrix dimension of the parameters weights, to ensure the right dimension.</a:t>
            </a:r>
            <a:endParaRPr lang="en-GB" sz="1100" dirty="0">
              <a:latin typeface="Open Sans"/>
            </a:endParaRP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FBB26DC-F654-486B-A224-E6D782DBD189}"/>
              </a:ext>
            </a:extLst>
          </p:cNvPr>
          <p:cNvCxnSpPr>
            <a:cxnSpLocks/>
            <a:endCxn id="122" idx="0"/>
          </p:cNvCxnSpPr>
          <p:nvPr/>
        </p:nvCxnSpPr>
        <p:spPr>
          <a:xfrm>
            <a:off x="9635239" y="4033573"/>
            <a:ext cx="643974" cy="702494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B2B6582-B23E-45A5-9D0C-BF82C056457B}"/>
              </a:ext>
            </a:extLst>
          </p:cNvPr>
          <p:cNvSpPr txBox="1"/>
          <p:nvPr/>
        </p:nvSpPr>
        <p:spPr>
          <a:xfrm>
            <a:off x="6324013" y="5534385"/>
            <a:ext cx="2338598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dirty="0">
                <a:solidFill>
                  <a:srgbClr val="000000"/>
                </a:solidFill>
                <a:latin typeface="Open Sans"/>
              </a:rPr>
              <a:t>Result of the </a:t>
            </a:r>
            <a:r>
              <a:rPr lang="en-GB" sz="1100" b="1" dirty="0">
                <a:solidFill>
                  <a:srgbClr val="000000"/>
                </a:solidFill>
                <a:latin typeface="Open Sans"/>
              </a:rPr>
              <a:t>print </a:t>
            </a:r>
            <a:r>
              <a:rPr lang="en-GB" sz="1100" dirty="0">
                <a:solidFill>
                  <a:srgbClr val="000000"/>
                </a:solidFill>
                <a:latin typeface="Open Sans"/>
              </a:rPr>
              <a:t>command, showing the matrix dimension of the parameters</a:t>
            </a:r>
            <a:endParaRPr lang="en-GB" sz="1100" dirty="0">
              <a:latin typeface="Open Sans"/>
            </a:endParaRP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4CC11B6-DB27-47E1-B29D-DA5932C6737C}"/>
              </a:ext>
            </a:extLst>
          </p:cNvPr>
          <p:cNvCxnSpPr>
            <a:cxnSpLocks/>
          </p:cNvCxnSpPr>
          <p:nvPr/>
        </p:nvCxnSpPr>
        <p:spPr>
          <a:xfrm>
            <a:off x="7056872" y="4727862"/>
            <a:ext cx="240893" cy="777646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>
            <a:extLst>
              <a:ext uri="{FF2B5EF4-FFF2-40B4-BE49-F238E27FC236}">
                <a16:creationId xmlns:a16="http://schemas.microsoft.com/office/drawing/2014/main" id="{CAA8E3EA-B0A4-424F-894B-D3CF3ACF5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404" y="1875791"/>
            <a:ext cx="1246174" cy="5978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C7DFB87A-FA6D-4A6D-A5A0-B7C3EF9A2B1E}"/>
              </a:ext>
            </a:extLst>
          </p:cNvPr>
          <p:cNvSpPr/>
          <p:nvPr/>
        </p:nvSpPr>
        <p:spPr>
          <a:xfrm>
            <a:off x="10387117" y="2234742"/>
            <a:ext cx="204341" cy="14422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0C2170E-B3F0-4309-AABD-1A62C055FD9D}"/>
              </a:ext>
            </a:extLst>
          </p:cNvPr>
          <p:cNvSpPr txBox="1"/>
          <p:nvPr/>
        </p:nvSpPr>
        <p:spPr>
          <a:xfrm>
            <a:off x="4236716" y="1825229"/>
            <a:ext cx="1246174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NumPy function to generate zeros in array of a defined shape</a:t>
            </a:r>
            <a:endParaRPr lang="en-GB" sz="1100" dirty="0">
              <a:latin typeface="Open Sans"/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B9E93D5-FCBD-497D-ADC8-6730CB926634}"/>
              </a:ext>
            </a:extLst>
          </p:cNvPr>
          <p:cNvCxnSpPr>
            <a:cxnSpLocks/>
          </p:cNvCxnSpPr>
          <p:nvPr/>
        </p:nvCxnSpPr>
        <p:spPr>
          <a:xfrm flipV="1">
            <a:off x="3202608" y="2591223"/>
            <a:ext cx="1034108" cy="1017786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1041544-93DF-48BC-9DFA-02DFB8E32A75}"/>
              </a:ext>
            </a:extLst>
          </p:cNvPr>
          <p:cNvSpPr txBox="1"/>
          <p:nvPr/>
        </p:nvSpPr>
        <p:spPr>
          <a:xfrm>
            <a:off x="508128" y="1271231"/>
            <a:ext cx="2930666" cy="938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You can write your code as a Python function.  A set of </a:t>
            </a:r>
            <a:r>
              <a:rPr lang="en-GB" sz="1100" dirty="0">
                <a:solidFill>
                  <a:srgbClr val="000000"/>
                </a:solidFill>
                <a:latin typeface="Open Sans"/>
              </a:rPr>
              <a:t>python 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functions can be included in a </a:t>
            </a:r>
            <a:r>
              <a:rPr lang="en-GB" sz="1100" b="1" i="0" dirty="0">
                <a:solidFill>
                  <a:srgbClr val="000000"/>
                </a:solidFill>
                <a:effectLst/>
                <a:latin typeface="Open Sans"/>
              </a:rPr>
              <a:t>module 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file with the file extension .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Open Sans"/>
              </a:rPr>
              <a:t>py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GB" sz="1100" dirty="0">
                <a:solidFill>
                  <a:srgbClr val="000000"/>
                </a:solidFill>
                <a:latin typeface="Open Sans"/>
              </a:rPr>
              <a:t>and called into a main program using </a:t>
            </a:r>
            <a:r>
              <a:rPr lang="en-GB" sz="1100" b="1" dirty="0">
                <a:solidFill>
                  <a:srgbClr val="000000"/>
                </a:solidFill>
                <a:latin typeface="Open Sans"/>
              </a:rPr>
              <a:t>Import</a:t>
            </a:r>
            <a:r>
              <a:rPr lang="en-GB" sz="1100" dirty="0">
                <a:solidFill>
                  <a:srgbClr val="000000"/>
                </a:solidFill>
                <a:latin typeface="Open Sans"/>
              </a:rPr>
              <a:t> command.</a:t>
            </a:r>
            <a:endParaRPr lang="en-GB" sz="1100" b="1" dirty="0">
              <a:latin typeface="Open San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7261E7-1F19-4077-A974-D4671261FAED}"/>
              </a:ext>
            </a:extLst>
          </p:cNvPr>
          <p:cNvCxnSpPr>
            <a:cxnSpLocks/>
          </p:cNvCxnSpPr>
          <p:nvPr/>
        </p:nvCxnSpPr>
        <p:spPr>
          <a:xfrm flipV="1">
            <a:off x="691991" y="2237340"/>
            <a:ext cx="0" cy="734935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389AE86-F60F-418F-8106-257D05EB3BC5}"/>
              </a:ext>
            </a:extLst>
          </p:cNvPr>
          <p:cNvSpPr txBox="1"/>
          <p:nvPr/>
        </p:nvSpPr>
        <p:spPr>
          <a:xfrm>
            <a:off x="3655609" y="4727862"/>
            <a:ext cx="2218000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dirty="0">
                <a:solidFill>
                  <a:srgbClr val="000000"/>
                </a:solidFill>
                <a:latin typeface="Open Sans"/>
              </a:rPr>
              <a:t>Return statement used inside a function or method to send the function's result back to the caller.</a:t>
            </a:r>
            <a:endParaRPr lang="en-GB" sz="1100" dirty="0">
              <a:latin typeface="Open San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59D603-F89A-4C03-836A-8A9E7A917F2F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1369390" y="4173864"/>
            <a:ext cx="2286219" cy="938719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B1A8A48-5439-4F0A-84D6-76A0A32995F4}"/>
              </a:ext>
            </a:extLst>
          </p:cNvPr>
          <p:cNvCxnSpPr>
            <a:cxnSpLocks/>
            <a:endCxn id="133" idx="2"/>
          </p:cNvCxnSpPr>
          <p:nvPr/>
        </p:nvCxnSpPr>
        <p:spPr>
          <a:xfrm flipH="1" flipV="1">
            <a:off x="10489288" y="2378969"/>
            <a:ext cx="354883" cy="837282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27">
            <a:extLst>
              <a:ext uri="{FF2B5EF4-FFF2-40B4-BE49-F238E27FC236}">
                <a16:creationId xmlns:a16="http://schemas.microsoft.com/office/drawing/2014/main" id="{35B42400-FF2B-4DA1-AB51-98D98D71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 Functions</a:t>
            </a:r>
          </a:p>
        </p:txBody>
      </p:sp>
    </p:spTree>
    <p:extLst>
      <p:ext uri="{BB962C8B-B14F-4D97-AF65-F5344CB8AC3E}">
        <p14:creationId xmlns:p14="http://schemas.microsoft.com/office/powerpoint/2010/main" val="18297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FF835DD-CD80-4E9E-9CB1-8A0D26B31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92" y="2787421"/>
            <a:ext cx="6556312" cy="14585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4F7DC7-B9EC-4307-AA85-211CE253F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 Functions</a:t>
            </a:r>
          </a:p>
        </p:txBody>
      </p:sp>
      <p:pic>
        <p:nvPicPr>
          <p:cNvPr id="55" name="Picture 54" descr="\documentclass{article}&#10;\usepackage{cancel}&#10;\usepackage{amsmath}&#10;\usepackage[dvipsnames]{xcolor}&#10;\pagestyle{empty}&#10;\begin{document}&#10;&#10;\begin{align*}&#10;\textrm{Z} &amp;= \mathit{W} \cdot \mathit{X} + \mathit{b} &#10;\end{align*}&#10;&#10;\end{document}" title="IguanaTex Bitmap Display">
            <a:extLst>
              <a:ext uri="{FF2B5EF4-FFF2-40B4-BE49-F238E27FC236}">
                <a16:creationId xmlns:a16="http://schemas.microsoft.com/office/drawing/2014/main" id="{261DDD46-290E-4D39-88F1-42AC976BEBA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45" y="3089244"/>
            <a:ext cx="1775086" cy="216228"/>
          </a:xfrm>
          <a:prstGeom prst="rect">
            <a:avLst/>
          </a:prstGeom>
        </p:spPr>
      </p:pic>
      <p:pic>
        <p:nvPicPr>
          <p:cNvPr id="58" name="Picture 57" descr="\documentclass{article}&#10;\usepackage{cancel}&#10;\usepackage{amsmath}&#10;\usepackage[dvipsnames]{xcolor}&#10;\pagestyle{empty}&#10;\begin{document}&#10;&#10;\begin{align*}&#10;A &amp;= \sigma{(\textrm{Z})}&#10;\end{align*}&#10;&#10;\end{document}" title="IguanaTex Bitmap Display">
            <a:extLst>
              <a:ext uri="{FF2B5EF4-FFF2-40B4-BE49-F238E27FC236}">
                <a16:creationId xmlns:a16="http://schemas.microsoft.com/office/drawing/2014/main" id="{E31D2062-3A8D-4733-B3C5-EE9F199DCB9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895" y="4009341"/>
            <a:ext cx="1099581" cy="279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CF7B61-BF80-4633-87E3-EF9F7EC65503}"/>
              </a:ext>
            </a:extLst>
          </p:cNvPr>
          <p:cNvSpPr txBox="1"/>
          <p:nvPr/>
        </p:nvSpPr>
        <p:spPr>
          <a:xfrm>
            <a:off x="3940442" y="1207110"/>
            <a:ext cx="2338598" cy="938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Dictionaries are used to store data values in </a:t>
            </a:r>
            <a:r>
              <a:rPr lang="en-GB" sz="1100" b="1" i="0" dirty="0" err="1">
                <a:solidFill>
                  <a:srgbClr val="000000"/>
                </a:solidFill>
                <a:effectLst/>
                <a:latin typeface="Open Sans"/>
              </a:rPr>
              <a:t>key:value</a:t>
            </a:r>
            <a:r>
              <a:rPr lang="en-GB" sz="1100" b="1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pairs. A dictionary is a collection which is unordered, changeable and does not allow duplicates.</a:t>
            </a:r>
            <a:endParaRPr lang="en-GB" sz="1100" dirty="0">
              <a:latin typeface="Open 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58D2E2-E5C9-4F7C-9B6E-5AB4E76DB928}"/>
              </a:ext>
            </a:extLst>
          </p:cNvPr>
          <p:cNvSpPr txBox="1"/>
          <p:nvPr/>
        </p:nvSpPr>
        <p:spPr>
          <a:xfrm>
            <a:off x="625340" y="1179721"/>
            <a:ext cx="2930666" cy="938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You can write your code as a Python function.  A set of </a:t>
            </a:r>
            <a:r>
              <a:rPr lang="en-GB" sz="1100" dirty="0">
                <a:solidFill>
                  <a:srgbClr val="000000"/>
                </a:solidFill>
                <a:latin typeface="Open Sans"/>
              </a:rPr>
              <a:t>python 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functions can be included in a </a:t>
            </a:r>
            <a:r>
              <a:rPr lang="en-GB" sz="1100" b="1" i="0" dirty="0">
                <a:solidFill>
                  <a:srgbClr val="000000"/>
                </a:solidFill>
                <a:effectLst/>
                <a:latin typeface="Open Sans"/>
              </a:rPr>
              <a:t>module 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file with the file extension .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Open Sans"/>
              </a:rPr>
              <a:t>py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GB" sz="1100" dirty="0">
                <a:solidFill>
                  <a:srgbClr val="000000"/>
                </a:solidFill>
                <a:latin typeface="Open Sans"/>
              </a:rPr>
              <a:t>and called into a main program using </a:t>
            </a:r>
            <a:r>
              <a:rPr lang="en-GB" sz="1100" b="1" dirty="0">
                <a:solidFill>
                  <a:srgbClr val="000000"/>
                </a:solidFill>
                <a:latin typeface="Open Sans"/>
              </a:rPr>
              <a:t>Import</a:t>
            </a:r>
            <a:r>
              <a:rPr lang="en-GB" sz="1100" dirty="0">
                <a:solidFill>
                  <a:srgbClr val="000000"/>
                </a:solidFill>
                <a:latin typeface="Open Sans"/>
              </a:rPr>
              <a:t> command.</a:t>
            </a:r>
            <a:endParaRPr lang="en-GB" sz="1100" b="1" dirty="0">
              <a:latin typeface="Open San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D4B75D-9F15-473C-8AA2-C887051F023D}"/>
              </a:ext>
            </a:extLst>
          </p:cNvPr>
          <p:cNvCxnSpPr>
            <a:cxnSpLocks/>
          </p:cNvCxnSpPr>
          <p:nvPr/>
        </p:nvCxnSpPr>
        <p:spPr>
          <a:xfrm flipV="1">
            <a:off x="2276209" y="2141964"/>
            <a:ext cx="1664233" cy="1315312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1AEAA93-AA02-424B-BEDF-FB186DD70AD7}"/>
              </a:ext>
            </a:extLst>
          </p:cNvPr>
          <p:cNvCxnSpPr>
            <a:cxnSpLocks/>
          </p:cNvCxnSpPr>
          <p:nvPr/>
        </p:nvCxnSpPr>
        <p:spPr>
          <a:xfrm flipV="1">
            <a:off x="809203" y="2145830"/>
            <a:ext cx="0" cy="734935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15AAC22-26FA-495E-8FE4-995F9DE447BE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7064104" y="3236433"/>
            <a:ext cx="1108853" cy="280246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3B65BE6-23F9-4B5D-AEFD-65861BAEAC4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5834357" y="3820407"/>
            <a:ext cx="2358538" cy="328896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FEEEDB0A-B446-404A-8E83-C231B06E95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792" y="4859840"/>
            <a:ext cx="4137036" cy="1367501"/>
          </a:xfrm>
          <a:prstGeom prst="rect">
            <a:avLst/>
          </a:prstGeom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0F74C38-F720-4562-B39D-3D683110FD46}"/>
              </a:ext>
            </a:extLst>
          </p:cNvPr>
          <p:cNvCxnSpPr>
            <a:cxnSpLocks/>
          </p:cNvCxnSpPr>
          <p:nvPr/>
        </p:nvCxnSpPr>
        <p:spPr>
          <a:xfrm flipV="1">
            <a:off x="3074973" y="1980092"/>
            <a:ext cx="3877643" cy="1448909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1CC7BBBA-394C-44ED-B733-AB162163A8E0}"/>
              </a:ext>
            </a:extLst>
          </p:cNvPr>
          <p:cNvSpPr txBox="1"/>
          <p:nvPr/>
        </p:nvSpPr>
        <p:spPr>
          <a:xfrm>
            <a:off x="6662145" y="1210651"/>
            <a:ext cx="4618151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dirty="0">
                <a:solidFill>
                  <a:srgbClr val="000000"/>
                </a:solidFill>
                <a:latin typeface="Open Sans"/>
              </a:rPr>
              <a:t>NumPy function: </a:t>
            </a:r>
            <a:r>
              <a:rPr lang="en-GB" sz="1100" b="1" dirty="0">
                <a:solidFill>
                  <a:srgbClr val="000000"/>
                </a:solidFill>
                <a:latin typeface="Open Sans"/>
              </a:rPr>
              <a:t>np.dot</a:t>
            </a:r>
            <a:r>
              <a:rPr lang="en-GB" sz="1100" dirty="0">
                <a:solidFill>
                  <a:srgbClr val="000000"/>
                </a:solidFill>
                <a:latin typeface="Open Sans"/>
              </a:rPr>
              <a:t> is the product of two arrays. </a:t>
            </a:r>
            <a:r>
              <a:rPr lang="en-GB" sz="1100" dirty="0" err="1">
                <a:solidFill>
                  <a:srgbClr val="000000"/>
                </a:solidFill>
                <a:latin typeface="Open Sans"/>
              </a:rPr>
              <a:t>Np.matmul</a:t>
            </a:r>
            <a:r>
              <a:rPr lang="en-GB" sz="1100" dirty="0">
                <a:solidFill>
                  <a:srgbClr val="000000"/>
                </a:solidFill>
                <a:latin typeface="Open Sans"/>
              </a:rPr>
              <a:t> is the matrix product of two arrays can also be used.</a:t>
            </a:r>
          </a:p>
          <a:p>
            <a:pPr algn="l"/>
            <a:r>
              <a:rPr lang="en-GB" sz="1100" dirty="0">
                <a:latin typeface="Open Sans"/>
                <a:hlinkClick r:id="rId9"/>
              </a:rPr>
              <a:t>https://numpy.org/doc/stable/reference/generated/numpy.matmul.htm</a:t>
            </a:r>
            <a:endParaRPr lang="en-GB" sz="1100" dirty="0">
              <a:latin typeface="Open San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64A897-51E8-41B6-9106-0625C856BA65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4321147" y="5840178"/>
            <a:ext cx="2257678" cy="208706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\documentclass{article}&#10;\usepackage{cancel}&#10;\usepackage{amsmath}&#10;\usepackage{amssymb}&#10;\pagestyle{empty}&#10;\usepackage[document]{ragged2e}&#10;\begin{document}&#10;&#10;&#10;&#10;\begin{align*}&#10;\text{\footnotesize Derivative:}  \\&#10;g'(x)&amp;= g(x) (1-g(x)) \\&#10;\text{\footnotesize Function:}  \\&#10;g(x)&amp;=\frac{1}{1+e^{-x}} &#10;\end{align*}&#10;&#10;\end{document}" title="IguanaTex Bitmap Display">
            <a:extLst>
              <a:ext uri="{FF2B5EF4-FFF2-40B4-BE49-F238E27FC236}">
                <a16:creationId xmlns:a16="http://schemas.microsoft.com/office/drawing/2014/main" id="{8143AE04-87E1-4D71-92F5-59C571C7C89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25" y="5031035"/>
            <a:ext cx="2898286" cy="1618286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3877C1-137F-433C-B9C6-DF42190CE393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4644828" y="5116610"/>
            <a:ext cx="1861168" cy="426981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6A5D62A-09D6-4F79-8A49-9AF82BCE9078}"/>
              </a:ext>
            </a:extLst>
          </p:cNvPr>
          <p:cNvSpPr txBox="1"/>
          <p:nvPr/>
        </p:nvSpPr>
        <p:spPr>
          <a:xfrm>
            <a:off x="8172957" y="2691273"/>
            <a:ext cx="1958271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Linear affine transformation</a:t>
            </a:r>
            <a:endParaRPr lang="en-GB" sz="1100" dirty="0">
              <a:latin typeface="Open San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07B7188-B97F-45D7-86EC-4823BCC83837}"/>
              </a:ext>
            </a:extLst>
          </p:cNvPr>
          <p:cNvSpPr txBox="1"/>
          <p:nvPr/>
        </p:nvSpPr>
        <p:spPr>
          <a:xfrm>
            <a:off x="8172957" y="3705613"/>
            <a:ext cx="1375645" cy="2600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Activation function</a:t>
            </a:r>
            <a:endParaRPr lang="en-GB" sz="1100" dirty="0">
              <a:latin typeface="Open San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F56C5C-E619-479D-A073-96C94FF88487}"/>
              </a:ext>
            </a:extLst>
          </p:cNvPr>
          <p:cNvSpPr txBox="1"/>
          <p:nvPr/>
        </p:nvSpPr>
        <p:spPr>
          <a:xfrm>
            <a:off x="6505996" y="4659708"/>
            <a:ext cx="2408556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Sigmoid function and its derivative</a:t>
            </a:r>
            <a:endParaRPr lang="en-GB" sz="11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3731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B52CE-B6C5-414B-ADE6-7487DCED77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882" y="2098993"/>
            <a:ext cx="5958280" cy="2170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4F7DC7-B9EC-4307-AA85-211CE253F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 Functions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0F74C38-F720-4562-B39D-3D683110FD46}"/>
              </a:ext>
            </a:extLst>
          </p:cNvPr>
          <p:cNvCxnSpPr>
            <a:cxnSpLocks/>
          </p:cNvCxnSpPr>
          <p:nvPr/>
        </p:nvCxnSpPr>
        <p:spPr>
          <a:xfrm flipV="1">
            <a:off x="2192942" y="1545578"/>
            <a:ext cx="1747879" cy="1257389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\documentclass{article}&#10;\usepackage{cancel}&#10;\usepackage{amsmath}&#10;\usepackage{xcolor}&#10;\pagestyle{empty}&#10;\begin{document}&#10;&#10;\begin{align*}&#10;\frac{\partial \textrm{Cost}}{\partial P} &amp;=  \frac{1}{m} \cdot \frac{P-Y}{P(1-P)} &#10;\end{align*}&#10;&#10;\end{document}" title="IguanaTex Bitmap Display">
            <a:extLst>
              <a:ext uri="{FF2B5EF4-FFF2-40B4-BE49-F238E27FC236}">
                <a16:creationId xmlns:a16="http://schemas.microsoft.com/office/drawing/2014/main" id="{39BC22DF-CCCA-427D-A38A-48927EF5C2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548" y="991540"/>
            <a:ext cx="2547809" cy="589714"/>
          </a:xfrm>
          <a:prstGeom prst="rect">
            <a:avLst/>
          </a:prstGeom>
        </p:spPr>
      </p:pic>
      <p:pic>
        <p:nvPicPr>
          <p:cNvPr id="59" name="Picture 58" descr="\documentclass{article}&#10;\usepackage{cancel}&#10;\usepackage{amsmath}&#10;\usepackage{xcolor}&#10;\pagestyle{empty}&#10;\begin{document}&#10;&#10;\begin{align*}&#10;\frac{\partial P}{\partial \textrm{Z}} &amp;= P(1-P)&#10;\end{align*}&#10;&#10;\end{document}" title="IguanaTex Bitmap Display">
            <a:extLst>
              <a:ext uri="{FF2B5EF4-FFF2-40B4-BE49-F238E27FC236}">
                <a16:creationId xmlns:a16="http://schemas.microsoft.com/office/drawing/2014/main" id="{30437104-49BE-4308-8A75-C25B54CF653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878" y="2417769"/>
            <a:ext cx="1715809" cy="531809"/>
          </a:xfrm>
          <a:prstGeom prst="rect">
            <a:avLst/>
          </a:prstGeom>
        </p:spPr>
      </p:pic>
      <p:pic>
        <p:nvPicPr>
          <p:cNvPr id="103" name="Picture 102" descr="\documentclass{article}&#10;\usepackage{cancel}&#10;\usepackage{amsmath}&#10;\usepackage{xcolor}&#10;\pagestyle{empty}&#10;\begin{document}&#10;&#10;&#10;\begin{align*}&#10;\frac{\partial \textrm{Cost}}{{\partial \textrm{Z}}} &amp;= \frac{\partial \textrm{Cost}}{\partial P} \cdot \frac{\partial P}{\partial \textrm{Z}} &#10;= \frac{1}{m} \cdot (P-Y)&#10;\end{align*}&#10;&#10;\end{document}" title="IguanaTex Bitmap Display">
            <a:extLst>
              <a:ext uri="{FF2B5EF4-FFF2-40B4-BE49-F238E27FC236}">
                <a16:creationId xmlns:a16="http://schemas.microsoft.com/office/drawing/2014/main" id="{B9CDA530-2C89-4442-AE62-74D2D83C7DB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057" y="4004307"/>
            <a:ext cx="4012190" cy="531809"/>
          </a:xfrm>
          <a:prstGeom prst="rect">
            <a:avLst/>
          </a:prstGeom>
        </p:spPr>
      </p:pic>
      <p:pic>
        <p:nvPicPr>
          <p:cNvPr id="56" name="Picture 55" descr="\documentclass{article}&#10;\usepackage{cancel}&#10;\usepackage{amsmath}&#10;\usepackage[dvipsnames]{xcolor}&#10;\pagestyle{empty}&#10;\begin{document}&#10;&#10;\begin{align*}&#10;P &amp;= A&#10;\end{align*}&#10;&#10;\end{document}" title="IguanaTex Bitmap Display">
            <a:extLst>
              <a:ext uri="{FF2B5EF4-FFF2-40B4-BE49-F238E27FC236}">
                <a16:creationId xmlns:a16="http://schemas.microsoft.com/office/drawing/2014/main" id="{6580D58D-49FE-42A9-BB1C-78ADBE044ED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219" y="1288562"/>
            <a:ext cx="708571" cy="181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F7235F-F90D-41E4-B726-193CE840A9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8591" y="936898"/>
            <a:ext cx="1466094" cy="7033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A864743-7F1D-4CA1-AC28-2A624838AD43}"/>
              </a:ext>
            </a:extLst>
          </p:cNvPr>
          <p:cNvSpPr/>
          <p:nvPr/>
        </p:nvSpPr>
        <p:spPr>
          <a:xfrm>
            <a:off x="1836892" y="1345895"/>
            <a:ext cx="234668" cy="19968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F7B61-BF80-4633-87E3-EF9F7EC65503}"/>
              </a:ext>
            </a:extLst>
          </p:cNvPr>
          <p:cNvSpPr txBox="1"/>
          <p:nvPr/>
        </p:nvSpPr>
        <p:spPr>
          <a:xfrm>
            <a:off x="3422271" y="809209"/>
            <a:ext cx="155596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This step is only to aid better understanding.</a:t>
            </a:r>
            <a:endParaRPr lang="en-GB" sz="1100" dirty="0">
              <a:latin typeface="Open San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D4B75D-9F15-473C-8AA2-C887051F023D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1954226" y="1545578"/>
            <a:ext cx="238716" cy="914402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0FAEBF9-D64F-4894-BCB6-381C6D8EA026}"/>
              </a:ext>
            </a:extLst>
          </p:cNvPr>
          <p:cNvCxnSpPr>
            <a:cxnSpLocks/>
          </p:cNvCxnSpPr>
          <p:nvPr/>
        </p:nvCxnSpPr>
        <p:spPr>
          <a:xfrm flipV="1">
            <a:off x="3820851" y="1469895"/>
            <a:ext cx="1881972" cy="147994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A39449-501A-40C4-8B50-A73711EF73C8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4011430" y="2223038"/>
            <a:ext cx="2435068" cy="101377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4A2CCDC-F919-420D-A840-4F9B6622B5D1}"/>
              </a:ext>
            </a:extLst>
          </p:cNvPr>
          <p:cNvSpPr txBox="1"/>
          <p:nvPr/>
        </p:nvSpPr>
        <p:spPr>
          <a:xfrm>
            <a:off x="5725311" y="617218"/>
            <a:ext cx="2106553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Derivative of Cost w.r.t P</a:t>
            </a:r>
            <a:endParaRPr lang="en-GB" sz="1100" dirty="0">
              <a:latin typeface="Open San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AB3E819-02D6-4396-8253-02DB5707D6CA}"/>
              </a:ext>
            </a:extLst>
          </p:cNvPr>
          <p:cNvSpPr txBox="1"/>
          <p:nvPr/>
        </p:nvSpPr>
        <p:spPr>
          <a:xfrm>
            <a:off x="6446498" y="2092233"/>
            <a:ext cx="2589926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Derivative of Sigmoid w.r.t its input (Z)</a:t>
            </a:r>
            <a:endParaRPr lang="en-GB" sz="1100" dirty="0">
              <a:latin typeface="Open Sans"/>
            </a:endParaRPr>
          </a:p>
        </p:txBody>
      </p:sp>
      <p:pic>
        <p:nvPicPr>
          <p:cNvPr id="122" name="Picture 121" descr="\documentclass{article}&#10;\usepackage{cancel}&#10;\usepackage{amsmath}&#10;\usepackage{amssymb}&#10;\pagestyle{empty}&#10;\usepackage[document]{ragged2e}&#10;\begin{document}&#10;&#10;&#10;&#10;\begin{align*}&#10;\text{\footnotesize Derivative:}  \\&#10;g'(x)&amp;= g(x) (1-g(x)) \\&#10;\text{\footnotesize Function:}  \\&#10;g(x)&amp;=\frac{1}{1+e^{-x}} &#10;\end{align*}&#10;&#10;\end{document}" title="IguanaTex Bitmap Display">
            <a:extLst>
              <a:ext uri="{FF2B5EF4-FFF2-40B4-BE49-F238E27FC236}">
                <a16:creationId xmlns:a16="http://schemas.microsoft.com/office/drawing/2014/main" id="{37A1FF6B-998C-4604-B873-F3DB3601E76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917" y="1853123"/>
            <a:ext cx="2173714" cy="1213714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866D816-A2BE-4D8C-BE7F-5BC9627F00D7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6067710" y="3354649"/>
            <a:ext cx="764672" cy="39008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E85835B-210E-4790-9C0A-B0EACD70D1BD}"/>
              </a:ext>
            </a:extLst>
          </p:cNvPr>
          <p:cNvSpPr txBox="1"/>
          <p:nvPr/>
        </p:nvSpPr>
        <p:spPr>
          <a:xfrm>
            <a:off x="6832382" y="3613932"/>
            <a:ext cx="1727858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Derivative of Cost w.r.t Z</a:t>
            </a:r>
            <a:endParaRPr lang="en-GB" sz="1100" dirty="0">
              <a:latin typeface="Open Sans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3B5467-F628-4D45-ABE4-B62DDDE07152}"/>
              </a:ext>
            </a:extLst>
          </p:cNvPr>
          <p:cNvCxnSpPr>
            <a:cxnSpLocks/>
          </p:cNvCxnSpPr>
          <p:nvPr/>
        </p:nvCxnSpPr>
        <p:spPr>
          <a:xfrm flipH="1">
            <a:off x="550258" y="3624187"/>
            <a:ext cx="238863" cy="2013564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Picture 137" descr="\documentclass{article}&#10;\usepackage{cancel}&#10;\usepackage{amsmath}&#10;\usepackage{xcolor}&#10;\pagestyle{empty}&#10;\begin{document}&#10;&#10;\begin {align*}&#10;\frac{\partial \textrm{Cost}}{\partial W} &amp;= \frac{\partial \textrm{Cost}}{\partial \textrm{Z}} \cdot \frac{\partial \textrm{Z}}{\partial W}&#10;=\frac{1}{m} \cdot (P-Y) \cdot X^\top&#10;\end{align*}&#10;&#10;\end{document}" title="IguanaTex Bitmap Display">
            <a:extLst>
              <a:ext uri="{FF2B5EF4-FFF2-40B4-BE49-F238E27FC236}">
                <a16:creationId xmlns:a16="http://schemas.microsoft.com/office/drawing/2014/main" id="{C4A6C25D-05DC-4E03-A674-3E8D9EB63EC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9" y="6003313"/>
            <a:ext cx="4672001" cy="531809"/>
          </a:xfrm>
          <a:prstGeom prst="rect">
            <a:avLst/>
          </a:prstGeom>
        </p:spPr>
      </p:pic>
      <p:pic>
        <p:nvPicPr>
          <p:cNvPr id="93" name="Picture 92" descr="\documentclass{article}&#10;\usepackage{cancel}&#10;\usepackage{amsmath}&#10;\usepackage{xcolor}&#10;\pagestyle{empty}&#10;\begin{document}&#10;&#10;\begin{align*}&#10;\frac{\partial \textrm{Cost}}{\partial b} &#10;&amp;=\frac{\partial \textrm{Cost}}{\partial \textrm{Z}} \cdot \frac{\partial \textrm{Z}}{\partial b} = \sum \frac{1}{m} \cdot (P-Y) \cdot 1&#10;\end{align*}&#10;&#10;\end{document}" title="IguanaTex Bitmap Display">
            <a:extLst>
              <a:ext uri="{FF2B5EF4-FFF2-40B4-BE49-F238E27FC236}">
                <a16:creationId xmlns:a16="http://schemas.microsoft.com/office/drawing/2014/main" id="{BD41F85F-D1CB-4858-AAC3-3CBADD4C3E1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08" y="5558252"/>
            <a:ext cx="4691811" cy="531809"/>
          </a:xfrm>
          <a:prstGeom prst="rect">
            <a:avLst/>
          </a:prstGeom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DA4CF57-82CC-4B4A-9F86-BBDB3AE53E62}"/>
              </a:ext>
            </a:extLst>
          </p:cNvPr>
          <p:cNvCxnSpPr>
            <a:cxnSpLocks/>
          </p:cNvCxnSpPr>
          <p:nvPr/>
        </p:nvCxnSpPr>
        <p:spPr>
          <a:xfrm>
            <a:off x="5202529" y="3860369"/>
            <a:ext cx="2240646" cy="1309291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00BDFEE-69A0-49D2-9FD4-4277447712C3}"/>
              </a:ext>
            </a:extLst>
          </p:cNvPr>
          <p:cNvSpPr txBox="1"/>
          <p:nvPr/>
        </p:nvSpPr>
        <p:spPr>
          <a:xfrm>
            <a:off x="418378" y="5637751"/>
            <a:ext cx="2179694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Derivative of Cost w.r.t W</a:t>
            </a:r>
            <a:endParaRPr lang="en-GB" sz="1100" dirty="0">
              <a:latin typeface="Open San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606E30D-9E2E-4C41-A506-EABB7ADB2F15}"/>
              </a:ext>
            </a:extLst>
          </p:cNvPr>
          <p:cNvSpPr txBox="1"/>
          <p:nvPr/>
        </p:nvSpPr>
        <p:spPr>
          <a:xfrm>
            <a:off x="6652128" y="5169660"/>
            <a:ext cx="1942976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Derivative of Cost w.r.t b</a:t>
            </a:r>
            <a:endParaRPr lang="en-GB" sz="1100" dirty="0">
              <a:latin typeface="Open San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540DC37-036F-4F8F-8895-CF8550A1CE51}"/>
              </a:ext>
            </a:extLst>
          </p:cNvPr>
          <p:cNvSpPr txBox="1"/>
          <p:nvPr/>
        </p:nvSpPr>
        <p:spPr>
          <a:xfrm>
            <a:off x="921001" y="4673069"/>
            <a:ext cx="3222719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Sum of array elements over a given axis where  axi</a:t>
            </a:r>
            <a:r>
              <a:rPr lang="en-GB" sz="1100" dirty="0">
                <a:solidFill>
                  <a:srgbClr val="000000"/>
                </a:solidFill>
                <a:latin typeface="Open Sans"/>
              </a:rPr>
              <a:t>s=0 summing column-wise, and axis=1 summing row-wise.</a:t>
            </a:r>
            <a:endParaRPr lang="en-GB" sz="1100" dirty="0">
              <a:latin typeface="Open Sans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DC95663-73F6-4CFE-B04C-4DCCABA858BE}"/>
              </a:ext>
            </a:extLst>
          </p:cNvPr>
          <p:cNvCxnSpPr>
            <a:cxnSpLocks/>
          </p:cNvCxnSpPr>
          <p:nvPr/>
        </p:nvCxnSpPr>
        <p:spPr>
          <a:xfrm flipH="1">
            <a:off x="1537487" y="3908158"/>
            <a:ext cx="1" cy="744762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F9FCD637-D9F8-4323-8374-B297C077D3B1}"/>
              </a:ext>
            </a:extLst>
          </p:cNvPr>
          <p:cNvSpPr txBox="1"/>
          <p:nvPr/>
        </p:nvSpPr>
        <p:spPr>
          <a:xfrm>
            <a:off x="4617210" y="4805450"/>
            <a:ext cx="1478021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dirty="0">
                <a:solidFill>
                  <a:srgbClr val="000000"/>
                </a:solidFill>
                <a:latin typeface="Open Sans"/>
              </a:rPr>
              <a:t>The gradient of the parameters is stored in dictionary in return.</a:t>
            </a:r>
            <a:endParaRPr lang="en-GB" sz="1100" dirty="0">
              <a:latin typeface="Open Sans"/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DDC4C0E-9409-452F-B3D8-5460403FF4B2}"/>
              </a:ext>
            </a:extLst>
          </p:cNvPr>
          <p:cNvCxnSpPr>
            <a:cxnSpLocks/>
          </p:cNvCxnSpPr>
          <p:nvPr/>
        </p:nvCxnSpPr>
        <p:spPr>
          <a:xfrm>
            <a:off x="3940821" y="4173400"/>
            <a:ext cx="719069" cy="63205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331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EB680CF3-25E2-4A5E-9204-EE167A8BB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882" y="2062337"/>
            <a:ext cx="5495680" cy="23620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4F7DC7-B9EC-4307-AA85-211CE253F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 Functions</a:t>
            </a:r>
          </a:p>
        </p:txBody>
      </p:sp>
      <p:pic>
        <p:nvPicPr>
          <p:cNvPr id="46" name="Picture 45" descr="\documentclass{article}&#10;\usepackage{cancel}&#10;\usepackage{amsmath}&#10;\usepackage{xcolor}&#10;\pagestyle{empty}&#10;\begin{document}&#10;&#10;\begin{align*}&#10;\frac{\partial \textrm{Cost}}{\partial P} &amp;=  \frac{1}{m} \cdot \frac{P-Y}{P(1-P)} &#10;\end{align*}&#10;&#10;\end{document}" title="IguanaTex Bitmap Display">
            <a:extLst>
              <a:ext uri="{FF2B5EF4-FFF2-40B4-BE49-F238E27FC236}">
                <a16:creationId xmlns:a16="http://schemas.microsoft.com/office/drawing/2014/main" id="{39BC22DF-CCCA-427D-A38A-48927EF5C2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359" y="1860090"/>
            <a:ext cx="2547809" cy="589714"/>
          </a:xfrm>
          <a:prstGeom prst="rect">
            <a:avLst/>
          </a:prstGeom>
        </p:spPr>
      </p:pic>
      <p:pic>
        <p:nvPicPr>
          <p:cNvPr id="59" name="Picture 58" descr="\documentclass{article}&#10;\usepackage{cancel}&#10;\usepackage{amsmath}&#10;\usepackage{xcolor}&#10;\pagestyle{empty}&#10;\begin{document}&#10;&#10;\begin{align*}&#10;\frac{\partial P}{\partial \textrm{Z}} &amp;= P(1-P)&#10;\end{align*}&#10;&#10;\end{document}" title="IguanaTex Bitmap Display">
            <a:extLst>
              <a:ext uri="{FF2B5EF4-FFF2-40B4-BE49-F238E27FC236}">
                <a16:creationId xmlns:a16="http://schemas.microsoft.com/office/drawing/2014/main" id="{30437104-49BE-4308-8A75-C25B54CF653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770" y="2889935"/>
            <a:ext cx="1715809" cy="53180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0FAEBF9-D64F-4894-BCB6-381C6D8EA026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2862111" y="3563287"/>
            <a:ext cx="3442248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4A2CCDC-F919-420D-A840-4F9B6622B5D1}"/>
              </a:ext>
            </a:extLst>
          </p:cNvPr>
          <p:cNvSpPr txBox="1"/>
          <p:nvPr/>
        </p:nvSpPr>
        <p:spPr>
          <a:xfrm>
            <a:off x="6259384" y="1477097"/>
            <a:ext cx="2106553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Derivative of Cost w.r.t P</a:t>
            </a:r>
            <a:endParaRPr lang="en-GB" sz="1100" dirty="0">
              <a:latin typeface="Open San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AB3E819-02D6-4396-8253-02DB5707D6CA}"/>
              </a:ext>
            </a:extLst>
          </p:cNvPr>
          <p:cNvSpPr txBox="1"/>
          <p:nvPr/>
        </p:nvSpPr>
        <p:spPr>
          <a:xfrm>
            <a:off x="9518979" y="2532087"/>
            <a:ext cx="2547808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Derivative of Sigmoid w.r.t its input (Z)</a:t>
            </a:r>
            <a:endParaRPr lang="en-GB" sz="1100" dirty="0">
              <a:latin typeface="Open Sans"/>
            </a:endParaRPr>
          </a:p>
        </p:txBody>
      </p:sp>
      <p:pic>
        <p:nvPicPr>
          <p:cNvPr id="27" name="Picture 26" descr="\documentclass{article}&#10;\usepackage{cancel}&#10;\usepackage{amsmath}&#10;\usepackage{xcolor}&#10;\pagestyle{empty}&#10;\begin{document}&#10;&#10;\begin{align*}&#10;\frac{\partial \textrm{Cost}}{\partial \mathrm{Z}} &amp;=  \frac{\partial \textrm{Cost}}{\partial P} \cdot \frac{\partial P}{\partial \textrm{Z}} \\&#10;&amp;= \frac{1}{m} \cdot \frac{P-Y}{P(1-P)} \cdot P(1-P) \\&#10;&amp;= \frac{1}{m} \cdot (P-Y)&#10;\end{align*}&#10;&#10;\end{document}" title="IguanaTex Bitmap Display">
            <a:extLst>
              <a:ext uri="{FF2B5EF4-FFF2-40B4-BE49-F238E27FC236}">
                <a16:creationId xmlns:a16="http://schemas.microsoft.com/office/drawing/2014/main" id="{5A66BABF-AABE-4C92-BE7E-6E1A2568BF7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24" y="3912779"/>
            <a:ext cx="3762286" cy="181942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C2DB91E-F4DC-42EF-A240-3C7C7720B879}"/>
              </a:ext>
            </a:extLst>
          </p:cNvPr>
          <p:cNvSpPr txBox="1"/>
          <p:nvPr/>
        </p:nvSpPr>
        <p:spPr>
          <a:xfrm>
            <a:off x="6304359" y="3432482"/>
            <a:ext cx="2106553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Derivative of Cost w.r.t </a:t>
            </a:r>
            <a:r>
              <a:rPr lang="en-GB" sz="1100" dirty="0">
                <a:solidFill>
                  <a:srgbClr val="000000"/>
                </a:solidFill>
                <a:latin typeface="Open Sans"/>
              </a:rPr>
              <a:t>Z </a:t>
            </a:r>
            <a:endParaRPr lang="en-GB" sz="1100" dirty="0">
              <a:latin typeface="Open Sans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8273472-7296-4E1C-9F6C-B7A5871FAFE8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3866723" y="1607902"/>
            <a:ext cx="2392661" cy="1183175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2A85B41-412F-408F-BBEA-E4DD9431D5D3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5761130" y="2662892"/>
            <a:ext cx="3757849" cy="408344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795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37D2FB4-97CD-46F8-982E-CF55982FB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87" y="1444096"/>
            <a:ext cx="5958280" cy="1116352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866D816-A2BE-4D8C-BE7F-5BC9627F00D7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222775" y="1435019"/>
            <a:ext cx="1574779" cy="38568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DA4CF57-82CC-4B4A-9F86-BBDB3AE53E62}"/>
              </a:ext>
            </a:extLst>
          </p:cNvPr>
          <p:cNvCxnSpPr>
            <a:cxnSpLocks/>
          </p:cNvCxnSpPr>
          <p:nvPr/>
        </p:nvCxnSpPr>
        <p:spPr>
          <a:xfrm>
            <a:off x="6171244" y="2086612"/>
            <a:ext cx="1453868" cy="59366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D2172851-062E-4BD1-B368-12AFCE808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 Functions</a:t>
            </a:r>
          </a:p>
        </p:txBody>
      </p:sp>
      <p:pic>
        <p:nvPicPr>
          <p:cNvPr id="13" name="Picture 12" descr="\documentclass{article}&#10;\usepackage{cancel}&#10;\usepackage{amsmath}&#10;\usepackage{xcolor}&#10;\pagestyle{empty}&#10;\begin{document}&#10;&#10;\begin{align*}&#10;W^* &amp;= W - \alpha \frac {\partial \textrm{Cost}} {\partial W}&#10;\end{align*}&#10;&#10;\end{document}" title="IguanaTex Bitmap Display">
            <a:extLst>
              <a:ext uri="{FF2B5EF4-FFF2-40B4-BE49-F238E27FC236}">
                <a16:creationId xmlns:a16="http://schemas.microsoft.com/office/drawing/2014/main" id="{9DC76551-01F9-4AB2-A729-8CF7119DF7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554" y="1169114"/>
            <a:ext cx="2147047" cy="531809"/>
          </a:xfrm>
          <a:prstGeom prst="rect">
            <a:avLst/>
          </a:prstGeom>
        </p:spPr>
      </p:pic>
      <p:pic>
        <p:nvPicPr>
          <p:cNvPr id="15" name="Picture 14" descr="\documentclass{article}&#10;\usepackage{cancel}&#10;\usepackage{amsmath}&#10;\usepackage{xcolor}&#10;\pagestyle{empty}&#10;\begin{document}&#10;&#10;&#10;\begin{align*}&#10;b^* &amp;= b - \alpha \frac {\partial \textrm{Cost}} {\partial b}&#10;\end{align*}&#10;&#10;\end{document}" title="IguanaTex Bitmap Display">
            <a:extLst>
              <a:ext uri="{FF2B5EF4-FFF2-40B4-BE49-F238E27FC236}">
                <a16:creationId xmlns:a16="http://schemas.microsoft.com/office/drawing/2014/main" id="{07AE0F2A-6514-486F-BBE1-F2AEAD466B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806" y="2389577"/>
            <a:ext cx="1817905" cy="531809"/>
          </a:xfrm>
          <a:prstGeom prst="rect">
            <a:avLst/>
          </a:prstGeom>
        </p:spPr>
      </p:pic>
      <p:pic>
        <p:nvPicPr>
          <p:cNvPr id="22" name="Picture 21" descr="\documentclass{article}&#10;\usepackage{cancel}&#10;\usepackage{amsmath}&#10;\usepackage[dvipsnames]{xcolor}&#10;\pagestyle{empty}&#10;\begin{document}&#10;&#10;\begin{align*}&#10;\textrm{Cost}({Y},P) &amp;=  \frac{1}{m} \cdot \sum \left( -Y \log (P ) - (1-Y ) \log (1 - P) \right)&#10;\end{align*}&#10;&#10;\end{document}" title="IguanaTex Bitmap Display">
            <a:extLst>
              <a:ext uri="{FF2B5EF4-FFF2-40B4-BE49-F238E27FC236}">
                <a16:creationId xmlns:a16="http://schemas.microsoft.com/office/drawing/2014/main" id="{32060862-7821-4201-BA55-20D941F33B6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072" y="5761535"/>
            <a:ext cx="6049524" cy="5165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51B5EE-29DC-43FB-A4DF-5668D14BE8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087" y="3730663"/>
            <a:ext cx="7118025" cy="1306631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54B4F9-71D8-4438-95C8-B24E4855F304}"/>
              </a:ext>
            </a:extLst>
          </p:cNvPr>
          <p:cNvCxnSpPr>
            <a:cxnSpLocks/>
          </p:cNvCxnSpPr>
          <p:nvPr/>
        </p:nvCxnSpPr>
        <p:spPr>
          <a:xfrm>
            <a:off x="3940821" y="4839037"/>
            <a:ext cx="0" cy="995321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589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172851-062E-4BD1-B368-12AFCE808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 Training Setting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443B5B-CFBA-4E1D-9328-7974D479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81" y="1072017"/>
            <a:ext cx="6865735" cy="519913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691079-E8FB-42FA-ACFF-AF7BEB826CB7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 flipV="1">
            <a:off x="3665692" y="1709541"/>
            <a:ext cx="4110754" cy="5971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072063-FA44-4FA9-B5C9-D1C767A7D182}"/>
              </a:ext>
            </a:extLst>
          </p:cNvPr>
          <p:cNvSpPr txBox="1"/>
          <p:nvPr/>
        </p:nvSpPr>
        <p:spPr>
          <a:xfrm>
            <a:off x="7776446" y="1494097"/>
            <a:ext cx="2408556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Hyper-parameters are a set of settings for neural network training</a:t>
            </a:r>
            <a:endParaRPr lang="en-GB" sz="1100" dirty="0">
              <a:latin typeface="Open San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7997D0-5F9B-4DC0-A9CE-43E74C65D209}"/>
              </a:ext>
            </a:extLst>
          </p:cNvPr>
          <p:cNvSpPr/>
          <p:nvPr/>
        </p:nvSpPr>
        <p:spPr>
          <a:xfrm>
            <a:off x="922491" y="1375646"/>
            <a:ext cx="2743201" cy="679731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27B5E6C-EB56-4084-9ED2-DBE79939069A}"/>
              </a:ext>
            </a:extLst>
          </p:cNvPr>
          <p:cNvSpPr/>
          <p:nvPr/>
        </p:nvSpPr>
        <p:spPr>
          <a:xfrm>
            <a:off x="922491" y="2192554"/>
            <a:ext cx="4410159" cy="748558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2787E6-BAC2-4553-A5C6-A697DA2CD7E5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>
            <a:off x="5332650" y="2566833"/>
            <a:ext cx="2443796" cy="5365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AB3F5A0-021F-4024-B076-6F6D51B158F4}"/>
              </a:ext>
            </a:extLst>
          </p:cNvPr>
          <p:cNvSpPr txBox="1"/>
          <p:nvPr/>
        </p:nvSpPr>
        <p:spPr>
          <a:xfrm>
            <a:off x="7776446" y="2272116"/>
            <a:ext cx="2408556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These fixed parameter values are setup to verify our Microsof</a:t>
            </a:r>
            <a:r>
              <a:rPr lang="en-GB" sz="1100" dirty="0">
                <a:solidFill>
                  <a:srgbClr val="000000"/>
                </a:solidFill>
                <a:latin typeface="Open Sans"/>
              </a:rPr>
              <a:t>t Excel implementation</a:t>
            </a:r>
            <a:endParaRPr lang="en-GB" sz="1100" dirty="0">
              <a:latin typeface="Open Sans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A3B4086-58FB-4933-9EFF-FBEE27D99CEB}"/>
              </a:ext>
            </a:extLst>
          </p:cNvPr>
          <p:cNvSpPr/>
          <p:nvPr/>
        </p:nvSpPr>
        <p:spPr>
          <a:xfrm>
            <a:off x="1237124" y="4271638"/>
            <a:ext cx="5576369" cy="1210716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3ED2EC-AD17-46BB-AFDA-FD598264060E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6813493" y="4876996"/>
            <a:ext cx="962953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2E893B9-EC54-4E4D-97F4-765030DC903C}"/>
              </a:ext>
            </a:extLst>
          </p:cNvPr>
          <p:cNvSpPr txBox="1"/>
          <p:nvPr/>
        </p:nvSpPr>
        <p:spPr>
          <a:xfrm>
            <a:off x="7776446" y="4661552"/>
            <a:ext cx="2408556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dirty="0">
                <a:solidFill>
                  <a:srgbClr val="000000"/>
                </a:solidFill>
                <a:latin typeface="Open Sans"/>
              </a:rPr>
              <a:t>Neural network functions are called in a training loop</a:t>
            </a:r>
            <a:endParaRPr lang="en-GB" sz="1100" dirty="0">
              <a:latin typeface="Open San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7411DA-FF8E-47BA-B041-7E3F1791F4E6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6926782" y="5906349"/>
            <a:ext cx="849664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4DE38FE-E8B9-4E04-95F7-BABD2A3C59E1}"/>
              </a:ext>
            </a:extLst>
          </p:cNvPr>
          <p:cNvSpPr txBox="1"/>
          <p:nvPr/>
        </p:nvSpPr>
        <p:spPr>
          <a:xfrm>
            <a:off x="7776446" y="5690905"/>
            <a:ext cx="2408556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dirty="0">
                <a:solidFill>
                  <a:srgbClr val="000000"/>
                </a:solidFill>
                <a:latin typeface="Open Sans"/>
              </a:rPr>
              <a:t>Print the Epoch and Cost at every interaction</a:t>
            </a:r>
            <a:endParaRPr lang="en-GB" sz="1100" dirty="0">
              <a:latin typeface="Open Sans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564679F-4372-4730-9D98-BA08F188109E}"/>
              </a:ext>
            </a:extLst>
          </p:cNvPr>
          <p:cNvSpPr/>
          <p:nvPr/>
        </p:nvSpPr>
        <p:spPr>
          <a:xfrm>
            <a:off x="1237124" y="5565794"/>
            <a:ext cx="5689658" cy="679731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580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7FAB-7AE3-44A7-B226-D0F33037F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 Training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DD87D-3C45-4881-AFB5-031FFD7A0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94" y="962953"/>
            <a:ext cx="4078858" cy="5547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D853D-C3A3-4FE2-8F23-630690CB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530" y="199384"/>
            <a:ext cx="5482040" cy="37649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CC08C9-6198-4610-8F81-8501FF638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861" y="4277800"/>
            <a:ext cx="7235037" cy="223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65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Outline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263CCDA-DC20-41F7-BA72-18D30FFAD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0" u="none" strike="noStrike" baseline="0" dirty="0"/>
              <a:t>Anaconda </a:t>
            </a:r>
          </a:p>
          <a:p>
            <a:r>
              <a:rPr lang="en-GB" dirty="0"/>
              <a:t>Google </a:t>
            </a:r>
            <a:r>
              <a:rPr lang="en-GB" dirty="0" err="1"/>
              <a:t>Colab</a:t>
            </a:r>
            <a:endParaRPr lang="en-GB" i="0" u="none" strike="noStrike" baseline="0" dirty="0"/>
          </a:p>
          <a:p>
            <a:r>
              <a:rPr lang="en-GB" i="0" u="none" strike="noStrike" baseline="0" dirty="0"/>
              <a:t>Perceptron Implementation – Binary Classifier</a:t>
            </a:r>
          </a:p>
          <a:p>
            <a:r>
              <a:rPr lang="en-GB" i="0" u="none" strike="noStrike" baseline="0" dirty="0"/>
              <a:t>Wheat Seeds - Binary Classifier</a:t>
            </a:r>
          </a:p>
          <a:p>
            <a:pPr lvl="1"/>
            <a:r>
              <a:rPr lang="en-GB" sz="1800" dirty="0"/>
              <a:t>Imports important libraries for mathematical operations </a:t>
            </a:r>
          </a:p>
          <a:p>
            <a:pPr lvl="1"/>
            <a:r>
              <a:rPr lang="en-GB" sz="1800" dirty="0"/>
              <a:t>Dataset analysis and visualisation</a:t>
            </a:r>
          </a:p>
          <a:p>
            <a:pPr lvl="1"/>
            <a:r>
              <a:rPr lang="en-GB" sz="1800" dirty="0"/>
              <a:t>Pre-processing dataset for neural network learning</a:t>
            </a:r>
          </a:p>
          <a:p>
            <a:pPr lvl="1"/>
            <a:r>
              <a:rPr lang="en-GB" sz="1800" dirty="0"/>
              <a:t>Neural network model setup and parameters initialisation</a:t>
            </a:r>
          </a:p>
          <a:p>
            <a:pPr lvl="1"/>
            <a:r>
              <a:rPr lang="en-GB" sz="1800" dirty="0"/>
              <a:t>Hyper-parameters configuration and neural network training</a:t>
            </a:r>
          </a:p>
          <a:p>
            <a:pPr lvl="1"/>
            <a:r>
              <a:rPr lang="en-GB" sz="1800" dirty="0"/>
              <a:t>Neural network prediction performance evaluation</a:t>
            </a:r>
          </a:p>
          <a:p>
            <a:endParaRPr lang="en-GB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405111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7FAB-7AE3-44A7-B226-D0F33037F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Evaluation: Calculate Model’s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63BE2-E306-468D-9674-3A00AC7E4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68" y="1096917"/>
            <a:ext cx="5259825" cy="1736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911BB8-30B6-4A5B-B178-B65B321F6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26" y="3270891"/>
            <a:ext cx="9580972" cy="295604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60CCFF-C5D5-4547-A626-6A228A900DCE}"/>
              </a:ext>
            </a:extLst>
          </p:cNvPr>
          <p:cNvCxnSpPr>
            <a:cxnSpLocks/>
          </p:cNvCxnSpPr>
          <p:nvPr/>
        </p:nvCxnSpPr>
        <p:spPr>
          <a:xfrm>
            <a:off x="5381203" y="1298960"/>
            <a:ext cx="2443796" cy="5365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EC9A46-E52E-46E7-94B5-23E7B1026574}"/>
              </a:ext>
            </a:extLst>
          </p:cNvPr>
          <p:cNvSpPr txBox="1"/>
          <p:nvPr/>
        </p:nvSpPr>
        <p:spPr>
          <a:xfrm>
            <a:off x="7824999" y="744962"/>
            <a:ext cx="358477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000" b="0" i="0" dirty="0">
                <a:solidFill>
                  <a:srgbClr val="000000"/>
                </a:solidFill>
                <a:effectLst/>
                <a:latin typeface="Open Sans"/>
              </a:rPr>
              <a:t>This function is created to calculate the accuracy of the model.  The parameters previously trained is used here for generating probabilities (</a:t>
            </a:r>
            <a:r>
              <a:rPr lang="en-GB" sz="1000" b="1" i="0" dirty="0">
                <a:solidFill>
                  <a:srgbClr val="000000"/>
                </a:solidFill>
                <a:effectLst/>
                <a:latin typeface="Open Sans"/>
              </a:rPr>
              <a:t>probs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Open Sans"/>
              </a:rPr>
              <a:t>) for the given </a:t>
            </a:r>
            <a:r>
              <a:rPr lang="en-GB" sz="1000" b="1" i="0" dirty="0" err="1">
                <a:solidFill>
                  <a:srgbClr val="000000"/>
                </a:solidFill>
                <a:effectLst/>
                <a:latin typeface="Open Sans"/>
              </a:rPr>
              <a:t>data_in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Open Sans"/>
              </a:rPr>
              <a:t>.  The prediction is made by applying </a:t>
            </a:r>
            <a:r>
              <a:rPr lang="en-GB" sz="1000" dirty="0">
                <a:solidFill>
                  <a:srgbClr val="000000"/>
                </a:solidFill>
                <a:latin typeface="Open Sans"/>
              </a:rPr>
              <a:t>hard 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Open Sans"/>
              </a:rPr>
              <a:t>threshold </a:t>
            </a:r>
            <a:r>
              <a:rPr lang="en-GB" sz="1000" dirty="0">
                <a:solidFill>
                  <a:srgbClr val="000000"/>
                </a:solidFill>
                <a:latin typeface="Open Sans"/>
              </a:rPr>
              <a:t>to the probabilities.  Accuracy is obtained by comparing the </a:t>
            </a:r>
            <a:r>
              <a:rPr lang="en-GB" sz="1000" b="1" dirty="0">
                <a:solidFill>
                  <a:srgbClr val="000000"/>
                </a:solidFill>
                <a:latin typeface="Open Sans"/>
              </a:rPr>
              <a:t>prediction</a:t>
            </a:r>
            <a:r>
              <a:rPr lang="en-GB" sz="1000" dirty="0">
                <a:solidFill>
                  <a:srgbClr val="000000"/>
                </a:solidFill>
                <a:latin typeface="Open Sans"/>
              </a:rPr>
              <a:t> and the actual </a:t>
            </a:r>
            <a:r>
              <a:rPr lang="en-GB" sz="1000" b="1" dirty="0" err="1">
                <a:solidFill>
                  <a:srgbClr val="000000"/>
                </a:solidFill>
                <a:latin typeface="Open Sans"/>
              </a:rPr>
              <a:t>label_in</a:t>
            </a:r>
            <a:r>
              <a:rPr lang="en-GB" sz="1000" dirty="0">
                <a:solidFill>
                  <a:srgbClr val="000000"/>
                </a:solidFill>
                <a:latin typeface="Open Sans"/>
              </a:rPr>
              <a:t>.</a:t>
            </a:r>
            <a:endParaRPr lang="en-GB" sz="1000" dirty="0">
              <a:latin typeface="Open San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85A9AA-8C2D-43EF-BEFE-BA0207B158D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244906" y="2897913"/>
            <a:ext cx="2994053" cy="614032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\documentclass{article}&#10;\usepackage{cancel}&#10;\usepackage{amsmath}&#10;\usepackage[dvipsnames]{xcolor}&#10;\pagestyle{empty}&#10;\begin{document}&#10;&#10;\begin{align*}&#10;&amp;\text{If $p=h_\theta(x) \geq 0.5$ predict $y=1$}&#10;\\&#10;&amp;\text{If $p=h_\theta(x) &lt; 0.5$ predict $y=0$}&#10;\end{align*}&#10;&#10;\end{document}" title="IguanaTex Bitmap Display">
            <a:extLst>
              <a:ext uri="{FF2B5EF4-FFF2-40B4-BE49-F238E27FC236}">
                <a16:creationId xmlns:a16="http://schemas.microsoft.com/office/drawing/2014/main" id="{BFD066FB-E126-4AA3-B2BF-7128E2BD0D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959" y="2660198"/>
            <a:ext cx="2627429" cy="47542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07885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897B-C9B4-465A-BC51-F0BFC6C3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Visualisation: Plot Learning Curve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CE558-A493-479C-A4C5-CECB9070B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62" y="1393131"/>
            <a:ext cx="7325677" cy="4473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533877-AA87-4153-97E3-9172536CF081}"/>
              </a:ext>
            </a:extLst>
          </p:cNvPr>
          <p:cNvSpPr txBox="1"/>
          <p:nvPr/>
        </p:nvSpPr>
        <p:spPr>
          <a:xfrm>
            <a:off x="8092034" y="3481562"/>
            <a:ext cx="1800493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 err="1">
                <a:solidFill>
                  <a:srgbClr val="000000"/>
                </a:solidFill>
                <a:effectLst/>
                <a:latin typeface="Open Sans"/>
              </a:rPr>
              <a:t>plt.style.use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Open Sans"/>
              </a:rPr>
              <a:t>("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Open Sans"/>
              </a:rPr>
              <a:t>fivethirtyeight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Open Sans"/>
              </a:rPr>
              <a:t>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52DDC-F40E-439A-A01A-4CC6C6286FDA}"/>
              </a:ext>
            </a:extLst>
          </p:cNvPr>
          <p:cNvSpPr txBox="1"/>
          <p:nvPr/>
        </p:nvSpPr>
        <p:spPr>
          <a:xfrm>
            <a:off x="8092034" y="232665"/>
            <a:ext cx="2013693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 err="1">
                <a:solidFill>
                  <a:srgbClr val="000000"/>
                </a:solidFill>
                <a:effectLst/>
                <a:latin typeface="Open Sans"/>
              </a:rPr>
              <a:t>plt.style.use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Open Sans"/>
              </a:rPr>
              <a:t>('seaborn-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Open Sans"/>
              </a:rPr>
              <a:t>whitegrid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Open Sans"/>
              </a:rPr>
              <a:t>')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8CE917D-9107-4B6A-8846-D7E6F1527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788" y="535794"/>
            <a:ext cx="4128034" cy="284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07F49905-17B1-4B29-9F65-2AC2A6AA3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712" y="3804495"/>
            <a:ext cx="4100110" cy="28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864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912CC-D432-4781-86A2-6789371EB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05" y="1242806"/>
            <a:ext cx="4977561" cy="4705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CE897B-C9B4-465A-BC51-F0BFC6C3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Data Visualisation: Plot Decision Boundary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24E57-F6D3-4493-B31E-C3B15052D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308" y="238318"/>
            <a:ext cx="4420740" cy="65254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95EB8-6EF4-49AE-8599-9074557312E1}"/>
              </a:ext>
            </a:extLst>
          </p:cNvPr>
          <p:cNvSpPr/>
          <p:nvPr/>
        </p:nvSpPr>
        <p:spPr>
          <a:xfrm>
            <a:off x="7256929" y="4836458"/>
            <a:ext cx="2286000" cy="36307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BA4524-AA10-4E59-AAEE-0948BDBBBD5D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975847" y="4431144"/>
            <a:ext cx="3281082" cy="58685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60DAA-28C2-4928-82AD-D21683C43D40}"/>
              </a:ext>
            </a:extLst>
          </p:cNvPr>
          <p:cNvSpPr/>
          <p:nvPr/>
        </p:nvSpPr>
        <p:spPr>
          <a:xfrm>
            <a:off x="7086598" y="2052918"/>
            <a:ext cx="4061013" cy="175293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5F0D53-BEB7-418B-9C39-5AE665E89154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796553" y="2929387"/>
            <a:ext cx="3290045" cy="2353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59A631-5F0E-49AB-894C-C50B286E6449}"/>
              </a:ext>
            </a:extLst>
          </p:cNvPr>
          <p:cNvSpPr txBox="1"/>
          <p:nvPr/>
        </p:nvSpPr>
        <p:spPr>
          <a:xfrm>
            <a:off x="10818238" y="714819"/>
            <a:ext cx="1284750" cy="6309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700" b="0" i="0" dirty="0">
                <a:solidFill>
                  <a:srgbClr val="000000"/>
                </a:solidFill>
                <a:effectLst/>
                <a:latin typeface="Open Sans"/>
              </a:rPr>
              <a:t>Create data points for a 2D plane (x1, x2). These data points would be the input features for the prediction evaluation of the model.</a:t>
            </a:r>
            <a:endParaRPr lang="en-GB" sz="700" dirty="0">
              <a:latin typeface="Open San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AC0F65-F1D7-4C7E-AA70-357E946896C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252609" y="1030290"/>
            <a:ext cx="565629" cy="544923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375769F-EB4A-41B1-B5A2-EA406AAB41B6}"/>
              </a:ext>
            </a:extLst>
          </p:cNvPr>
          <p:cNvSpPr txBox="1"/>
          <p:nvPr/>
        </p:nvSpPr>
        <p:spPr>
          <a:xfrm>
            <a:off x="4275117" y="3023255"/>
            <a:ext cx="1239801" cy="6309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700" b="1" i="0" dirty="0" err="1">
                <a:solidFill>
                  <a:srgbClr val="000000"/>
                </a:solidFill>
                <a:effectLst/>
                <a:latin typeface="Open Sans"/>
              </a:rPr>
              <a:t>np.c</a:t>
            </a:r>
            <a:r>
              <a:rPr lang="en-GB" sz="700" b="1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sz="700" b="0" i="0" dirty="0">
                <a:solidFill>
                  <a:srgbClr val="000000"/>
                </a:solidFill>
                <a:effectLst/>
                <a:latin typeface="Open Sans"/>
              </a:rPr>
              <a:t>is used to </a:t>
            </a:r>
            <a:r>
              <a:rPr lang="en-GB" sz="700" b="0" i="0" dirty="0">
                <a:solidFill>
                  <a:srgbClr val="333333"/>
                </a:solidFill>
                <a:effectLst/>
                <a:latin typeface="Open Sans"/>
              </a:rPr>
              <a:t>concatenation the (x1,x2) along the axis</a:t>
            </a:r>
            <a:r>
              <a:rPr lang="en-GB" sz="700" dirty="0">
                <a:solidFill>
                  <a:srgbClr val="333333"/>
                </a:solidFill>
                <a:latin typeface="Open Sans"/>
              </a:rPr>
              <a:t>, which created an array shape </a:t>
            </a:r>
          </a:p>
          <a:p>
            <a:pPr algn="l"/>
            <a:r>
              <a:rPr lang="en-GB" sz="700" b="1" dirty="0">
                <a:solidFill>
                  <a:srgbClr val="333333"/>
                </a:solidFill>
                <a:latin typeface="Open Sans"/>
              </a:rPr>
              <a:t>[Examples *  Features]</a:t>
            </a:r>
            <a:endParaRPr lang="en-GB" sz="700" b="1" dirty="0">
              <a:latin typeface="Open San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9311BC-8662-4915-8E9A-88D155F30266}"/>
              </a:ext>
            </a:extLst>
          </p:cNvPr>
          <p:cNvSpPr txBox="1"/>
          <p:nvPr/>
        </p:nvSpPr>
        <p:spPr>
          <a:xfrm>
            <a:off x="5618827" y="4970644"/>
            <a:ext cx="954345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700" i="0" dirty="0">
                <a:solidFill>
                  <a:srgbClr val="000000"/>
                </a:solidFill>
                <a:effectLst/>
                <a:latin typeface="Open Sans"/>
              </a:rPr>
              <a:t>Decision boundary without shade</a:t>
            </a:r>
            <a:endParaRPr lang="en-GB" sz="700" dirty="0">
              <a:latin typeface="Open San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0FAA21-82B8-438C-BC78-E0B15919118F}"/>
              </a:ext>
            </a:extLst>
          </p:cNvPr>
          <p:cNvSpPr txBox="1"/>
          <p:nvPr/>
        </p:nvSpPr>
        <p:spPr>
          <a:xfrm>
            <a:off x="5515682" y="1528314"/>
            <a:ext cx="1239801" cy="6309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700" i="0" dirty="0">
                <a:solidFill>
                  <a:srgbClr val="000000"/>
                </a:solidFill>
                <a:effectLst/>
                <a:latin typeface="Open Sans"/>
              </a:rPr>
              <a:t>The </a:t>
            </a:r>
            <a:r>
              <a:rPr lang="en-GB" sz="700" b="1" i="0" dirty="0">
                <a:solidFill>
                  <a:srgbClr val="000000"/>
                </a:solidFill>
                <a:effectLst/>
                <a:latin typeface="Open Sans"/>
              </a:rPr>
              <a:t>model with lambda </a:t>
            </a:r>
            <a:r>
              <a:rPr lang="en-GB" sz="700" b="1" dirty="0">
                <a:solidFill>
                  <a:srgbClr val="000000"/>
                </a:solidFill>
                <a:latin typeface="Open Sans"/>
              </a:rPr>
              <a:t>command </a:t>
            </a:r>
            <a:r>
              <a:rPr lang="en-GB" sz="700" i="0" dirty="0">
                <a:solidFill>
                  <a:srgbClr val="000000"/>
                </a:solidFill>
                <a:effectLst/>
                <a:latin typeface="Open Sans"/>
              </a:rPr>
              <a:t>is used to call and pass the prediction data to the </a:t>
            </a:r>
            <a:r>
              <a:rPr lang="en-GB" sz="700" b="1" i="0" dirty="0" err="1">
                <a:solidFill>
                  <a:srgbClr val="000000"/>
                </a:solidFill>
                <a:effectLst/>
                <a:latin typeface="Open Sans"/>
              </a:rPr>
              <a:t>predict_dec</a:t>
            </a:r>
            <a:r>
              <a:rPr lang="en-GB" sz="700" b="1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sz="700" i="0" dirty="0">
                <a:solidFill>
                  <a:srgbClr val="000000"/>
                </a:solidFill>
                <a:effectLst/>
                <a:latin typeface="Open Sans"/>
              </a:rPr>
              <a:t>function</a:t>
            </a:r>
            <a:endParaRPr lang="en-GB" sz="700" dirty="0">
              <a:latin typeface="Open San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3E9485-FF20-462D-BD47-BA892F4EB96F}"/>
              </a:ext>
            </a:extLst>
          </p:cNvPr>
          <p:cNvCxnSpPr>
            <a:cxnSpLocks/>
          </p:cNvCxnSpPr>
          <p:nvPr/>
        </p:nvCxnSpPr>
        <p:spPr>
          <a:xfrm flipH="1" flipV="1">
            <a:off x="6338289" y="2159256"/>
            <a:ext cx="817439" cy="1238766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4290750-094A-4D88-8508-03B93005B8E4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3034553" y="1843785"/>
            <a:ext cx="2481129" cy="45815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CE8699A-9CC9-4C6D-A8EF-4ACFEBB633E8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254188" y="1398688"/>
            <a:ext cx="2261494" cy="445097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873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90D15C-F2ED-4A65-A7AF-0BF2BCF4C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19" y="1887069"/>
            <a:ext cx="5070252" cy="3567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CE897B-C9B4-465A-BC51-F0BFC6C3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882" y="94187"/>
            <a:ext cx="5322267" cy="586850"/>
          </a:xfrm>
        </p:spPr>
        <p:txBody>
          <a:bodyPr/>
          <a:lstStyle/>
          <a:p>
            <a:r>
              <a:rPr lang="en-GB" sz="2000" dirty="0"/>
              <a:t>Data Visualisation: Plot Decision Boundary with Shaded Areas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60381-B9E1-485F-A1E0-16219D728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308" y="238318"/>
            <a:ext cx="4420740" cy="65254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84C4F5-21F0-4A75-B7B9-C2BD07E820D7}"/>
              </a:ext>
            </a:extLst>
          </p:cNvPr>
          <p:cNvSpPr/>
          <p:nvPr/>
        </p:nvSpPr>
        <p:spPr>
          <a:xfrm>
            <a:off x="7095565" y="4150659"/>
            <a:ext cx="3545541" cy="58718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AED300-D3D3-4E23-A9F0-7DB8AB0CD50A}"/>
              </a:ext>
            </a:extLst>
          </p:cNvPr>
          <p:cNvCxnSpPr>
            <a:cxnSpLocks/>
          </p:cNvCxnSpPr>
          <p:nvPr/>
        </p:nvCxnSpPr>
        <p:spPr>
          <a:xfrm flipH="1" flipV="1">
            <a:off x="3850341" y="4150659"/>
            <a:ext cx="3245225" cy="251013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B1B1170-2D11-4A74-ABC7-706F991D6846}"/>
              </a:ext>
            </a:extLst>
          </p:cNvPr>
          <p:cNvSpPr txBox="1"/>
          <p:nvPr/>
        </p:nvSpPr>
        <p:spPr>
          <a:xfrm>
            <a:off x="4995780" y="4464523"/>
            <a:ext cx="954345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700" i="0" dirty="0">
                <a:solidFill>
                  <a:srgbClr val="000000"/>
                </a:solidFill>
                <a:effectLst/>
                <a:latin typeface="Open Sans"/>
              </a:rPr>
              <a:t>Decision boundary </a:t>
            </a:r>
            <a:r>
              <a:rPr lang="en-GB" sz="700" b="1" i="0" dirty="0">
                <a:solidFill>
                  <a:srgbClr val="000000"/>
                </a:solidFill>
                <a:effectLst/>
                <a:latin typeface="Open Sans"/>
              </a:rPr>
              <a:t>with shade</a:t>
            </a:r>
            <a:endParaRPr lang="en-GB" sz="700" b="1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74367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888FC-CBA7-4408-AF6E-23D90D02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79" y="826009"/>
            <a:ext cx="4149463" cy="24033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2800" kern="1200" dirty="0">
                <a:solidFill>
                  <a:srgbClr val="FFFFFF"/>
                </a:solidFill>
              </a:rPr>
              <a:t>Binary Classification: </a:t>
            </a:r>
            <a:br>
              <a:rPr lang="en-GB" sz="2800" kern="1200" dirty="0">
                <a:solidFill>
                  <a:srgbClr val="FFFFFF"/>
                </a:solidFill>
              </a:rPr>
            </a:br>
            <a:r>
              <a:rPr lang="en-GB" sz="2800" dirty="0">
                <a:solidFill>
                  <a:srgbClr val="FFFFFF"/>
                </a:solidFill>
              </a:rPr>
              <a:t>Wheat Seeds Dataset</a:t>
            </a:r>
            <a:br>
              <a:rPr lang="en-GB" sz="2800" dirty="0">
                <a:solidFill>
                  <a:srgbClr val="FFFFFF"/>
                </a:solidFill>
              </a:rPr>
            </a:br>
            <a:endParaRPr lang="en-GB" sz="2800" kern="12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7527F34-BDE4-4B56-820C-F3E6BBF22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699753"/>
            <a:ext cx="5459470" cy="54594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8E877F-F9C3-4C99-98B9-1D72293325AC}"/>
              </a:ext>
            </a:extLst>
          </p:cNvPr>
          <p:cNvSpPr txBox="1">
            <a:spLocks/>
          </p:cNvSpPr>
          <p:nvPr/>
        </p:nvSpPr>
        <p:spPr>
          <a:xfrm>
            <a:off x="786678" y="3928939"/>
            <a:ext cx="4149463" cy="877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endParaRPr lang="en-GB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91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70A55-2836-4735-A2FC-4C32ED2F0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882" y="94187"/>
            <a:ext cx="11585016" cy="586850"/>
          </a:xfrm>
        </p:spPr>
        <p:txBody>
          <a:bodyPr/>
          <a:lstStyle/>
          <a:p>
            <a:r>
              <a:rPr lang="en-GB" dirty="0"/>
              <a:t>Binary Classification: Wheat Seeds Dataset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5838AD-B199-400E-8BD1-88D29BCA7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882" y="1149868"/>
            <a:ext cx="5565028" cy="5027095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This data was obtained from Kaggle (see Source). The dataset was originated from the ‘UCI </a:t>
            </a:r>
            <a:r>
              <a:rPr lang="en-GB" dirty="0" err="1"/>
              <a:t>Center</a:t>
            </a:r>
            <a:r>
              <a:rPr lang="en-GB" dirty="0"/>
              <a:t> for Machine Learning’ repository.  It contains 7 variables for three distinct types of wheat kernels: (Kama, Rosa, Canadian) designated as numerical variables 1, 2 &amp; 3 respectively.  The 7 seed variables are:</a:t>
            </a:r>
          </a:p>
          <a:p>
            <a:pPr lvl="1"/>
            <a:r>
              <a:rPr lang="en-GB" dirty="0"/>
              <a:t>Area</a:t>
            </a:r>
          </a:p>
          <a:p>
            <a:pPr lvl="1"/>
            <a:r>
              <a:rPr lang="en-GB" dirty="0"/>
              <a:t>Perimeter</a:t>
            </a:r>
          </a:p>
          <a:p>
            <a:pPr lvl="1"/>
            <a:r>
              <a:rPr lang="en-GB" dirty="0"/>
              <a:t>Compactness</a:t>
            </a:r>
          </a:p>
          <a:p>
            <a:pPr lvl="1"/>
            <a:r>
              <a:rPr lang="en-GB" dirty="0"/>
              <a:t>Kernel Length</a:t>
            </a:r>
          </a:p>
          <a:p>
            <a:pPr lvl="1"/>
            <a:r>
              <a:rPr lang="en-GB" dirty="0"/>
              <a:t>Kernel Width</a:t>
            </a:r>
          </a:p>
          <a:p>
            <a:pPr lvl="1"/>
            <a:r>
              <a:rPr lang="en-GB" dirty="0"/>
              <a:t>Asymmetry Coefficient</a:t>
            </a:r>
          </a:p>
          <a:p>
            <a:pPr lvl="1"/>
            <a:r>
              <a:rPr lang="en-GB" dirty="0"/>
              <a:t>Length of Kernel Groove</a:t>
            </a:r>
          </a:p>
          <a:p>
            <a:r>
              <a:rPr lang="en-GB" dirty="0"/>
              <a:t>The last column is reserved for the Kernel type. </a:t>
            </a:r>
          </a:p>
          <a:p>
            <a:r>
              <a:rPr lang="en-GB" dirty="0"/>
              <a:t>This original dataset has 199 entries. Some of these variables are explicitly dependent. For example, compactness: C = 4*pi*Area/(Perimeter)^2 has a linear proportional relationship with area, and also a square proportionality with kernel width. </a:t>
            </a:r>
          </a:p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883C59-7765-480B-A1E8-E0FE15088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7870" y="1149868"/>
            <a:ext cx="5565028" cy="5027095"/>
          </a:xfrm>
        </p:spPr>
        <p:txBody>
          <a:bodyPr>
            <a:normAutofit/>
          </a:bodyPr>
          <a:lstStyle/>
          <a:p>
            <a:r>
              <a:rPr lang="en-GB" sz="1500" dirty="0"/>
              <a:t>For the purpose of this experiment, we have truncated the 3rd wheat kernel type, which makes this dataset contains only 2 types instead of 3 types.  </a:t>
            </a:r>
          </a:p>
          <a:p>
            <a:r>
              <a:rPr lang="en-GB" sz="1500" dirty="0"/>
              <a:t>In other words, the truncated dataset has 134 entries, and contains only 2 classes of kernel type, hence the dataset suitable for us to create a binary classifier using perceptron.</a:t>
            </a:r>
          </a:p>
          <a:p>
            <a:r>
              <a:rPr lang="en-GB" sz="1500" dirty="0"/>
              <a:t>Our tasks:</a:t>
            </a:r>
          </a:p>
          <a:p>
            <a:pPr lvl="1"/>
            <a:r>
              <a:rPr lang="en-GB" sz="1300" dirty="0"/>
              <a:t>Imports important libraries</a:t>
            </a:r>
          </a:p>
          <a:p>
            <a:pPr lvl="1"/>
            <a:r>
              <a:rPr lang="en-GB" sz="1300" dirty="0"/>
              <a:t>Dataset analysis and visualisation</a:t>
            </a:r>
          </a:p>
          <a:p>
            <a:pPr lvl="1"/>
            <a:r>
              <a:rPr lang="en-GB" sz="1300" dirty="0"/>
              <a:t>Pre-processing dataset for neural network learning</a:t>
            </a:r>
          </a:p>
          <a:p>
            <a:pPr lvl="1"/>
            <a:r>
              <a:rPr lang="en-GB" sz="1300" dirty="0"/>
              <a:t>Neural network model setup and parameters initialisation</a:t>
            </a:r>
          </a:p>
          <a:p>
            <a:pPr lvl="1"/>
            <a:r>
              <a:rPr lang="en-GB" sz="1300" dirty="0"/>
              <a:t>Hyper-parameters configuration and neural network training</a:t>
            </a:r>
          </a:p>
          <a:p>
            <a:pPr lvl="1"/>
            <a:r>
              <a:rPr lang="en-GB" sz="1300" dirty="0"/>
              <a:t>Neural network prediction performance evaluation</a:t>
            </a:r>
          </a:p>
          <a:p>
            <a:pPr lvl="1"/>
            <a:endParaRPr lang="en-GB" sz="1300" dirty="0"/>
          </a:p>
          <a:p>
            <a:endParaRPr lang="en-GB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9C591-51F5-442D-88EC-BB4C92F1FCB1}"/>
              </a:ext>
            </a:extLst>
          </p:cNvPr>
          <p:cNvSpPr txBox="1"/>
          <p:nvPr/>
        </p:nvSpPr>
        <p:spPr>
          <a:xfrm>
            <a:off x="178707" y="6383665"/>
            <a:ext cx="7152822" cy="276999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GB" sz="1200" dirty="0"/>
              <a:t>Source: </a:t>
            </a:r>
            <a:r>
              <a:rPr lang="en-GB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https://www.kaggle.com/jmcaro/machine-learning-classifiers-wheat-seeds?select=seeds.csv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76293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D94F0A-BBF2-49C2-9498-C163AFAD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882" y="94187"/>
            <a:ext cx="11585016" cy="586850"/>
          </a:xfrm>
        </p:spPr>
        <p:txBody>
          <a:bodyPr/>
          <a:lstStyle/>
          <a:p>
            <a:r>
              <a:rPr lang="en-GB" dirty="0"/>
              <a:t>Imports important libraries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A5ABE1A-4092-49C4-BA66-0C46AB202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882" y="1149868"/>
            <a:ext cx="4687751" cy="502709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Besides the fundamental libraries e.g. NumPy, Matplotlib and </a:t>
            </a:r>
            <a:r>
              <a:rPr lang="en-GB" dirty="0" err="1"/>
              <a:t>Pyplot</a:t>
            </a:r>
            <a:r>
              <a:rPr lang="en-GB" dirty="0"/>
              <a:t> previously introduced, we need other libraries mainly to assist us in data loading, visualise and preparation for neural network training such as:</a:t>
            </a:r>
          </a:p>
          <a:p>
            <a:pPr lvl="1"/>
            <a:r>
              <a:rPr lang="en-GB" b="1" dirty="0"/>
              <a:t>Pandas </a:t>
            </a:r>
            <a:r>
              <a:rPr lang="en-GB" dirty="0"/>
              <a:t>is a fast, powerful, flexible and easy to use open source data analysis and manipulation tool built on top of the Python programming language.</a:t>
            </a:r>
          </a:p>
          <a:p>
            <a:pPr lvl="1"/>
            <a:r>
              <a:rPr lang="en-GB" b="1" dirty="0"/>
              <a:t>Seaborn </a:t>
            </a:r>
            <a:r>
              <a:rPr lang="en-GB" dirty="0"/>
              <a:t>is a Python data visualization library based on matplotlib. It provides a high-level interface for drawing attractive and informative statistical graphics.</a:t>
            </a:r>
          </a:p>
          <a:p>
            <a:pPr lvl="1"/>
            <a:r>
              <a:rPr lang="en-GB" b="1" dirty="0"/>
              <a:t>Scikit-learn </a:t>
            </a:r>
            <a:r>
              <a:rPr lang="en-GB" dirty="0"/>
              <a:t>is an open source machine learning library that supports supervised and unsupervised learning. It also provides various tools for model fitting, data </a:t>
            </a:r>
            <a:r>
              <a:rPr lang="en-GB" dirty="0" err="1"/>
              <a:t>preprocessing</a:t>
            </a:r>
            <a:r>
              <a:rPr lang="en-GB" dirty="0"/>
              <a:t>, model selection and evaluation, and many other utilities.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7B84D8-0CDC-48C7-B753-D0C00D548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9"/>
          <a:stretch/>
        </p:blipFill>
        <p:spPr>
          <a:xfrm>
            <a:off x="5671930" y="1915733"/>
            <a:ext cx="6017990" cy="302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50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5850-B88B-4D54-B9FD-05E31A995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analysis and visualisation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B9AF6-69D3-4147-AD7F-CB68805C4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07"/>
          <a:stretch/>
        </p:blipFill>
        <p:spPr>
          <a:xfrm>
            <a:off x="2062922" y="1004207"/>
            <a:ext cx="8174584" cy="553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30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5850-B88B-4D54-B9FD-05E31A995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882" y="94186"/>
            <a:ext cx="4098997" cy="1171277"/>
          </a:xfrm>
        </p:spPr>
        <p:txBody>
          <a:bodyPr/>
          <a:lstStyle/>
          <a:p>
            <a:r>
              <a:rPr lang="en-GB" dirty="0"/>
              <a:t>Dataset analysis and visualisation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1D579-B59A-4E5D-B522-66DC020D1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6"/>
          <a:stretch/>
        </p:blipFill>
        <p:spPr>
          <a:xfrm>
            <a:off x="4982817" y="254065"/>
            <a:ext cx="6048895" cy="634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17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BDF7-76FE-4BF9-BB40-7F333C4DE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Pre-processing dataset for neural network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1EE5D-12E5-4BA0-8338-0EC5C9687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15"/>
          <a:stretch/>
        </p:blipFill>
        <p:spPr>
          <a:xfrm>
            <a:off x="2017421" y="1089225"/>
            <a:ext cx="8228758" cy="531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28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888FC-CBA7-4408-AF6E-23D90D02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79" y="826009"/>
            <a:ext cx="4560768" cy="24033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Anaconda Setup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7527F34-BDE4-4B56-820C-F3E6BBF22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699753"/>
            <a:ext cx="5459470" cy="545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7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BDF7-76FE-4BF9-BB40-7F333C4D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882" y="94187"/>
            <a:ext cx="4907261" cy="1244756"/>
          </a:xfrm>
        </p:spPr>
        <p:txBody>
          <a:bodyPr/>
          <a:lstStyle/>
          <a:p>
            <a:r>
              <a:rPr lang="en-GB" dirty="0"/>
              <a:t>Pre-processing dataset for neural network training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1CB4C-9D9D-4724-92DB-8E62CDE5C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97"/>
          <a:stretch/>
        </p:blipFill>
        <p:spPr>
          <a:xfrm>
            <a:off x="5691422" y="305862"/>
            <a:ext cx="5980827" cy="64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80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BDF7-76FE-4BF9-BB40-7F333C4D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882" y="94187"/>
            <a:ext cx="11585016" cy="586850"/>
          </a:xfrm>
        </p:spPr>
        <p:txBody>
          <a:bodyPr/>
          <a:lstStyle/>
          <a:p>
            <a:r>
              <a:rPr lang="en-GB" dirty="0"/>
              <a:t>Pre-processing dataset for neural network 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FB57C-659B-47F0-AAF8-0FD580392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1"/>
          <a:stretch/>
        </p:blipFill>
        <p:spPr>
          <a:xfrm>
            <a:off x="195036" y="1373672"/>
            <a:ext cx="5144407" cy="3550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E3D373-E6B1-42EC-BFB6-417071D7C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5"/>
          <a:stretch/>
        </p:blipFill>
        <p:spPr>
          <a:xfrm>
            <a:off x="5559879" y="1373672"/>
            <a:ext cx="6256759" cy="51313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D2BC74-4875-49AA-B886-469C1CA9F873}"/>
              </a:ext>
            </a:extLst>
          </p:cNvPr>
          <p:cNvSpPr txBox="1"/>
          <p:nvPr/>
        </p:nvSpPr>
        <p:spPr>
          <a:xfrm>
            <a:off x="8335736" y="808265"/>
            <a:ext cx="1978427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From 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Open Sans"/>
              </a:rPr>
              <a:t>sk-learn.preprocessing</a:t>
            </a:r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945275-EAEA-49D5-9741-B61B42D0159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723414" y="939070"/>
            <a:ext cx="612322" cy="60398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804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3D6D2-E8C1-4E71-982D-43F4CEC8D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19" y="808265"/>
            <a:ext cx="5698605" cy="57138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42BDF7-76FE-4BF9-BB40-7F333C4D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882" y="94187"/>
            <a:ext cx="11585016" cy="586850"/>
          </a:xfrm>
        </p:spPr>
        <p:txBody>
          <a:bodyPr/>
          <a:lstStyle/>
          <a:p>
            <a:r>
              <a:rPr lang="en-GB" dirty="0"/>
              <a:t>Pre-processing dataset for neural network training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F2D284-E3CD-4190-A997-F6B39BF34017}"/>
              </a:ext>
            </a:extLst>
          </p:cNvPr>
          <p:cNvSpPr/>
          <p:nvPr/>
        </p:nvSpPr>
        <p:spPr>
          <a:xfrm>
            <a:off x="3668721" y="844946"/>
            <a:ext cx="2925803" cy="3020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D099E9-9CFC-470F-8E84-BB8A7B6D97F5}"/>
              </a:ext>
            </a:extLst>
          </p:cNvPr>
          <p:cNvSpPr txBox="1"/>
          <p:nvPr/>
        </p:nvSpPr>
        <p:spPr>
          <a:xfrm>
            <a:off x="8335736" y="808265"/>
            <a:ext cx="2098651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From 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Open Sans"/>
              </a:rPr>
              <a:t>sk-learn.model_selection</a:t>
            </a:r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8FA8A1-B3BE-4162-95E7-284DFAE88A9A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6594524" y="939070"/>
            <a:ext cx="1741212" cy="56915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89443B-C549-416F-BA52-DDD5A256E9F2}"/>
              </a:ext>
            </a:extLst>
          </p:cNvPr>
          <p:cNvSpPr txBox="1"/>
          <p:nvPr/>
        </p:nvSpPr>
        <p:spPr>
          <a:xfrm>
            <a:off x="6237085" y="6139542"/>
            <a:ext cx="4955203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These are the expected input matrix shape ready for neural network training.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C4F379-DADA-4358-B6E3-BF13AD8803D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79833" y="6270347"/>
            <a:ext cx="857252" cy="3906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002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9801487-633B-412B-B05B-2F6240AAE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27"/>
          <a:stretch/>
        </p:blipFill>
        <p:spPr>
          <a:xfrm>
            <a:off x="869612" y="954621"/>
            <a:ext cx="4613330" cy="56086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152D37-2BEC-4C16-B92D-64E7FAB2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 functions at a glance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91A58B-ECBE-434C-9B9F-ADF799401717}"/>
              </a:ext>
            </a:extLst>
          </p:cNvPr>
          <p:cNvCxnSpPr>
            <a:cxnSpLocks/>
          </p:cNvCxnSpPr>
          <p:nvPr/>
        </p:nvCxnSpPr>
        <p:spPr>
          <a:xfrm flipV="1">
            <a:off x="2632765" y="3373050"/>
            <a:ext cx="4870694" cy="1062011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\documentclass{article}&#10;\usepackage{cancel}&#10;\usepackage{amsmath}&#10;\usepackage{xcolor}&#10;\pagestyle{empty}&#10;\begin{document}&#10;&#10;\begin{align*}&#10;\frac{\partial \textrm{Cost}}{\partial \mathrm{Z}} &amp;= \frac{1}{m} \cdot (P-Y)&#10;\end{align*}&#10;&#10;\end{document}" title="IguanaTex Bitmap Display">
            <a:extLst>
              <a:ext uri="{FF2B5EF4-FFF2-40B4-BE49-F238E27FC236}">
                <a16:creationId xmlns:a16="http://schemas.microsoft.com/office/drawing/2014/main" id="{B825A452-928A-4DD5-BD27-2884F317CC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83" y="3107145"/>
            <a:ext cx="2369525" cy="5318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71230F-419A-4FFF-AC82-6B7A870DA633}"/>
              </a:ext>
            </a:extLst>
          </p:cNvPr>
          <p:cNvSpPr txBox="1"/>
          <p:nvPr/>
        </p:nvSpPr>
        <p:spPr>
          <a:xfrm>
            <a:off x="7563041" y="2671388"/>
            <a:ext cx="1598889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dirty="0">
                <a:solidFill>
                  <a:srgbClr val="000000"/>
                </a:solidFill>
                <a:latin typeface="Open Sans"/>
              </a:rPr>
              <a:t>Mathematically proven</a:t>
            </a:r>
            <a:endParaRPr lang="en-GB" sz="11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00324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199E153-67B9-4DDF-9ED4-0F9EF57C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65" y="2390737"/>
            <a:ext cx="5375843" cy="2658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9A67A-C62D-4DF3-AE5E-2EB83DAE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 model setup and parameter initialisation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2DC3A1F-4A77-4E6E-A696-57BFD168A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915" y="1854653"/>
            <a:ext cx="4419983" cy="2658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78C189-2E11-4C68-9125-400EBB63F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6" t="87954" r="33076"/>
          <a:stretch/>
        </p:blipFill>
        <p:spPr>
          <a:xfrm>
            <a:off x="3098573" y="1231460"/>
            <a:ext cx="2997427" cy="6088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71A9FF-D484-46A5-B3AE-A3861CF2ABCB}"/>
              </a:ext>
            </a:extLst>
          </p:cNvPr>
          <p:cNvSpPr/>
          <p:nvPr/>
        </p:nvSpPr>
        <p:spPr>
          <a:xfrm>
            <a:off x="5539706" y="1235559"/>
            <a:ext cx="180420" cy="1558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BE5DAA-7DDA-46B9-A637-E517817913D3}"/>
              </a:ext>
            </a:extLst>
          </p:cNvPr>
          <p:cNvCxnSpPr>
            <a:cxnSpLocks/>
          </p:cNvCxnSpPr>
          <p:nvPr/>
        </p:nvCxnSpPr>
        <p:spPr>
          <a:xfrm flipV="1">
            <a:off x="4350576" y="1391376"/>
            <a:ext cx="1189130" cy="1228812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A36143-78CE-44E6-A011-8900C17481AF}"/>
              </a:ext>
            </a:extLst>
          </p:cNvPr>
          <p:cNvCxnSpPr>
            <a:cxnSpLocks/>
          </p:cNvCxnSpPr>
          <p:nvPr/>
        </p:nvCxnSpPr>
        <p:spPr>
          <a:xfrm>
            <a:off x="1939235" y="3812209"/>
            <a:ext cx="5504069" cy="198782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86902B-F121-4935-A61C-E5EF157FE7F9}"/>
              </a:ext>
            </a:extLst>
          </p:cNvPr>
          <p:cNvSpPr txBox="1"/>
          <p:nvPr/>
        </p:nvSpPr>
        <p:spPr>
          <a:xfrm>
            <a:off x="6365498" y="3663026"/>
            <a:ext cx="638316" cy="215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GB" sz="800" b="0" i="0" dirty="0">
                <a:solidFill>
                  <a:srgbClr val="000000"/>
                </a:solidFill>
                <a:effectLst/>
                <a:latin typeface="Arial Nova" panose="020B0504020202020204" pitchFamily="34" charset="0"/>
              </a:rPr>
              <a:t>7 features</a:t>
            </a:r>
          </a:p>
        </p:txBody>
      </p:sp>
    </p:spTree>
    <p:extLst>
      <p:ext uri="{BB962C8B-B14F-4D97-AF65-F5344CB8AC3E}">
        <p14:creationId xmlns:p14="http://schemas.microsoft.com/office/powerpoint/2010/main" val="1560125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A6F0F-F67C-4F8F-93DB-0807ADA3A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Hyper-parameters configuration for neural network training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E739C2-9F0F-4657-BBB1-CE25AA0B5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79" y="1051338"/>
            <a:ext cx="4826668" cy="553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25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A6F0F-F67C-4F8F-93DB-0807ADA3A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GB" sz="2800" dirty="0"/>
              <a:t>Neural network prediction: performance evaluation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7CCE8-01E9-4E5A-80F8-47A2485E6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95"/>
          <a:stretch/>
        </p:blipFill>
        <p:spPr>
          <a:xfrm>
            <a:off x="2823179" y="4116849"/>
            <a:ext cx="5943580" cy="18922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A2584-2F09-4AFE-ABFD-F44F9F8EF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553" y="1158024"/>
            <a:ext cx="360997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164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888FC-CBA7-4408-AF6E-23D90D025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End of Lesson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7527F34-BDE4-4B56-820C-F3E6BBF22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DA3517-254B-422E-B39A-B25BA8E3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Anaconda Navigator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4C292E-7203-4600-ADFA-7BBC53DDA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881" y="1149868"/>
            <a:ext cx="11585015" cy="5027095"/>
          </a:xfrm>
        </p:spPr>
        <p:txBody>
          <a:bodyPr/>
          <a:lstStyle/>
          <a:p>
            <a:r>
              <a:rPr lang="en-GB" dirty="0"/>
              <a:t>Anaconda is a open-source distribution of the Python and R programming languages for scientific computing (data science, machine learning applications, large-scale data processing, predictive analytics, etc.), that aims to simplify package management and deployment.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03308C-B670-4D75-B334-5020B7993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40" y="2142568"/>
            <a:ext cx="7909560" cy="432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57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4F8FE6-3DCD-4B79-8CB3-B290F1E1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Anaconda Setup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ED8FB7-F49D-451E-B01B-64B2FA96F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06" y="1155045"/>
            <a:ext cx="3090783" cy="2403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B6508B-1FCC-4996-A301-10ADE8D89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765" y="1129553"/>
            <a:ext cx="3090783" cy="2403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5A7C83-7F91-4946-8626-E3AA465B3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625" y="1186422"/>
            <a:ext cx="3090782" cy="2403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1BF570-B86A-4C23-B150-50C395DAB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05" y="3982012"/>
            <a:ext cx="3090783" cy="2403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6FA323-489B-4091-A69F-1026BF8CA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765" y="3982011"/>
            <a:ext cx="3150211" cy="245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68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77BF-5700-4F0B-A8E8-52B90FE6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/>
              <a:t>Anaconda Setup: Variable Inspector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990F71-AAC1-4D6C-A7C1-FEB8E5B1B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597" b="67005"/>
          <a:stretch/>
        </p:blipFill>
        <p:spPr>
          <a:xfrm>
            <a:off x="424562" y="248173"/>
            <a:ext cx="3360038" cy="1667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F54CAA-CA5C-46BF-AE74-F4685E80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42" y="2011994"/>
            <a:ext cx="4416678" cy="47518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DDB215-78CD-46CA-95A9-37F807C39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074" y="1442720"/>
            <a:ext cx="5880103" cy="499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75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FC85-5F20-4339-8C25-2504ABD7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Accessing Anaconda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BDEC2-DE80-49BC-8769-C8CA5D8E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45" y="1686562"/>
            <a:ext cx="4436036" cy="3847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DDF91F-8159-42FA-9C44-788F12CB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411851"/>
            <a:ext cx="4436036" cy="25189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AE5A3E-E3C7-46F6-9033-2205C08D04F1}"/>
              </a:ext>
            </a:extLst>
          </p:cNvPr>
          <p:cNvSpPr txBox="1"/>
          <p:nvPr/>
        </p:nvSpPr>
        <p:spPr>
          <a:xfrm>
            <a:off x="6614160" y="1869440"/>
            <a:ext cx="3723640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GB" sz="1200" dirty="0">
                <a:latin typeface="Arial Nova" panose="020B0504020202020204" pitchFamily="34" charset="0"/>
              </a:rPr>
              <a:t>Anaconda’s main folder is in your local user’s folder. Shown below is my main user folder:</a:t>
            </a:r>
          </a:p>
        </p:txBody>
      </p:sp>
    </p:spTree>
    <p:extLst>
      <p:ext uri="{BB962C8B-B14F-4D97-AF65-F5344CB8AC3E}">
        <p14:creationId xmlns:p14="http://schemas.microsoft.com/office/powerpoint/2010/main" val="1998885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888FC-CBA7-4408-AF6E-23D90D02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79" y="826009"/>
            <a:ext cx="4560768" cy="24033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Google </a:t>
            </a:r>
            <a:r>
              <a:rPr lang="en-US" sz="2800" dirty="0" err="1">
                <a:solidFill>
                  <a:srgbClr val="FFFFFF"/>
                </a:solidFill>
              </a:rPr>
              <a:t>Colab</a:t>
            </a:r>
            <a:r>
              <a:rPr lang="en-US" sz="2800" dirty="0">
                <a:solidFill>
                  <a:srgbClr val="FFFFFF"/>
                </a:solidFill>
              </a:rPr>
              <a:t> Setup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7527F34-BDE4-4B56-820C-F3E6BBF22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699753"/>
            <a:ext cx="5459470" cy="545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46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86600B-2C67-46D4-A7B6-B58B1114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Google </a:t>
            </a:r>
            <a:r>
              <a:rPr lang="en-GB" dirty="0" err="1"/>
              <a:t>Colab</a:t>
            </a:r>
            <a:r>
              <a:rPr lang="en-GB" dirty="0"/>
              <a:t>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D3852E-F689-4100-B4A1-2E051F19D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773" y="228600"/>
            <a:ext cx="5954565" cy="6400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28D8C9FE-3F82-4727-BD21-C7BF675AD113}"/>
              </a:ext>
            </a:extLst>
          </p:cNvPr>
          <p:cNvSpPr/>
          <p:nvPr/>
        </p:nvSpPr>
        <p:spPr>
          <a:xfrm>
            <a:off x="4495800" y="1305560"/>
            <a:ext cx="325120" cy="2641600"/>
          </a:xfrm>
          <a:prstGeom prst="leftBrace">
            <a:avLst>
              <a:gd name="adj1" fmla="val 36458"/>
              <a:gd name="adj2" fmla="val 50000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EE6349-F379-407D-8C36-AB165C3A56BE}"/>
              </a:ext>
            </a:extLst>
          </p:cNvPr>
          <p:cNvSpPr txBox="1"/>
          <p:nvPr/>
        </p:nvSpPr>
        <p:spPr>
          <a:xfrm>
            <a:off x="594361" y="2110918"/>
            <a:ext cx="3611880" cy="110799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dirty="0">
                <a:latin typeface="Arial Nova" panose="020B0504020202020204" pitchFamily="34" charset="0"/>
              </a:rPr>
              <a:t>In order to use Google </a:t>
            </a:r>
            <a:r>
              <a:rPr lang="en-GB" sz="1100" dirty="0" err="1">
                <a:latin typeface="Arial Nova" panose="020B0504020202020204" pitchFamily="34" charset="0"/>
              </a:rPr>
              <a:t>Colab</a:t>
            </a:r>
            <a:r>
              <a:rPr lang="en-GB" sz="1100" dirty="0">
                <a:latin typeface="Arial Nova" panose="020B0504020202020204" pitchFamily="34" charset="0"/>
              </a:rPr>
              <a:t> effectively and efficiently, you requires Google Drive where the </a:t>
            </a:r>
            <a:r>
              <a:rPr lang="en-GB" sz="1100" dirty="0" err="1">
                <a:latin typeface="Arial Nova" panose="020B0504020202020204" pitchFamily="34" charset="0"/>
              </a:rPr>
              <a:t>Jupyter</a:t>
            </a:r>
            <a:r>
              <a:rPr lang="en-GB" sz="1100" dirty="0">
                <a:latin typeface="Arial Nova" panose="020B0504020202020204" pitchFamily="34" charset="0"/>
              </a:rPr>
              <a:t> Notebook (Python programme), dataset and other files are stored. </a:t>
            </a:r>
          </a:p>
          <a:p>
            <a:pPr algn="l"/>
            <a:endParaRPr lang="en-GB" sz="1100" dirty="0">
              <a:latin typeface="Arial Nova" panose="020B0504020202020204" pitchFamily="34" charset="0"/>
            </a:endParaRPr>
          </a:p>
          <a:p>
            <a:pPr algn="l"/>
            <a:r>
              <a:rPr lang="en-GB" sz="1100" dirty="0">
                <a:latin typeface="Arial Nova" panose="020B0504020202020204" pitchFamily="34" charset="0"/>
              </a:rPr>
              <a:t>To access those important files, we will have to mount your Good </a:t>
            </a:r>
            <a:r>
              <a:rPr lang="en-GB" sz="1100" dirty="0" err="1">
                <a:latin typeface="Arial Nova" panose="020B0504020202020204" pitchFamily="34" charset="0"/>
              </a:rPr>
              <a:t>gle</a:t>
            </a:r>
            <a:r>
              <a:rPr lang="en-GB" sz="1100" dirty="0">
                <a:latin typeface="Arial Nova" panose="020B0504020202020204" pitchFamily="34" charset="0"/>
              </a:rPr>
              <a:t> drive as shown here.</a:t>
            </a:r>
          </a:p>
        </p:txBody>
      </p:sp>
    </p:spTree>
    <p:extLst>
      <p:ext uri="{BB962C8B-B14F-4D97-AF65-F5344CB8AC3E}">
        <p14:creationId xmlns:p14="http://schemas.microsoft.com/office/powerpoint/2010/main" val="18380022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3788"/>
  <p:tag name="ORIGINALWIDTH" val="794.1507"/>
  <p:tag name="LATEXADDIN" val="\documentclass{article}&#10;\usepackage{cancel}&#10;\usepackage{amsmath}&#10;\usepackage[dvipsnames]{xcolor}&#10;\pagestyle{empty}&#10;\begin{document}&#10;&#10;\begin{align*}&#10;\textrm{Z} &amp;= \mathit{W} \cdot \mathit{X} + \mathit{b} &#10;\end{align*}&#10;&#10;\end{document}"/>
  <p:tag name="IGUANATEXSIZE" val="22"/>
  <p:tag name="IGUANATEXCURSOR" val="188"/>
  <p:tag name="TRANSPARENCY" val="True"/>
  <p:tag name="FILENAME" val=""/>
  <p:tag name="LATEXENGINEID" val="0"/>
  <p:tag name="TEMPFOLDER" val="c:\temp\"/>
  <p:tag name="LATEXFORMHEIGHT" val="468"/>
  <p:tag name="LATEXFORMWIDTH" val="95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2308.961"/>
  <p:tag name="LATEXADDIN" val="\documentclass{article}&#10;\usepackage{cancel}&#10;\usepackage{amsmath}&#10;\usepackage{xcolor}&#10;\pagestyle{empty}&#10;\begin{document}&#10;&#10;\begin{align*}&#10;\frac{\partial \textrm{Cost}}{\partial b} &#10;&amp;=\frac{\partial \textrm{Cost}}{\partial \textrm{Z}} \cdot \frac{\partial \textrm{Z}}{\partial b} = \sum \frac{1}{m} \cdot (P-Y) \cdot 1&#10;\end{align*}&#10;&#10;\end{document}"/>
  <p:tag name="IGUANATEXSIZE" val="20"/>
  <p:tag name="IGUANATEXCURSOR" val="284"/>
  <p:tag name="TRANSPARENCY" val="True"/>
  <p:tag name="FILENAME" val=""/>
  <p:tag name="LATEXENGINEID" val="0"/>
  <p:tag name="TEMPFOLDER" val="c:\temp\"/>
  <p:tag name="LATEXFORMHEIGHT" val="468"/>
  <p:tag name="LATEXFORMWIDTH" val="95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0.2137"/>
  <p:tag name="ORIGINALWIDTH" val="1253.843"/>
  <p:tag name="LATEXADDIN" val="\documentclass{article}&#10;\usepackage{cancel}&#10;\usepackage{amsmath}&#10;\usepackage{xcolor}&#10;\pagestyle{empty}&#10;\begin{document}&#10;&#10;\begin{align*}&#10;\frac{\partial \textrm{Cost}}{\partial P} &amp;=  \frac{1}{m} \cdot \frac{P-Y}{P(1-P)} &#10;\end{align*}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468"/>
  <p:tag name="LATEXFORMWIDTH" val="95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844.3944"/>
  <p:tag name="LATEXADDIN" val="\documentclass{article}&#10;\usepackage{cancel}&#10;\usepackage{amsmath}&#10;\usepackage{xcolor}&#10;\pagestyle{empty}&#10;\begin{document}&#10;&#10;\begin{align*}&#10;\frac{\partial P}{\partial \textrm{Z}} &amp;= P(1-P)&#10;\end{align*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468"/>
  <p:tag name="LATEXFORMWIDTH" val="95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.3881"/>
  <p:tag name="ORIGINALWIDTH" val="1851.518"/>
  <p:tag name="LATEXADDIN" val="\documentclass{article}&#10;\usepackage{cancel}&#10;\usepackage{amsmath}&#10;\usepackage{xcolor}&#10;\pagestyle{empty}&#10;\begin{document}&#10;&#10;\begin{align*}&#10;\frac{\partial \textrm{Cost}}{\partial \mathrm{Z}} &amp;=  \frac{\partial \textrm{Cost}}{\partial P} \cdot \frac{\partial P}{\partial \textrm{Z}} \\&#10;&amp;= \frac{1}{m} \cdot \frac{P-Y}{P(1-P)} \cdot P(1-P) \\&#10;&amp;= \frac{1}{m} \cdot (P-Y)&#10;\end{align*}&#10;&#10;\end{document}"/>
  <p:tag name="IGUANATEXSIZE" val="20"/>
  <p:tag name="IGUANATEXCURSOR" val="278"/>
  <p:tag name="TRANSPARENCY" val="True"/>
  <p:tag name="FILENAME" val=""/>
  <p:tag name="LATEXENGINEID" val="0"/>
  <p:tag name="TEMPFOLDER" val="c:\temp\"/>
  <p:tag name="LATEXFORMHEIGHT" val="468"/>
  <p:tag name="LATEXFORMWIDTH" val="95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1056.618"/>
  <p:tag name="LATEXADDIN" val="\documentclass{article}&#10;\usepackage{cancel}&#10;\usepackage{amsmath}&#10;\usepackage{xcolor}&#10;\pagestyle{empty}&#10;\begin{document}&#10;&#10;\begin{align*}&#10;W^* &amp;= W - \alpha \frac {\partial \textrm{Cost}} {\partial W}&#10;\end{align*}&#10;&#10;\end{document}"/>
  <p:tag name="IGUANATEXSIZE" val="20"/>
  <p:tag name="IGUANATEXCURSOR" val="198"/>
  <p:tag name="TRANSPARENCY" val="True"/>
  <p:tag name="FILENAME" val=""/>
  <p:tag name="LATEXENGINEID" val="0"/>
  <p:tag name="TEMPFOLDER" val="c:\temp\"/>
  <p:tag name="LATEXFORMHEIGHT" val="468"/>
  <p:tag name="LATEXFORMWIDTH" val="95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894.6382"/>
  <p:tag name="LATEXADDIN" val="\documentclass{article}&#10;\usepackage{cancel}&#10;\usepackage{amsmath}&#10;\usepackage{xcolor}&#10;\pagestyle{empty}&#10;\begin{document}&#10;&#10;&#10;\begin{align*}&#10;b^* &amp;= b - \alpha \frac {\partial \textrm{Cost}} {\partial b}&#10;\end{align*}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468"/>
  <p:tag name="LATEXFORMWIDTH" val="95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.2182"/>
  <p:tag name="ORIGINALWIDTH" val="2977.128"/>
  <p:tag name="LATEXADDIN" val="\documentclass{article}&#10;\usepackage{cancel}&#10;\usepackage{amsmath}&#10;\usepackage[dvipsnames]{xcolor}&#10;\pagestyle{empty}&#10;\begin{document}&#10;&#10;\begin{align*}&#10;\textrm{Cost}({Y},P) &amp;=  \frac{1}{m} \cdot \sum \left( -Y \log (P ) - (1-Y ) \log (1 - P) \right)&#10;\end{align*}&#10;&#10;\end{document}"/>
  <p:tag name="IGUANATEXSIZE" val="20"/>
  <p:tag name="IGUANATEXCURSOR" val="245"/>
  <p:tag name="TRANSPARENCY" val="True"/>
  <p:tag name="FILENAME" val=""/>
  <p:tag name="LATEXENGINEID" val="0"/>
  <p:tag name="TEMPFOLDER" val="c:\temp\"/>
  <p:tag name="LATEXFORMHEIGHT" val="468"/>
  <p:tag name="LATEXFORMWIDTH" val="95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961"/>
  <p:tag name="ORIGINALWIDTH" val="1724.035"/>
  <p:tag name="LATEXADDIN" val="\documentclass{article}&#10;\usepackage{cancel}&#10;\usepackage{amsmath}&#10;\usepackage[dvipsnames]{xcolor}&#10;\pagestyle{empty}&#10;\begin{document}&#10;&#10;\begin{align*}&#10;&amp;\text{If $p=h_\theta(x) \geq 0.5$ predict $y=1$}&#10;\\&#10;&amp;\text{If $p=h_\theta(x) &lt; 0.5$ predict $y=0$}&#10;\end{align*}&#10;&#10;\end{document}"/>
  <p:tag name="IGUANATEXSIZE" val="15"/>
  <p:tag name="IGUANATEXCURSOR" val="202"/>
  <p:tag name="TRANSPARENCY" val="True"/>
  <p:tag name="FILENAME" val=""/>
  <p:tag name="LATEXENGINEID" val="0"/>
  <p:tag name="TEMPFOLDER" val="c:\temp\"/>
  <p:tag name="LATEXFORMHEIGHT" val="468"/>
  <p:tag name="LATEXFORMWIDTH" val="95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1166.104"/>
  <p:tag name="LATEXADDIN" val="\documentclass{article}&#10;\usepackage{cancel}&#10;\usepackage{amsmath}&#10;\usepackage{xcolor}&#10;\pagestyle{empty}&#10;\begin{document}&#10;&#10;\begin{align*}&#10;\frac{\partial \textrm{Cost}}{\partial \mathrm{Z}} &amp;= \frac{1}{m} \cdot (P-Y)&#10;\end{align*}&#10;&#10;\end{document}"/>
  <p:tag name="IGUANATEXSIZE" val="20"/>
  <p:tag name="IGUANATEXCURSOR" val="187"/>
  <p:tag name="TRANSPARENCY" val="True"/>
  <p:tag name="FILENAME" val=""/>
  <p:tag name="LATEXENGINEID" val="0"/>
  <p:tag name="TEMPFOLDER" val="c:\temp\"/>
  <p:tag name="LATEXFORMHEIGHT" val="468"/>
  <p:tag name="LATEXFORMWIDTH" val="95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91.9385"/>
  <p:tag name="LATEXADDIN" val="\documentclass{article}&#10;\usepackage{cancel}&#10;\usepackage{amsmath}&#10;\usepackage[dvipsnames]{xcolor}&#10;\pagestyle{empty}&#10;\begin{document}&#10;&#10;\begin{align*}&#10;A &amp;= \sigma{(\textrm{Z})}&#10;\end{align*}&#10;&#10;\end{document}"/>
  <p:tag name="IGUANATEXSIZE" val="22"/>
  <p:tag name="IGUANATEXCURSOR" val="149"/>
  <p:tag name="TRANSPARENCY" val="True"/>
  <p:tag name="FILENAME" val=""/>
  <p:tag name="LATEXENGINEID" val="0"/>
  <p:tag name="TEMPFOLDER" val="c:\temp\"/>
  <p:tag name="LATEXFORMHEIGHT" val="468"/>
  <p:tag name="LATEXFORMWIDTH" val="95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6.4005"/>
  <p:tag name="ORIGINALWIDTH" val="1426.322"/>
  <p:tag name="LATEXADDIN" val="\documentclass{article}&#10;\usepackage{cancel}&#10;\usepackage{amsmath}&#10;\usepackage{amssymb}&#10;\pagestyle{empty}&#10;\usepackage[document]{ragged2e}&#10;\begin{document}&#10;&#10;&#10;&#10;\begin{align*}&#10;\text{\footnotesize Derivative:}  \\&#10;g'(x)&amp;= g(x) (1-g(x)) \\&#10;\text{\footnotesize Function:}  \\&#10;g(x)&amp;=\frac{1}{1+e^{-x}} &#10;\end{align*}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449.5"/>
  <p:tag name="LATEXFORMWIDTH" val="860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0.2137"/>
  <p:tag name="ORIGINALWIDTH" val="1253.843"/>
  <p:tag name="LATEXADDIN" val="\documentclass{article}&#10;\usepackage{cancel}&#10;\usepackage{amsmath}&#10;\usepackage{xcolor}&#10;\pagestyle{empty}&#10;\begin{document}&#10;&#10;\begin{align*}&#10;\frac{\partial \textrm{Cost}}{\partial P} &amp;=  \frac{1}{m} \cdot \frac{P-Y}{P(1-P)} &#10;\end{align*}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468"/>
  <p:tag name="LATEXFORMWIDTH" val="95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844.3944"/>
  <p:tag name="LATEXADDIN" val="\documentclass{article}&#10;\usepackage{cancel}&#10;\usepackage{amsmath}&#10;\usepackage{xcolor}&#10;\pagestyle{empty}&#10;\begin{document}&#10;&#10;\begin{align*}&#10;\frac{\partial P}{\partial \textrm{Z}} &amp;= P(1-P)&#10;\end{align*}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468"/>
  <p:tag name="LATEXFORMWIDTH" val="95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1974.503"/>
  <p:tag name="LATEXADDIN" val="\documentclass{article}&#10;\usepackage{cancel}&#10;\usepackage{amsmath}&#10;\usepackage{xcolor}&#10;\pagestyle{empty}&#10;\begin{document}&#10;&#10;&#10;\begin{align*}&#10;\frac{\partial \textrm{Cost}}{{\partial \textrm{Z}}} &amp;= \frac{\partial \textrm{Cost}}{\partial P} \cdot \frac{\partial P}{\partial \textrm{Z}} &#10;= \frac{1}{m} \cdot (P-Y)&#10;\end{align*}&#10;&#10;\end{document}"/>
  <p:tag name="IGUANATEXSIZE" val="20"/>
  <p:tag name="IGUANATEXCURSOR" val="302"/>
  <p:tag name="TRANSPARENCY" val="True"/>
  <p:tag name="FILENAME" val=""/>
  <p:tag name="LATEXENGINEID" val="0"/>
  <p:tag name="TEMPFOLDER" val="c:\temp\"/>
  <p:tag name="LATEXFORMHEIGHT" val="468"/>
  <p:tag name="LATEXFORMWIDTH" val="95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348.7064"/>
  <p:tag name="LATEXADDIN" val="\documentclass{article}&#10;\usepackage{cancel}&#10;\usepackage{amsmath}&#10;\usepackage[dvipsnames]{xcolor}&#10;\pagestyle{empty}&#10;\begin{document}&#10;&#10;\begin{align*}&#10;P &amp;= A&#10;\end{align*}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468"/>
  <p:tag name="LATEXFORMWIDTH" val="95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6.4005"/>
  <p:tag name="ORIGINALWIDTH" val="1426.322"/>
  <p:tag name="LATEXADDIN" val="\documentclass{article}&#10;\usepackage{cancel}&#10;\usepackage{amsmath}&#10;\usepackage{amssymb}&#10;\pagestyle{empty}&#10;\usepackage[document]{ragged2e}&#10;\begin{document}&#10;&#10;&#10;&#10;\begin{align*}&#10;\text{\footnotesize Derivative:}  \\&#10;g'(x)&amp;= g(x) (1-g(x)) \\&#10;\text{\footnotesize Function:}  \\&#10;g(x)&amp;=\frac{1}{1+e^{-x}} &#10;\end{align*}&#10;&#10;\end{document}"/>
  <p:tag name="IGUANATEXSIZE" val="15"/>
  <p:tag name="IGUANATEXCURSOR" val="171"/>
  <p:tag name="TRANSPARENCY" val="True"/>
  <p:tag name="FILENAME" val=""/>
  <p:tag name="LATEXENGINEID" val="0"/>
  <p:tag name="TEMPFOLDER" val="c:\temp\"/>
  <p:tag name="LATEXFORMHEIGHT" val="449.5"/>
  <p:tag name="LATEXFORMWIDTH" val="860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2299.213"/>
  <p:tag name="LATEXADDIN" val="\documentclass{article}&#10;\usepackage{cancel}&#10;\usepackage{amsmath}&#10;\usepackage{xcolor}&#10;\pagestyle{empty}&#10;\begin{document}&#10;&#10;\begin {align*}&#10;\frac{\partial \textrm{Cost}}{\partial W} &amp;= \frac{\partial \textrm{Cost}}{\partial \textrm{Z}} \cdot \frac{\partial \textrm{Z}}{\partial W}&#10;=\frac{1}{m} \cdot (P-Y) \cdot X^\top&#10;\end{align*}&#10;&#10;\end{document}"/>
  <p:tag name="IGUANATEXSIZE" val="20"/>
  <p:tag name="IGUANATEXCURSOR" val="315"/>
  <p:tag name="TRANSPARENCY" val="True"/>
  <p:tag name="FILENAME" val=""/>
  <p:tag name="LATEXENGINEID" val="0"/>
  <p:tag name="TEMPFOLDER" val="c:\temp\"/>
  <p:tag name="LATEXFORMHEIGHT" val="468"/>
  <p:tag name="LATEXFORMWIDTH" val="95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>
          <a:solidFill>
            <a:srgbClr val="FF0000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>
              <a:lumMod val="50000"/>
            </a:schemeClr>
          </a:solidFill>
          <a:prstDash val="dash"/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accent4">
            <a:lumMod val="20000"/>
            <a:lumOff val="80000"/>
          </a:schemeClr>
        </a:solidFill>
        <a:ln w="12700">
          <a:solidFill>
            <a:schemeClr val="accent4">
              <a:lumMod val="60000"/>
              <a:lumOff val="40000"/>
            </a:schemeClr>
          </a:solidFill>
        </a:ln>
      </a:spPr>
      <a:bodyPr wrap="square" rtlCol="0">
        <a:spAutoFit/>
      </a:bodyPr>
      <a:lstStyle>
        <a:defPPr algn="l">
          <a:defRPr sz="1100" b="0" i="0" dirty="0" smtClean="0">
            <a:solidFill>
              <a:srgbClr val="000000"/>
            </a:solidFill>
            <a:effectLst/>
            <a:latin typeface="Arial Nova" panose="020B05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1479</Words>
  <Application>Microsoft Office PowerPoint</Application>
  <PresentationFormat>Widescreen</PresentationFormat>
  <Paragraphs>132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Open Sans</vt:lpstr>
      <vt:lpstr>Arial</vt:lpstr>
      <vt:lpstr>Arial Nova</vt:lpstr>
      <vt:lpstr>Calibri</vt:lpstr>
      <vt:lpstr>Office Theme</vt:lpstr>
      <vt:lpstr>Perceptron Implementation using         Python Numpy</vt:lpstr>
      <vt:lpstr>Lesson Outline</vt:lpstr>
      <vt:lpstr>Anaconda Setup</vt:lpstr>
      <vt:lpstr>Anaconda Navigator</vt:lpstr>
      <vt:lpstr>Anaconda Setup</vt:lpstr>
      <vt:lpstr>Anaconda Setup: Variable Inspector </vt:lpstr>
      <vt:lpstr>Accessing Anaconda</vt:lpstr>
      <vt:lpstr>Google Colab Setup</vt:lpstr>
      <vt:lpstr>Google Colab Setup</vt:lpstr>
      <vt:lpstr>Perceptron Machine Learning Implementation with Python NumPY</vt:lpstr>
      <vt:lpstr>Python, Libraries and Imports</vt:lpstr>
      <vt:lpstr>Data Preparation (AND function problem)</vt:lpstr>
      <vt:lpstr>Neural Network Functions</vt:lpstr>
      <vt:lpstr>Neural Network Functions</vt:lpstr>
      <vt:lpstr>Neural Network Functions</vt:lpstr>
      <vt:lpstr>Neural Network Functions</vt:lpstr>
      <vt:lpstr>Neural Network Functions</vt:lpstr>
      <vt:lpstr>Neural Network Training Setting</vt:lpstr>
      <vt:lpstr>Neural Network Training Result</vt:lpstr>
      <vt:lpstr>Performance Evaluation: Calculate Model’s Accuracy</vt:lpstr>
      <vt:lpstr>Data Visualisation: Plot Learning Curve</vt:lpstr>
      <vt:lpstr>Data Visualisation: Plot Decision Boundary</vt:lpstr>
      <vt:lpstr>Data Visualisation: Plot Decision Boundary with Shaded Areas</vt:lpstr>
      <vt:lpstr>Binary Classification:  Wheat Seeds Dataset </vt:lpstr>
      <vt:lpstr>Binary Classification: Wheat Seeds Dataset</vt:lpstr>
      <vt:lpstr>Imports important libraries</vt:lpstr>
      <vt:lpstr>Dataset analysis and visualisation</vt:lpstr>
      <vt:lpstr>Dataset analysis and visualisation</vt:lpstr>
      <vt:lpstr>Pre-processing dataset for neural network training</vt:lpstr>
      <vt:lpstr>Pre-processing dataset for neural network training</vt:lpstr>
      <vt:lpstr>Pre-processing dataset for neural network training</vt:lpstr>
      <vt:lpstr>Pre-processing dataset for neural network training</vt:lpstr>
      <vt:lpstr>Neural network functions at a glance</vt:lpstr>
      <vt:lpstr>Neural network model setup and parameter initialisation</vt:lpstr>
      <vt:lpstr>Hyper-parameters configuration for neural network training</vt:lpstr>
      <vt:lpstr>Neural network prediction: performance evaluation</vt:lpstr>
      <vt:lpstr>End of Lesson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Issues of  Deep Neural Networks</dc:title>
  <dc:creator>Jonathan Loo</dc:creator>
  <cp:lastModifiedBy>Jonathan Loo</cp:lastModifiedBy>
  <cp:revision>1</cp:revision>
  <dcterms:created xsi:type="dcterms:W3CDTF">2020-12-07T15:36:18Z</dcterms:created>
  <dcterms:modified xsi:type="dcterms:W3CDTF">2021-02-06T13:14:26Z</dcterms:modified>
</cp:coreProperties>
</file>